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86" r:id="rId4"/>
    <p:sldMasterId id="2147483687"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1AC36242-03F2-47D6-A226-FE77BCBAD2BC}">
  <a:tblStyle styleId="{1AC36242-03F2-47D6-A226-FE77BCBAD2BC}"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1" Type="http://schemas.openxmlformats.org/officeDocument/2006/relationships/slide" Target="slides/slide55.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0" name="Shape 700"/>
        <p:cNvGrpSpPr/>
        <p:nvPr/>
      </p:nvGrpSpPr>
      <p:grpSpPr>
        <a:xfrm>
          <a:off x="0" y="0"/>
          <a:ext cx="0" cy="0"/>
          <a:chOff x="0" y="0"/>
          <a:chExt cx="0" cy="0"/>
        </a:xfrm>
      </p:grpSpPr>
      <p:sp>
        <p:nvSpPr>
          <p:cNvPr id="701" name="Google Shape;701;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702" name="Google Shape;702;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3" name="Shape 1043"/>
        <p:cNvGrpSpPr/>
        <p:nvPr/>
      </p:nvGrpSpPr>
      <p:grpSpPr>
        <a:xfrm>
          <a:off x="0" y="0"/>
          <a:ext cx="0" cy="0"/>
          <a:chOff x="0" y="0"/>
          <a:chExt cx="0" cy="0"/>
        </a:xfrm>
      </p:grpSpPr>
      <p:sp>
        <p:nvSpPr>
          <p:cNvPr id="1044" name="Google Shape;1044;gcc9050bdf8_0_3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5" name="Google Shape;1045;gcc9050bdf8_0_3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9" name="Shape 1079"/>
        <p:cNvGrpSpPr/>
        <p:nvPr/>
      </p:nvGrpSpPr>
      <p:grpSpPr>
        <a:xfrm>
          <a:off x="0" y="0"/>
          <a:ext cx="0" cy="0"/>
          <a:chOff x="0" y="0"/>
          <a:chExt cx="0" cy="0"/>
        </a:xfrm>
      </p:grpSpPr>
      <p:sp>
        <p:nvSpPr>
          <p:cNvPr id="1080" name="Google Shape;1080;gcc9050bdf8_0_3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1" name="Google Shape;1081;gcc9050bdf8_0_3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1" name="Shape 1121"/>
        <p:cNvGrpSpPr/>
        <p:nvPr/>
      </p:nvGrpSpPr>
      <p:grpSpPr>
        <a:xfrm>
          <a:off x="0" y="0"/>
          <a:ext cx="0" cy="0"/>
          <a:chOff x="0" y="0"/>
          <a:chExt cx="0" cy="0"/>
        </a:xfrm>
      </p:grpSpPr>
      <p:sp>
        <p:nvSpPr>
          <p:cNvPr id="1122" name="Google Shape;1122;gcc9050bdf8_0_2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3" name="Google Shape;1123;gcc9050bdf8_0_2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0" name="Shape 1190"/>
        <p:cNvGrpSpPr/>
        <p:nvPr/>
      </p:nvGrpSpPr>
      <p:grpSpPr>
        <a:xfrm>
          <a:off x="0" y="0"/>
          <a:ext cx="0" cy="0"/>
          <a:chOff x="0" y="0"/>
          <a:chExt cx="0" cy="0"/>
        </a:xfrm>
      </p:grpSpPr>
      <p:sp>
        <p:nvSpPr>
          <p:cNvPr id="1191" name="Google Shape;1191;gcc9050bdf8_0_2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2" name="Google Shape;1192;gcc9050bdf8_0_2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3" name="Shape 1213"/>
        <p:cNvGrpSpPr/>
        <p:nvPr/>
      </p:nvGrpSpPr>
      <p:grpSpPr>
        <a:xfrm>
          <a:off x="0" y="0"/>
          <a:ext cx="0" cy="0"/>
          <a:chOff x="0" y="0"/>
          <a:chExt cx="0" cy="0"/>
        </a:xfrm>
      </p:grpSpPr>
      <p:sp>
        <p:nvSpPr>
          <p:cNvPr id="1214" name="Google Shape;1214;ge5e535864b_2_7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5" name="Google Shape;1215;ge5e535864b_2_7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2" name="Shape 1232"/>
        <p:cNvGrpSpPr/>
        <p:nvPr/>
      </p:nvGrpSpPr>
      <p:grpSpPr>
        <a:xfrm>
          <a:off x="0" y="0"/>
          <a:ext cx="0" cy="0"/>
          <a:chOff x="0" y="0"/>
          <a:chExt cx="0" cy="0"/>
        </a:xfrm>
      </p:grpSpPr>
      <p:sp>
        <p:nvSpPr>
          <p:cNvPr id="1233" name="Google Shape;1233;ge5e535864b_2_10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4" name="Google Shape;1234;ge5e535864b_2_10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8" name="Shape 1258"/>
        <p:cNvGrpSpPr/>
        <p:nvPr/>
      </p:nvGrpSpPr>
      <p:grpSpPr>
        <a:xfrm>
          <a:off x="0" y="0"/>
          <a:ext cx="0" cy="0"/>
          <a:chOff x="0" y="0"/>
          <a:chExt cx="0" cy="0"/>
        </a:xfrm>
      </p:grpSpPr>
      <p:sp>
        <p:nvSpPr>
          <p:cNvPr id="1259" name="Google Shape;1259;gcc9050bdf8_0_3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0" name="Google Shape;1260;gcc9050bdf8_0_3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1" name="Shape 1291"/>
        <p:cNvGrpSpPr/>
        <p:nvPr/>
      </p:nvGrpSpPr>
      <p:grpSpPr>
        <a:xfrm>
          <a:off x="0" y="0"/>
          <a:ext cx="0" cy="0"/>
          <a:chOff x="0" y="0"/>
          <a:chExt cx="0" cy="0"/>
        </a:xfrm>
      </p:grpSpPr>
      <p:sp>
        <p:nvSpPr>
          <p:cNvPr id="1292" name="Google Shape;1292;gcc9050bdf8_0_4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3" name="Google Shape;1293;gcc9050bdf8_0_4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6" name="Shape 1356"/>
        <p:cNvGrpSpPr/>
        <p:nvPr/>
      </p:nvGrpSpPr>
      <p:grpSpPr>
        <a:xfrm>
          <a:off x="0" y="0"/>
          <a:ext cx="0" cy="0"/>
          <a:chOff x="0" y="0"/>
          <a:chExt cx="0" cy="0"/>
        </a:xfrm>
      </p:grpSpPr>
      <p:sp>
        <p:nvSpPr>
          <p:cNvPr id="1357" name="Google Shape;1357;ge6082ea36d_0_7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8" name="Google Shape;1358;ge6082ea36d_0_7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7" name="Shape 1377"/>
        <p:cNvGrpSpPr/>
        <p:nvPr/>
      </p:nvGrpSpPr>
      <p:grpSpPr>
        <a:xfrm>
          <a:off x="0" y="0"/>
          <a:ext cx="0" cy="0"/>
          <a:chOff x="0" y="0"/>
          <a:chExt cx="0" cy="0"/>
        </a:xfrm>
      </p:grpSpPr>
      <p:sp>
        <p:nvSpPr>
          <p:cNvPr id="1378" name="Google Shape;1378;ge5e535864b_2_7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9" name="Google Shape;1379;ge5e535864b_2_7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7" name="Shape 737"/>
        <p:cNvGrpSpPr/>
        <p:nvPr/>
      </p:nvGrpSpPr>
      <p:grpSpPr>
        <a:xfrm>
          <a:off x="0" y="0"/>
          <a:ext cx="0" cy="0"/>
          <a:chOff x="0" y="0"/>
          <a:chExt cx="0" cy="0"/>
        </a:xfrm>
      </p:grpSpPr>
      <p:sp>
        <p:nvSpPr>
          <p:cNvPr id="738" name="Google Shape;738;ge5e535864b_0_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9" name="Google Shape;739;ge5e535864b_0_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0" name="Shape 1410"/>
        <p:cNvGrpSpPr/>
        <p:nvPr/>
      </p:nvGrpSpPr>
      <p:grpSpPr>
        <a:xfrm>
          <a:off x="0" y="0"/>
          <a:ext cx="0" cy="0"/>
          <a:chOff x="0" y="0"/>
          <a:chExt cx="0" cy="0"/>
        </a:xfrm>
      </p:grpSpPr>
      <p:sp>
        <p:nvSpPr>
          <p:cNvPr id="1411" name="Google Shape;1411;gcc9050bdf8_0_3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2" name="Google Shape;1412;gcc9050bdf8_0_3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8" name="Shape 1458"/>
        <p:cNvGrpSpPr/>
        <p:nvPr/>
      </p:nvGrpSpPr>
      <p:grpSpPr>
        <a:xfrm>
          <a:off x="0" y="0"/>
          <a:ext cx="0" cy="0"/>
          <a:chOff x="0" y="0"/>
          <a:chExt cx="0" cy="0"/>
        </a:xfrm>
      </p:grpSpPr>
      <p:sp>
        <p:nvSpPr>
          <p:cNvPr id="1459" name="Google Shape;1459;gcc9050bdf8_0_2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0" name="Google Shape;1460;gcc9050bdf8_0_2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0" name="Shape 1490"/>
        <p:cNvGrpSpPr/>
        <p:nvPr/>
      </p:nvGrpSpPr>
      <p:grpSpPr>
        <a:xfrm>
          <a:off x="0" y="0"/>
          <a:ext cx="0" cy="0"/>
          <a:chOff x="0" y="0"/>
          <a:chExt cx="0" cy="0"/>
        </a:xfrm>
      </p:grpSpPr>
      <p:sp>
        <p:nvSpPr>
          <p:cNvPr id="1491" name="Google Shape;1491;ge5e535864b_2_11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2" name="Google Shape;1492;ge5e535864b_2_11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2" name="Shape 1552"/>
        <p:cNvGrpSpPr/>
        <p:nvPr/>
      </p:nvGrpSpPr>
      <p:grpSpPr>
        <a:xfrm>
          <a:off x="0" y="0"/>
          <a:ext cx="0" cy="0"/>
          <a:chOff x="0" y="0"/>
          <a:chExt cx="0" cy="0"/>
        </a:xfrm>
      </p:grpSpPr>
      <p:sp>
        <p:nvSpPr>
          <p:cNvPr id="1553" name="Google Shape;1553;ge54f6cc6a7_2_1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4" name="Google Shape;1554;ge54f6cc6a7_2_1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7" name="Shape 1587"/>
        <p:cNvGrpSpPr/>
        <p:nvPr/>
      </p:nvGrpSpPr>
      <p:grpSpPr>
        <a:xfrm>
          <a:off x="0" y="0"/>
          <a:ext cx="0" cy="0"/>
          <a:chOff x="0" y="0"/>
          <a:chExt cx="0" cy="0"/>
        </a:xfrm>
      </p:grpSpPr>
      <p:sp>
        <p:nvSpPr>
          <p:cNvPr id="1588" name="Google Shape;1588;gcc9050bdf8_0_5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9" name="Google Shape;1589;gcc9050bdf8_0_5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8" name="Shape 1608"/>
        <p:cNvGrpSpPr/>
        <p:nvPr/>
      </p:nvGrpSpPr>
      <p:grpSpPr>
        <a:xfrm>
          <a:off x="0" y="0"/>
          <a:ext cx="0" cy="0"/>
          <a:chOff x="0" y="0"/>
          <a:chExt cx="0" cy="0"/>
        </a:xfrm>
      </p:grpSpPr>
      <p:sp>
        <p:nvSpPr>
          <p:cNvPr id="1609" name="Google Shape;1609;gcc9050bdf8_0_6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10" name="Google Shape;1610;gcc9050bdf8_0_6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1" name="Shape 1621"/>
        <p:cNvGrpSpPr/>
        <p:nvPr/>
      </p:nvGrpSpPr>
      <p:grpSpPr>
        <a:xfrm>
          <a:off x="0" y="0"/>
          <a:ext cx="0" cy="0"/>
          <a:chOff x="0" y="0"/>
          <a:chExt cx="0" cy="0"/>
        </a:xfrm>
      </p:grpSpPr>
      <p:sp>
        <p:nvSpPr>
          <p:cNvPr id="1622" name="Google Shape;1622;gcc9050bdf8_0_3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23" name="Google Shape;1623;gcc9050bdf8_0_3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7" name="Shape 1667"/>
        <p:cNvGrpSpPr/>
        <p:nvPr/>
      </p:nvGrpSpPr>
      <p:grpSpPr>
        <a:xfrm>
          <a:off x="0" y="0"/>
          <a:ext cx="0" cy="0"/>
          <a:chOff x="0" y="0"/>
          <a:chExt cx="0" cy="0"/>
        </a:xfrm>
      </p:grpSpPr>
      <p:sp>
        <p:nvSpPr>
          <p:cNvPr id="1668" name="Google Shape;1668;ge5e535864b_2_9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69" name="Google Shape;1669;ge5e535864b_2_9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0" name="Shape 1700"/>
        <p:cNvGrpSpPr/>
        <p:nvPr/>
      </p:nvGrpSpPr>
      <p:grpSpPr>
        <a:xfrm>
          <a:off x="0" y="0"/>
          <a:ext cx="0" cy="0"/>
          <a:chOff x="0" y="0"/>
          <a:chExt cx="0" cy="0"/>
        </a:xfrm>
      </p:grpSpPr>
      <p:sp>
        <p:nvSpPr>
          <p:cNvPr id="1701" name="Google Shape;1701;gcc9050bdf8_0_3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2" name="Google Shape;1702;gcc9050bdf8_0_3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7" name="Shape 1767"/>
        <p:cNvGrpSpPr/>
        <p:nvPr/>
      </p:nvGrpSpPr>
      <p:grpSpPr>
        <a:xfrm>
          <a:off x="0" y="0"/>
          <a:ext cx="0" cy="0"/>
          <a:chOff x="0" y="0"/>
          <a:chExt cx="0" cy="0"/>
        </a:xfrm>
      </p:grpSpPr>
      <p:sp>
        <p:nvSpPr>
          <p:cNvPr id="1768" name="Google Shape;1768;gcc9050bdf8_0_2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9" name="Google Shape;1769;gcc9050bdf8_0_2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3" name="Shape 753"/>
        <p:cNvGrpSpPr/>
        <p:nvPr/>
      </p:nvGrpSpPr>
      <p:grpSpPr>
        <a:xfrm>
          <a:off x="0" y="0"/>
          <a:ext cx="0" cy="0"/>
          <a:chOff x="0" y="0"/>
          <a:chExt cx="0" cy="0"/>
        </a:xfrm>
      </p:grpSpPr>
      <p:sp>
        <p:nvSpPr>
          <p:cNvPr id="754" name="Google Shape;754;gcc9050bdf8_0_1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5" name="Google Shape;755;gcc9050bdf8_0_1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9" name="Shape 1799"/>
        <p:cNvGrpSpPr/>
        <p:nvPr/>
      </p:nvGrpSpPr>
      <p:grpSpPr>
        <a:xfrm>
          <a:off x="0" y="0"/>
          <a:ext cx="0" cy="0"/>
          <a:chOff x="0" y="0"/>
          <a:chExt cx="0" cy="0"/>
        </a:xfrm>
      </p:grpSpPr>
      <p:sp>
        <p:nvSpPr>
          <p:cNvPr id="1800" name="Google Shape;1800;gcc9050bdf8_0_6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01" name="Google Shape;1801;gcc9050bdf8_0_6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8" name="Shape 1828"/>
        <p:cNvGrpSpPr/>
        <p:nvPr/>
      </p:nvGrpSpPr>
      <p:grpSpPr>
        <a:xfrm>
          <a:off x="0" y="0"/>
          <a:ext cx="0" cy="0"/>
          <a:chOff x="0" y="0"/>
          <a:chExt cx="0" cy="0"/>
        </a:xfrm>
      </p:grpSpPr>
      <p:sp>
        <p:nvSpPr>
          <p:cNvPr id="1829" name="Google Shape;1829;gcc9050bdf8_0_5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30" name="Google Shape;1830;gcc9050bdf8_0_5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5" name="Shape 1845"/>
        <p:cNvGrpSpPr/>
        <p:nvPr/>
      </p:nvGrpSpPr>
      <p:grpSpPr>
        <a:xfrm>
          <a:off x="0" y="0"/>
          <a:ext cx="0" cy="0"/>
          <a:chOff x="0" y="0"/>
          <a:chExt cx="0" cy="0"/>
        </a:xfrm>
      </p:grpSpPr>
      <p:sp>
        <p:nvSpPr>
          <p:cNvPr id="1846" name="Google Shape;1846;gcc9050bdf8_0_3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47" name="Google Shape;1847;gcc9050bdf8_0_3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0" name="Shape 1870"/>
        <p:cNvGrpSpPr/>
        <p:nvPr/>
      </p:nvGrpSpPr>
      <p:grpSpPr>
        <a:xfrm>
          <a:off x="0" y="0"/>
          <a:ext cx="0" cy="0"/>
          <a:chOff x="0" y="0"/>
          <a:chExt cx="0" cy="0"/>
        </a:xfrm>
      </p:grpSpPr>
      <p:sp>
        <p:nvSpPr>
          <p:cNvPr id="1871" name="Google Shape;1871;gcc9050bdf8_0_3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72" name="Google Shape;1872;gcc9050bdf8_0_3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3" name="Shape 1893"/>
        <p:cNvGrpSpPr/>
        <p:nvPr/>
      </p:nvGrpSpPr>
      <p:grpSpPr>
        <a:xfrm>
          <a:off x="0" y="0"/>
          <a:ext cx="0" cy="0"/>
          <a:chOff x="0" y="0"/>
          <a:chExt cx="0" cy="0"/>
        </a:xfrm>
      </p:grpSpPr>
      <p:sp>
        <p:nvSpPr>
          <p:cNvPr id="1894" name="Google Shape;1894;gcc9050bdf8_0_3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95" name="Google Shape;1895;gcc9050bdf8_0_3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9" name="Shape 1919"/>
        <p:cNvGrpSpPr/>
        <p:nvPr/>
      </p:nvGrpSpPr>
      <p:grpSpPr>
        <a:xfrm>
          <a:off x="0" y="0"/>
          <a:ext cx="0" cy="0"/>
          <a:chOff x="0" y="0"/>
          <a:chExt cx="0" cy="0"/>
        </a:xfrm>
      </p:grpSpPr>
      <p:sp>
        <p:nvSpPr>
          <p:cNvPr id="1920" name="Google Shape;1920;gcc9050bdf8_0_3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1" name="Google Shape;1921;gcc9050bdf8_0_3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0" name="Shape 1960"/>
        <p:cNvGrpSpPr/>
        <p:nvPr/>
      </p:nvGrpSpPr>
      <p:grpSpPr>
        <a:xfrm>
          <a:off x="0" y="0"/>
          <a:ext cx="0" cy="0"/>
          <a:chOff x="0" y="0"/>
          <a:chExt cx="0" cy="0"/>
        </a:xfrm>
      </p:grpSpPr>
      <p:sp>
        <p:nvSpPr>
          <p:cNvPr id="1961" name="Google Shape;1961;ge61067aad9_0_1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62" name="Google Shape;1962;ge61067aad9_0_1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0" name="Shape 2330"/>
        <p:cNvGrpSpPr/>
        <p:nvPr/>
      </p:nvGrpSpPr>
      <p:grpSpPr>
        <a:xfrm>
          <a:off x="0" y="0"/>
          <a:ext cx="0" cy="0"/>
          <a:chOff x="0" y="0"/>
          <a:chExt cx="0" cy="0"/>
        </a:xfrm>
      </p:grpSpPr>
      <p:sp>
        <p:nvSpPr>
          <p:cNvPr id="2331" name="Google Shape;2331;ge61067aad9_0_1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32" name="Google Shape;2332;ge61067aad9_0_1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8" name="Shape 2338"/>
        <p:cNvGrpSpPr/>
        <p:nvPr/>
      </p:nvGrpSpPr>
      <p:grpSpPr>
        <a:xfrm>
          <a:off x="0" y="0"/>
          <a:ext cx="0" cy="0"/>
          <a:chOff x="0" y="0"/>
          <a:chExt cx="0" cy="0"/>
        </a:xfrm>
      </p:grpSpPr>
      <p:sp>
        <p:nvSpPr>
          <p:cNvPr id="2339" name="Google Shape;2339;ge61067aad9_0_117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40" name="Google Shape;2340;ge61067aad9_0_117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45" name="Shape 2345"/>
        <p:cNvGrpSpPr/>
        <p:nvPr/>
      </p:nvGrpSpPr>
      <p:grpSpPr>
        <a:xfrm>
          <a:off x="0" y="0"/>
          <a:ext cx="0" cy="0"/>
          <a:chOff x="0" y="0"/>
          <a:chExt cx="0" cy="0"/>
        </a:xfrm>
      </p:grpSpPr>
      <p:sp>
        <p:nvSpPr>
          <p:cNvPr id="2346" name="Google Shape;2346;ge61067aad9_0_117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47" name="Google Shape;2347;ge61067aad9_0_117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1" name="Shape 781"/>
        <p:cNvGrpSpPr/>
        <p:nvPr/>
      </p:nvGrpSpPr>
      <p:grpSpPr>
        <a:xfrm>
          <a:off x="0" y="0"/>
          <a:ext cx="0" cy="0"/>
          <a:chOff x="0" y="0"/>
          <a:chExt cx="0" cy="0"/>
        </a:xfrm>
      </p:grpSpPr>
      <p:sp>
        <p:nvSpPr>
          <p:cNvPr id="782" name="Google Shape;782;ge5e535864b_2_6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3" name="Google Shape;783;ge5e535864b_2_6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2" name="Shape 2352"/>
        <p:cNvGrpSpPr/>
        <p:nvPr/>
      </p:nvGrpSpPr>
      <p:grpSpPr>
        <a:xfrm>
          <a:off x="0" y="0"/>
          <a:ext cx="0" cy="0"/>
          <a:chOff x="0" y="0"/>
          <a:chExt cx="0" cy="0"/>
        </a:xfrm>
      </p:grpSpPr>
      <p:sp>
        <p:nvSpPr>
          <p:cNvPr id="2353" name="Google Shape;2353;ge61067aad9_0_117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4" name="Google Shape;2354;ge61067aad9_0_117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68" name="Shape 2368"/>
        <p:cNvGrpSpPr/>
        <p:nvPr/>
      </p:nvGrpSpPr>
      <p:grpSpPr>
        <a:xfrm>
          <a:off x="0" y="0"/>
          <a:ext cx="0" cy="0"/>
          <a:chOff x="0" y="0"/>
          <a:chExt cx="0" cy="0"/>
        </a:xfrm>
      </p:grpSpPr>
      <p:sp>
        <p:nvSpPr>
          <p:cNvPr id="2369" name="Google Shape;2369;ge61067aad9_0_117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70" name="Google Shape;2370;ge61067aad9_0_117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4" name="Shape 2384"/>
        <p:cNvGrpSpPr/>
        <p:nvPr/>
      </p:nvGrpSpPr>
      <p:grpSpPr>
        <a:xfrm>
          <a:off x="0" y="0"/>
          <a:ext cx="0" cy="0"/>
          <a:chOff x="0" y="0"/>
          <a:chExt cx="0" cy="0"/>
        </a:xfrm>
      </p:grpSpPr>
      <p:sp>
        <p:nvSpPr>
          <p:cNvPr id="2385" name="Google Shape;2385;ge61067aad9_0_118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86" name="Google Shape;2386;ge61067aad9_0_118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21" name="Shape 2721"/>
        <p:cNvGrpSpPr/>
        <p:nvPr/>
      </p:nvGrpSpPr>
      <p:grpSpPr>
        <a:xfrm>
          <a:off x="0" y="0"/>
          <a:ext cx="0" cy="0"/>
          <a:chOff x="0" y="0"/>
          <a:chExt cx="0" cy="0"/>
        </a:xfrm>
      </p:grpSpPr>
      <p:sp>
        <p:nvSpPr>
          <p:cNvPr id="2722" name="Google Shape;2722;ge61067aad9_0_121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23" name="Google Shape;2723;ge61067aad9_0_121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21" name="Shape 9221"/>
        <p:cNvGrpSpPr/>
        <p:nvPr/>
      </p:nvGrpSpPr>
      <p:grpSpPr>
        <a:xfrm>
          <a:off x="0" y="0"/>
          <a:ext cx="0" cy="0"/>
          <a:chOff x="0" y="0"/>
          <a:chExt cx="0" cy="0"/>
        </a:xfrm>
      </p:grpSpPr>
      <p:sp>
        <p:nvSpPr>
          <p:cNvPr id="9222" name="Google Shape;9222;ge61067aad9_0_186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23" name="Google Shape;9223;ge61067aad9_0_186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48" name="Shape 9648"/>
        <p:cNvGrpSpPr/>
        <p:nvPr/>
      </p:nvGrpSpPr>
      <p:grpSpPr>
        <a:xfrm>
          <a:off x="0" y="0"/>
          <a:ext cx="0" cy="0"/>
          <a:chOff x="0" y="0"/>
          <a:chExt cx="0" cy="0"/>
        </a:xfrm>
      </p:grpSpPr>
      <p:sp>
        <p:nvSpPr>
          <p:cNvPr id="9649" name="Google Shape;9649;ge61067aad9_0_190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50" name="Google Shape;9650;ge61067aad9_0_190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11" name="Shape 9811"/>
        <p:cNvGrpSpPr/>
        <p:nvPr/>
      </p:nvGrpSpPr>
      <p:grpSpPr>
        <a:xfrm>
          <a:off x="0" y="0"/>
          <a:ext cx="0" cy="0"/>
          <a:chOff x="0" y="0"/>
          <a:chExt cx="0" cy="0"/>
        </a:xfrm>
      </p:grpSpPr>
      <p:sp>
        <p:nvSpPr>
          <p:cNvPr id="9812" name="Google Shape;9812;ge61067aad9_0_192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13" name="Google Shape;9813;ge61067aad9_0_192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13" name="Shape 10213"/>
        <p:cNvGrpSpPr/>
        <p:nvPr/>
      </p:nvGrpSpPr>
      <p:grpSpPr>
        <a:xfrm>
          <a:off x="0" y="0"/>
          <a:ext cx="0" cy="0"/>
          <a:chOff x="0" y="0"/>
          <a:chExt cx="0" cy="0"/>
        </a:xfrm>
      </p:grpSpPr>
      <p:sp>
        <p:nvSpPr>
          <p:cNvPr id="10214" name="Google Shape;10214;ge61067aad9_0_196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15" name="Google Shape;10215;ge61067aad9_0_196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84" name="Shape 10584"/>
        <p:cNvGrpSpPr/>
        <p:nvPr/>
      </p:nvGrpSpPr>
      <p:grpSpPr>
        <a:xfrm>
          <a:off x="0" y="0"/>
          <a:ext cx="0" cy="0"/>
          <a:chOff x="0" y="0"/>
          <a:chExt cx="0" cy="0"/>
        </a:xfrm>
      </p:grpSpPr>
      <p:sp>
        <p:nvSpPr>
          <p:cNvPr id="10585" name="Google Shape;10585;ge61067aad9_0_199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86" name="Google Shape;10586;ge61067aad9_0_199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86" name="Shape 10886"/>
        <p:cNvGrpSpPr/>
        <p:nvPr/>
      </p:nvGrpSpPr>
      <p:grpSpPr>
        <a:xfrm>
          <a:off x="0" y="0"/>
          <a:ext cx="0" cy="0"/>
          <a:chOff x="0" y="0"/>
          <a:chExt cx="0" cy="0"/>
        </a:xfrm>
      </p:grpSpPr>
      <p:sp>
        <p:nvSpPr>
          <p:cNvPr id="10887" name="Google Shape;10887;ge61067aad9_0_203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88" name="Google Shape;10888;ge61067aad9_0_203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3" name="Shape 843"/>
        <p:cNvGrpSpPr/>
        <p:nvPr/>
      </p:nvGrpSpPr>
      <p:grpSpPr>
        <a:xfrm>
          <a:off x="0" y="0"/>
          <a:ext cx="0" cy="0"/>
          <a:chOff x="0" y="0"/>
          <a:chExt cx="0" cy="0"/>
        </a:xfrm>
      </p:grpSpPr>
      <p:sp>
        <p:nvSpPr>
          <p:cNvPr id="844" name="Google Shape;844;gcc9050bdf8_0_2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5" name="Google Shape;845;gcc9050bdf8_0_2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78" name="Shape 11178"/>
        <p:cNvGrpSpPr/>
        <p:nvPr/>
      </p:nvGrpSpPr>
      <p:grpSpPr>
        <a:xfrm>
          <a:off x="0" y="0"/>
          <a:ext cx="0" cy="0"/>
          <a:chOff x="0" y="0"/>
          <a:chExt cx="0" cy="0"/>
        </a:xfrm>
      </p:grpSpPr>
      <p:sp>
        <p:nvSpPr>
          <p:cNvPr id="11179" name="Google Shape;11179;ge61067aad9_0_205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80" name="Google Shape;11180;ge61067aad9_0_205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37" name="Shape 11537"/>
        <p:cNvGrpSpPr/>
        <p:nvPr/>
      </p:nvGrpSpPr>
      <p:grpSpPr>
        <a:xfrm>
          <a:off x="0" y="0"/>
          <a:ext cx="0" cy="0"/>
          <a:chOff x="0" y="0"/>
          <a:chExt cx="0" cy="0"/>
        </a:xfrm>
      </p:grpSpPr>
      <p:sp>
        <p:nvSpPr>
          <p:cNvPr id="11538" name="Google Shape;11538;ge61067aad9_0_209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39" name="Google Shape;11539;ge61067aad9_0_209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54" name="Shape 11954"/>
        <p:cNvGrpSpPr/>
        <p:nvPr/>
      </p:nvGrpSpPr>
      <p:grpSpPr>
        <a:xfrm>
          <a:off x="0" y="0"/>
          <a:ext cx="0" cy="0"/>
          <a:chOff x="0" y="0"/>
          <a:chExt cx="0" cy="0"/>
        </a:xfrm>
      </p:grpSpPr>
      <p:sp>
        <p:nvSpPr>
          <p:cNvPr id="11955" name="Google Shape;11955;ge61067aad9_0_213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56" name="Google Shape;11956;ge61067aad9_0_213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94" name="Shape 12294"/>
        <p:cNvGrpSpPr/>
        <p:nvPr/>
      </p:nvGrpSpPr>
      <p:grpSpPr>
        <a:xfrm>
          <a:off x="0" y="0"/>
          <a:ext cx="0" cy="0"/>
          <a:chOff x="0" y="0"/>
          <a:chExt cx="0" cy="0"/>
        </a:xfrm>
      </p:grpSpPr>
      <p:sp>
        <p:nvSpPr>
          <p:cNvPr id="12295" name="Google Shape;12295;ge61067aad9_0_217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96" name="Google Shape;12296;ge61067aad9_0_217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82" name="Shape 12482"/>
        <p:cNvGrpSpPr/>
        <p:nvPr/>
      </p:nvGrpSpPr>
      <p:grpSpPr>
        <a:xfrm>
          <a:off x="0" y="0"/>
          <a:ext cx="0" cy="0"/>
          <a:chOff x="0" y="0"/>
          <a:chExt cx="0" cy="0"/>
        </a:xfrm>
      </p:grpSpPr>
      <p:sp>
        <p:nvSpPr>
          <p:cNvPr id="12483" name="Google Shape;12483;ge61067aad9_0_218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84" name="Google Shape;12484;ge61067aad9_0_218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28" name="Shape 12728"/>
        <p:cNvGrpSpPr/>
        <p:nvPr/>
      </p:nvGrpSpPr>
      <p:grpSpPr>
        <a:xfrm>
          <a:off x="0" y="0"/>
          <a:ext cx="0" cy="0"/>
          <a:chOff x="0" y="0"/>
          <a:chExt cx="0" cy="0"/>
        </a:xfrm>
      </p:grpSpPr>
      <p:sp>
        <p:nvSpPr>
          <p:cNvPr id="12729" name="Google Shape;12729;ge61067aad9_0_232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30" name="Google Shape;12730;ge61067aad9_0_232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8" name="Shape 878"/>
        <p:cNvGrpSpPr/>
        <p:nvPr/>
      </p:nvGrpSpPr>
      <p:grpSpPr>
        <a:xfrm>
          <a:off x="0" y="0"/>
          <a:ext cx="0" cy="0"/>
          <a:chOff x="0" y="0"/>
          <a:chExt cx="0" cy="0"/>
        </a:xfrm>
      </p:grpSpPr>
      <p:sp>
        <p:nvSpPr>
          <p:cNvPr id="879" name="Google Shape;879;gcc9050bdf8_0_2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0" name="Google Shape;880;gcc9050bdf8_0_2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3" name="Shape 943"/>
        <p:cNvGrpSpPr/>
        <p:nvPr/>
      </p:nvGrpSpPr>
      <p:grpSpPr>
        <a:xfrm>
          <a:off x="0" y="0"/>
          <a:ext cx="0" cy="0"/>
          <a:chOff x="0" y="0"/>
          <a:chExt cx="0" cy="0"/>
        </a:xfrm>
      </p:grpSpPr>
      <p:sp>
        <p:nvSpPr>
          <p:cNvPr id="944" name="Google Shape;944;gcc9050bdf8_0_2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5" name="Google Shape;945;gcc9050bdf8_0_2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3" name="Shape 993"/>
        <p:cNvGrpSpPr/>
        <p:nvPr/>
      </p:nvGrpSpPr>
      <p:grpSpPr>
        <a:xfrm>
          <a:off x="0" y="0"/>
          <a:ext cx="0" cy="0"/>
          <a:chOff x="0" y="0"/>
          <a:chExt cx="0" cy="0"/>
        </a:xfrm>
      </p:grpSpPr>
      <p:sp>
        <p:nvSpPr>
          <p:cNvPr id="994" name="Google Shape;994;gcc9050bdf8_0_1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5" name="Google Shape;995;gcc9050bdf8_0_1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8" name="Shape 1008"/>
        <p:cNvGrpSpPr/>
        <p:nvPr/>
      </p:nvGrpSpPr>
      <p:grpSpPr>
        <a:xfrm>
          <a:off x="0" y="0"/>
          <a:ext cx="0" cy="0"/>
          <a:chOff x="0" y="0"/>
          <a:chExt cx="0" cy="0"/>
        </a:xfrm>
      </p:grpSpPr>
      <p:sp>
        <p:nvSpPr>
          <p:cNvPr id="1009" name="Google Shape;1009;gcc9050bdf8_0_2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0" name="Google Shape;1010;gcc9050bdf8_0_2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4.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4.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4.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png"/><Relationship Id="rId3" Type="http://schemas.openxmlformats.org/officeDocument/2006/relationships/hyperlink" Target="http://bit.ly/2Tynxth" TargetMode="External"/><Relationship Id="rId4" Type="http://schemas.openxmlformats.org/officeDocument/2006/relationships/hyperlink" Target="http://bit.ly/2TyoMsr" TargetMode="External"/><Relationship Id="rId5" Type="http://schemas.openxmlformats.org/officeDocument/2006/relationships/hyperlink" Target="http://bit.ly/2TyoMsr" TargetMode="External"/><Relationship Id="rId6" Type="http://schemas.openxmlformats.org/officeDocument/2006/relationships/hyperlink" Target="http://bit.ly/2TtBDfr" TargetMode="Externa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4.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4.pn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a:off x="369300" y="128450"/>
            <a:ext cx="8405511" cy="4783854"/>
            <a:chOff x="365995" y="128446"/>
            <a:chExt cx="8341283" cy="4783854"/>
          </a:xfrm>
        </p:grpSpPr>
        <p:grpSp>
          <p:nvGrpSpPr>
            <p:cNvPr id="10" name="Google Shape;10;p2"/>
            <p:cNvGrpSpPr/>
            <p:nvPr/>
          </p:nvGrpSpPr>
          <p:grpSpPr>
            <a:xfrm>
              <a:off x="365995" y="148421"/>
              <a:ext cx="8313907" cy="4743304"/>
              <a:chOff x="365995" y="148421"/>
              <a:chExt cx="8313907" cy="4743304"/>
            </a:xfrm>
          </p:grpSpPr>
          <p:sp>
            <p:nvSpPr>
              <p:cNvPr id="11" name="Google Shape;11;p2"/>
              <p:cNvSpPr/>
              <p:nvPr/>
            </p:nvSpPr>
            <p:spPr>
              <a:xfrm>
                <a:off x="507275" y="148425"/>
                <a:ext cx="8172600" cy="4743300"/>
              </a:xfrm>
              <a:prstGeom prst="rect">
                <a:avLst/>
              </a:prstGeom>
              <a:solidFill>
                <a:schemeClr val="dk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365995" y="148421"/>
                <a:ext cx="398400" cy="4743300"/>
              </a:xfrm>
              <a:prstGeom prst="roundRect">
                <a:avLst>
                  <a:gd fmla="val 159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 name="Google Shape;13;p2"/>
              <p:cNvPicPr preferRelativeResize="0"/>
              <p:nvPr/>
            </p:nvPicPr>
            <p:blipFill rotWithShape="1">
              <a:blip r:embed="rId2">
                <a:alphaModFix/>
              </a:blip>
              <a:srcRect b="0" l="0" r="0" t="-40"/>
              <a:stretch/>
            </p:blipFill>
            <p:spPr>
              <a:xfrm>
                <a:off x="365995" y="148421"/>
                <a:ext cx="8313907" cy="4743300"/>
              </a:xfrm>
              <a:prstGeom prst="rect">
                <a:avLst/>
              </a:prstGeom>
              <a:noFill/>
              <a:ln>
                <a:noFill/>
              </a:ln>
            </p:spPr>
          </p:pic>
        </p:grpSp>
        <p:grpSp>
          <p:nvGrpSpPr>
            <p:cNvPr id="14" name="Google Shape;14;p2"/>
            <p:cNvGrpSpPr/>
            <p:nvPr/>
          </p:nvGrpSpPr>
          <p:grpSpPr>
            <a:xfrm>
              <a:off x="366125" y="148421"/>
              <a:ext cx="1096996" cy="4743304"/>
              <a:chOff x="366125" y="148421"/>
              <a:chExt cx="1096996" cy="4743304"/>
            </a:xfrm>
          </p:grpSpPr>
          <p:sp>
            <p:nvSpPr>
              <p:cNvPr id="15" name="Google Shape;15;p2"/>
              <p:cNvSpPr/>
              <p:nvPr/>
            </p:nvSpPr>
            <p:spPr>
              <a:xfrm flipH="1">
                <a:off x="769821" y="148421"/>
                <a:ext cx="6933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flipH="1">
                <a:off x="366125" y="148425"/>
                <a:ext cx="2118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 name="Google Shape;17;p2"/>
            <p:cNvSpPr/>
            <p:nvPr/>
          </p:nvSpPr>
          <p:spPr>
            <a:xfrm rot="5400000">
              <a:off x="8180779" y="128446"/>
              <a:ext cx="526500" cy="526500"/>
            </a:xfrm>
            <a:prstGeom prst="halfFrame">
              <a:avLst>
                <a:gd fmla="val 25613" name="adj1"/>
                <a:gd fmla="val 24392" name="adj2"/>
              </a:avLst>
            </a:prstGeom>
            <a:solidFill>
              <a:schemeClr val="lt2"/>
            </a:solidFill>
            <a:ln>
              <a:noFill/>
            </a:ln>
            <a:effectLst>
              <a:outerShdw blurRad="57150" rotWithShape="0" algn="bl" dir="5400000" dist="1905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rot="10800000">
              <a:off x="8180779" y="4385800"/>
              <a:ext cx="526500" cy="526500"/>
            </a:xfrm>
            <a:prstGeom prst="halfFrame">
              <a:avLst>
                <a:gd fmla="val 25613" name="adj1"/>
                <a:gd fmla="val 24392" name="adj2"/>
              </a:avLst>
            </a:prstGeom>
            <a:solidFill>
              <a:schemeClr val="lt2"/>
            </a:solidFill>
            <a:ln>
              <a:noFill/>
            </a:ln>
            <a:effectLst>
              <a:outerShdw blurRad="57150" rotWithShape="0" algn="bl" dir="5400000" dist="1905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 name="Google Shape;19;p2"/>
          <p:cNvSpPr txBox="1"/>
          <p:nvPr>
            <p:ph type="ctrTitle"/>
          </p:nvPr>
        </p:nvSpPr>
        <p:spPr>
          <a:xfrm>
            <a:off x="1411300" y="1802422"/>
            <a:ext cx="6699000" cy="923700"/>
          </a:xfrm>
          <a:prstGeom prst="rect">
            <a:avLst/>
          </a:prstGeom>
          <a:effectLst>
            <a:outerShdw rotWithShape="0" algn="bl" dir="12600000" dist="47625">
              <a:schemeClr val="lt2"/>
            </a:outerShdw>
          </a:effectLst>
        </p:spPr>
        <p:txBody>
          <a:bodyPr anchorCtr="0" anchor="ctr" bIns="91425" lIns="91425" spcFirstLastPara="1" rIns="91425" wrap="square" tIns="91425">
            <a:noAutofit/>
          </a:bodyPr>
          <a:lstStyle>
            <a:lvl1pPr lvl="0" algn="ctr">
              <a:lnSpc>
                <a:spcPct val="80000"/>
              </a:lnSpc>
              <a:spcBef>
                <a:spcPts val="0"/>
              </a:spcBef>
              <a:spcAft>
                <a:spcPts val="0"/>
              </a:spcAft>
              <a:buClr>
                <a:schemeClr val="lt2"/>
              </a:buClr>
              <a:buSzPts val="5200"/>
              <a:buNone/>
              <a:defRPr sz="5200">
                <a:solidFill>
                  <a:schemeClr val="dk1"/>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20" name="Google Shape;20;p2"/>
          <p:cNvSpPr txBox="1"/>
          <p:nvPr>
            <p:ph idx="1" type="subTitle"/>
          </p:nvPr>
        </p:nvSpPr>
        <p:spPr>
          <a:xfrm>
            <a:off x="3205176" y="3178175"/>
            <a:ext cx="3102600" cy="45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1" name="Google Shape;21;p2"/>
          <p:cNvSpPr txBox="1"/>
          <p:nvPr>
            <p:ph idx="2" type="ctrTitle"/>
          </p:nvPr>
        </p:nvSpPr>
        <p:spPr>
          <a:xfrm>
            <a:off x="1414519" y="2618750"/>
            <a:ext cx="6699000" cy="4431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Clr>
                <a:schemeClr val="lt1"/>
              </a:buClr>
              <a:buSzPts val="5200"/>
              <a:buNone/>
              <a:defRPr sz="3100">
                <a:solidFill>
                  <a:schemeClr val="lt1"/>
                </a:solidFill>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49" name="Shape 149"/>
        <p:cNvGrpSpPr/>
        <p:nvPr/>
      </p:nvGrpSpPr>
      <p:grpSpPr>
        <a:xfrm>
          <a:off x="0" y="0"/>
          <a:ext cx="0" cy="0"/>
          <a:chOff x="0" y="0"/>
          <a:chExt cx="0" cy="0"/>
        </a:xfrm>
      </p:grpSpPr>
      <p:grpSp>
        <p:nvGrpSpPr>
          <p:cNvPr id="150" name="Google Shape;150;p11"/>
          <p:cNvGrpSpPr/>
          <p:nvPr/>
        </p:nvGrpSpPr>
        <p:grpSpPr>
          <a:xfrm>
            <a:off x="-20650" y="148425"/>
            <a:ext cx="8863230" cy="4743300"/>
            <a:chOff x="-26862" y="148425"/>
            <a:chExt cx="8863230" cy="4743300"/>
          </a:xfrm>
        </p:grpSpPr>
        <p:grpSp>
          <p:nvGrpSpPr>
            <p:cNvPr id="151" name="Google Shape;151;p11"/>
            <p:cNvGrpSpPr/>
            <p:nvPr/>
          </p:nvGrpSpPr>
          <p:grpSpPr>
            <a:xfrm>
              <a:off x="550593" y="148425"/>
              <a:ext cx="8285775" cy="4743300"/>
              <a:chOff x="496875" y="148425"/>
              <a:chExt cx="8285775" cy="4743300"/>
            </a:xfrm>
          </p:grpSpPr>
          <p:sp>
            <p:nvSpPr>
              <p:cNvPr id="152" name="Google Shape;152;p11"/>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1"/>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1"/>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1"/>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1"/>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 name="Google Shape;157;p11"/>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58" name="Google Shape;158;p11"/>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159" name="Google Shape;159;p11"/>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 name="Google Shape;160;p11"/>
          <p:cNvSpPr txBox="1"/>
          <p:nvPr>
            <p:ph hasCustomPrompt="1" type="title"/>
          </p:nvPr>
        </p:nvSpPr>
        <p:spPr>
          <a:xfrm>
            <a:off x="1667514" y="1362143"/>
            <a:ext cx="6153900" cy="1511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9600"/>
              <a:buNone/>
              <a:defRPr sz="9700"/>
            </a:lvl1pPr>
            <a:lvl2pPr lvl="1" rtl="0" algn="ctr">
              <a:spcBef>
                <a:spcPts val="0"/>
              </a:spcBef>
              <a:spcAft>
                <a:spcPts val="0"/>
              </a:spcAft>
              <a:buSzPts val="9600"/>
              <a:buNone/>
              <a:defRPr sz="9600"/>
            </a:lvl2pPr>
            <a:lvl3pPr lvl="2" rtl="0" algn="ctr">
              <a:spcBef>
                <a:spcPts val="0"/>
              </a:spcBef>
              <a:spcAft>
                <a:spcPts val="0"/>
              </a:spcAft>
              <a:buSzPts val="9600"/>
              <a:buNone/>
              <a:defRPr sz="9600"/>
            </a:lvl3pPr>
            <a:lvl4pPr lvl="3" rtl="0" algn="ctr">
              <a:spcBef>
                <a:spcPts val="0"/>
              </a:spcBef>
              <a:spcAft>
                <a:spcPts val="0"/>
              </a:spcAft>
              <a:buSzPts val="9600"/>
              <a:buNone/>
              <a:defRPr sz="9600"/>
            </a:lvl4pPr>
            <a:lvl5pPr lvl="4" rtl="0" algn="ctr">
              <a:spcBef>
                <a:spcPts val="0"/>
              </a:spcBef>
              <a:spcAft>
                <a:spcPts val="0"/>
              </a:spcAft>
              <a:buSzPts val="9600"/>
              <a:buNone/>
              <a:defRPr sz="9600"/>
            </a:lvl5pPr>
            <a:lvl6pPr lvl="5" rtl="0" algn="ctr">
              <a:spcBef>
                <a:spcPts val="0"/>
              </a:spcBef>
              <a:spcAft>
                <a:spcPts val="0"/>
              </a:spcAft>
              <a:buSzPts val="9600"/>
              <a:buNone/>
              <a:defRPr sz="9600"/>
            </a:lvl6pPr>
            <a:lvl7pPr lvl="6" rtl="0" algn="ctr">
              <a:spcBef>
                <a:spcPts val="0"/>
              </a:spcBef>
              <a:spcAft>
                <a:spcPts val="0"/>
              </a:spcAft>
              <a:buSzPts val="9600"/>
              <a:buNone/>
              <a:defRPr sz="9600"/>
            </a:lvl7pPr>
            <a:lvl8pPr lvl="7" rtl="0" algn="ctr">
              <a:spcBef>
                <a:spcPts val="0"/>
              </a:spcBef>
              <a:spcAft>
                <a:spcPts val="0"/>
              </a:spcAft>
              <a:buSzPts val="9600"/>
              <a:buNone/>
              <a:defRPr sz="9600"/>
            </a:lvl8pPr>
            <a:lvl9pPr lvl="8" rtl="0" algn="ctr">
              <a:spcBef>
                <a:spcPts val="0"/>
              </a:spcBef>
              <a:spcAft>
                <a:spcPts val="0"/>
              </a:spcAft>
              <a:buSzPts val="9600"/>
              <a:buNone/>
              <a:defRPr sz="9600"/>
            </a:lvl9pPr>
          </a:lstStyle>
          <a:p>
            <a:r>
              <a:t>xx%</a:t>
            </a:r>
          </a:p>
        </p:txBody>
      </p:sp>
      <p:sp>
        <p:nvSpPr>
          <p:cNvPr id="161" name="Google Shape;161;p11"/>
          <p:cNvSpPr txBox="1"/>
          <p:nvPr>
            <p:ph idx="1" type="subTitle"/>
          </p:nvPr>
        </p:nvSpPr>
        <p:spPr>
          <a:xfrm>
            <a:off x="2330986" y="2873293"/>
            <a:ext cx="4827300" cy="434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600"/>
              <a:buNone/>
              <a:defRPr sz="1600">
                <a:solidFill>
                  <a:schemeClr val="dk1"/>
                </a:solidFill>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162" name="Google Shape;162;p11"/>
          <p:cNvSpPr/>
          <p:nvPr/>
        </p:nvSpPr>
        <p:spPr>
          <a:xfrm>
            <a:off x="146137" y="2043051"/>
            <a:ext cx="624565" cy="932075"/>
          </a:xfrm>
          <a:custGeom>
            <a:rect b="b" l="l" r="r" t="t"/>
            <a:pathLst>
              <a:path extrusionOk="0" h="8496" w="5693">
                <a:moveTo>
                  <a:pt x="1454" y="3983"/>
                </a:moveTo>
                <a:cubicBezTo>
                  <a:pt x="1489" y="3983"/>
                  <a:pt x="1525" y="3983"/>
                  <a:pt x="1561" y="3995"/>
                </a:cubicBezTo>
                <a:cubicBezTo>
                  <a:pt x="1787" y="4006"/>
                  <a:pt x="2013" y="4090"/>
                  <a:pt x="2216" y="4197"/>
                </a:cubicBezTo>
                <a:cubicBezTo>
                  <a:pt x="2216" y="4352"/>
                  <a:pt x="2192" y="4507"/>
                  <a:pt x="2144" y="4661"/>
                </a:cubicBezTo>
                <a:cubicBezTo>
                  <a:pt x="2049" y="4971"/>
                  <a:pt x="1799" y="5257"/>
                  <a:pt x="1501" y="5388"/>
                </a:cubicBezTo>
                <a:cubicBezTo>
                  <a:pt x="1407" y="5431"/>
                  <a:pt x="1287" y="5470"/>
                  <a:pt x="1154" y="5470"/>
                </a:cubicBezTo>
                <a:cubicBezTo>
                  <a:pt x="1067" y="5470"/>
                  <a:pt x="976" y="5454"/>
                  <a:pt x="882" y="5411"/>
                </a:cubicBezTo>
                <a:cubicBezTo>
                  <a:pt x="584" y="5269"/>
                  <a:pt x="418" y="4888"/>
                  <a:pt x="513" y="4578"/>
                </a:cubicBezTo>
                <a:cubicBezTo>
                  <a:pt x="620" y="4197"/>
                  <a:pt x="1061" y="3983"/>
                  <a:pt x="1454" y="3983"/>
                </a:cubicBezTo>
                <a:close/>
                <a:moveTo>
                  <a:pt x="831" y="1"/>
                </a:moveTo>
                <a:cubicBezTo>
                  <a:pt x="799" y="1"/>
                  <a:pt x="767" y="10"/>
                  <a:pt x="739" y="30"/>
                </a:cubicBezTo>
                <a:cubicBezTo>
                  <a:pt x="644" y="89"/>
                  <a:pt x="608" y="208"/>
                  <a:pt x="668" y="292"/>
                </a:cubicBezTo>
                <a:cubicBezTo>
                  <a:pt x="1156" y="1101"/>
                  <a:pt x="1573" y="1959"/>
                  <a:pt x="1906" y="2852"/>
                </a:cubicBezTo>
                <a:cubicBezTo>
                  <a:pt x="2025" y="3149"/>
                  <a:pt x="2120" y="3447"/>
                  <a:pt x="2180" y="3756"/>
                </a:cubicBezTo>
                <a:cubicBezTo>
                  <a:pt x="1989" y="3685"/>
                  <a:pt x="1799" y="3625"/>
                  <a:pt x="1596" y="3602"/>
                </a:cubicBezTo>
                <a:cubicBezTo>
                  <a:pt x="1556" y="3598"/>
                  <a:pt x="1514" y="3597"/>
                  <a:pt x="1472" y="3597"/>
                </a:cubicBezTo>
                <a:cubicBezTo>
                  <a:pt x="927" y="3597"/>
                  <a:pt x="310" y="3885"/>
                  <a:pt x="144" y="4471"/>
                </a:cubicBezTo>
                <a:cubicBezTo>
                  <a:pt x="1" y="4959"/>
                  <a:pt x="263" y="5542"/>
                  <a:pt x="715" y="5757"/>
                </a:cubicBezTo>
                <a:cubicBezTo>
                  <a:pt x="855" y="5821"/>
                  <a:pt x="1006" y="5853"/>
                  <a:pt x="1162" y="5853"/>
                </a:cubicBezTo>
                <a:cubicBezTo>
                  <a:pt x="1324" y="5853"/>
                  <a:pt x="1492" y="5818"/>
                  <a:pt x="1656" y="5745"/>
                </a:cubicBezTo>
                <a:cubicBezTo>
                  <a:pt x="2061" y="5566"/>
                  <a:pt x="2382" y="5197"/>
                  <a:pt x="2513" y="4780"/>
                </a:cubicBezTo>
                <a:cubicBezTo>
                  <a:pt x="2549" y="4661"/>
                  <a:pt x="2573" y="4542"/>
                  <a:pt x="2585" y="4423"/>
                </a:cubicBezTo>
                <a:cubicBezTo>
                  <a:pt x="2680" y="4495"/>
                  <a:pt x="2763" y="4566"/>
                  <a:pt x="2835" y="4626"/>
                </a:cubicBezTo>
                <a:cubicBezTo>
                  <a:pt x="4001" y="5578"/>
                  <a:pt x="4883" y="6912"/>
                  <a:pt x="5299" y="8352"/>
                </a:cubicBezTo>
                <a:cubicBezTo>
                  <a:pt x="5323" y="8436"/>
                  <a:pt x="5394" y="8495"/>
                  <a:pt x="5478" y="8495"/>
                </a:cubicBezTo>
                <a:cubicBezTo>
                  <a:pt x="5502" y="8495"/>
                  <a:pt x="5514" y="8495"/>
                  <a:pt x="5537" y="8483"/>
                </a:cubicBezTo>
                <a:cubicBezTo>
                  <a:pt x="5633" y="8459"/>
                  <a:pt x="5692" y="8352"/>
                  <a:pt x="5668" y="8245"/>
                </a:cubicBezTo>
                <a:cubicBezTo>
                  <a:pt x="5228" y="6721"/>
                  <a:pt x="4311" y="5340"/>
                  <a:pt x="3085" y="4328"/>
                </a:cubicBezTo>
                <a:cubicBezTo>
                  <a:pt x="2942" y="4209"/>
                  <a:pt x="2775" y="4078"/>
                  <a:pt x="2585" y="3971"/>
                </a:cubicBezTo>
                <a:cubicBezTo>
                  <a:pt x="2549" y="3530"/>
                  <a:pt x="2418" y="3102"/>
                  <a:pt x="2263" y="2709"/>
                </a:cubicBezTo>
                <a:cubicBezTo>
                  <a:pt x="1930" y="1804"/>
                  <a:pt x="1501" y="923"/>
                  <a:pt x="1001" y="101"/>
                </a:cubicBezTo>
                <a:cubicBezTo>
                  <a:pt x="961" y="38"/>
                  <a:pt x="895" y="1"/>
                  <a:pt x="8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163" name="Shape 16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11">
    <p:spTree>
      <p:nvGrpSpPr>
        <p:cNvPr id="164" name="Shape 164"/>
        <p:cNvGrpSpPr/>
        <p:nvPr/>
      </p:nvGrpSpPr>
      <p:grpSpPr>
        <a:xfrm>
          <a:off x="0" y="0"/>
          <a:ext cx="0" cy="0"/>
          <a:chOff x="0" y="0"/>
          <a:chExt cx="0" cy="0"/>
        </a:xfrm>
      </p:grpSpPr>
      <p:grpSp>
        <p:nvGrpSpPr>
          <p:cNvPr id="165" name="Google Shape;165;p13"/>
          <p:cNvGrpSpPr/>
          <p:nvPr/>
        </p:nvGrpSpPr>
        <p:grpSpPr>
          <a:xfrm>
            <a:off x="-20650" y="148425"/>
            <a:ext cx="8863230" cy="4743300"/>
            <a:chOff x="-26862" y="148425"/>
            <a:chExt cx="8863230" cy="4743300"/>
          </a:xfrm>
        </p:grpSpPr>
        <p:grpSp>
          <p:nvGrpSpPr>
            <p:cNvPr id="166" name="Google Shape;166;p13"/>
            <p:cNvGrpSpPr/>
            <p:nvPr/>
          </p:nvGrpSpPr>
          <p:grpSpPr>
            <a:xfrm>
              <a:off x="550593" y="148425"/>
              <a:ext cx="8285775" cy="4743300"/>
              <a:chOff x="496875" y="148425"/>
              <a:chExt cx="8285775" cy="4743300"/>
            </a:xfrm>
          </p:grpSpPr>
          <p:sp>
            <p:nvSpPr>
              <p:cNvPr id="167" name="Google Shape;167;p13"/>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13"/>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13"/>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13"/>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13"/>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 name="Google Shape;172;p13"/>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3" name="Google Shape;173;p13"/>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174" name="Google Shape;174;p13"/>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 name="Google Shape;175;p13"/>
          <p:cNvSpPr txBox="1"/>
          <p:nvPr>
            <p:ph type="ctrTitle"/>
          </p:nvPr>
        </p:nvSpPr>
        <p:spPr>
          <a:xfrm>
            <a:off x="4927925" y="884400"/>
            <a:ext cx="3048600" cy="3675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b="0" sz="2000">
                <a:solidFill>
                  <a:schemeClr val="dk1"/>
                </a:solidFill>
              </a:defRPr>
            </a:lvl1pPr>
            <a:lvl2pPr lvl="1" rtl="0">
              <a:spcBef>
                <a:spcPts val="0"/>
              </a:spcBef>
              <a:spcAft>
                <a:spcPts val="0"/>
              </a:spcAft>
              <a:buSzPts val="2000"/>
              <a:buFont typeface="Denk One"/>
              <a:buNone/>
              <a:defRPr sz="2000">
                <a:latin typeface="Denk One"/>
                <a:ea typeface="Denk One"/>
                <a:cs typeface="Denk One"/>
                <a:sym typeface="Denk One"/>
              </a:defRPr>
            </a:lvl2pPr>
            <a:lvl3pPr lvl="2" rtl="0">
              <a:spcBef>
                <a:spcPts val="0"/>
              </a:spcBef>
              <a:spcAft>
                <a:spcPts val="0"/>
              </a:spcAft>
              <a:buSzPts val="2000"/>
              <a:buFont typeface="Denk One"/>
              <a:buNone/>
              <a:defRPr sz="2000">
                <a:latin typeface="Denk One"/>
                <a:ea typeface="Denk One"/>
                <a:cs typeface="Denk One"/>
                <a:sym typeface="Denk One"/>
              </a:defRPr>
            </a:lvl3pPr>
            <a:lvl4pPr lvl="3" rtl="0">
              <a:spcBef>
                <a:spcPts val="0"/>
              </a:spcBef>
              <a:spcAft>
                <a:spcPts val="0"/>
              </a:spcAft>
              <a:buSzPts val="2000"/>
              <a:buFont typeface="Denk One"/>
              <a:buNone/>
              <a:defRPr sz="2000">
                <a:latin typeface="Denk One"/>
                <a:ea typeface="Denk One"/>
                <a:cs typeface="Denk One"/>
                <a:sym typeface="Denk One"/>
              </a:defRPr>
            </a:lvl4pPr>
            <a:lvl5pPr lvl="4" rtl="0">
              <a:spcBef>
                <a:spcPts val="0"/>
              </a:spcBef>
              <a:spcAft>
                <a:spcPts val="0"/>
              </a:spcAft>
              <a:buSzPts val="2000"/>
              <a:buFont typeface="Denk One"/>
              <a:buNone/>
              <a:defRPr sz="2000">
                <a:latin typeface="Denk One"/>
                <a:ea typeface="Denk One"/>
                <a:cs typeface="Denk One"/>
                <a:sym typeface="Denk One"/>
              </a:defRPr>
            </a:lvl5pPr>
            <a:lvl6pPr lvl="5" rtl="0">
              <a:spcBef>
                <a:spcPts val="0"/>
              </a:spcBef>
              <a:spcAft>
                <a:spcPts val="0"/>
              </a:spcAft>
              <a:buSzPts val="2000"/>
              <a:buFont typeface="Denk One"/>
              <a:buNone/>
              <a:defRPr sz="2000">
                <a:latin typeface="Denk One"/>
                <a:ea typeface="Denk One"/>
                <a:cs typeface="Denk One"/>
                <a:sym typeface="Denk One"/>
              </a:defRPr>
            </a:lvl6pPr>
            <a:lvl7pPr lvl="6" rtl="0">
              <a:spcBef>
                <a:spcPts val="0"/>
              </a:spcBef>
              <a:spcAft>
                <a:spcPts val="0"/>
              </a:spcAft>
              <a:buSzPts val="2000"/>
              <a:buFont typeface="Denk One"/>
              <a:buNone/>
              <a:defRPr sz="2000">
                <a:latin typeface="Denk One"/>
                <a:ea typeface="Denk One"/>
                <a:cs typeface="Denk One"/>
                <a:sym typeface="Denk One"/>
              </a:defRPr>
            </a:lvl7pPr>
            <a:lvl8pPr lvl="7" rtl="0">
              <a:spcBef>
                <a:spcPts val="0"/>
              </a:spcBef>
              <a:spcAft>
                <a:spcPts val="0"/>
              </a:spcAft>
              <a:buSzPts val="2000"/>
              <a:buFont typeface="Denk One"/>
              <a:buNone/>
              <a:defRPr sz="2000">
                <a:latin typeface="Denk One"/>
                <a:ea typeface="Denk One"/>
                <a:cs typeface="Denk One"/>
                <a:sym typeface="Denk One"/>
              </a:defRPr>
            </a:lvl8pPr>
            <a:lvl9pPr lvl="8" rtl="0">
              <a:spcBef>
                <a:spcPts val="0"/>
              </a:spcBef>
              <a:spcAft>
                <a:spcPts val="0"/>
              </a:spcAft>
              <a:buSzPts val="2000"/>
              <a:buFont typeface="Denk One"/>
              <a:buNone/>
              <a:defRPr sz="2000">
                <a:latin typeface="Denk One"/>
                <a:ea typeface="Denk One"/>
                <a:cs typeface="Denk One"/>
                <a:sym typeface="Denk One"/>
              </a:defRPr>
            </a:lvl9pPr>
          </a:lstStyle>
          <a:p/>
        </p:txBody>
      </p:sp>
      <p:sp>
        <p:nvSpPr>
          <p:cNvPr id="176" name="Google Shape;176;p13"/>
          <p:cNvSpPr txBox="1"/>
          <p:nvPr>
            <p:ph idx="1" type="subTitle"/>
          </p:nvPr>
        </p:nvSpPr>
        <p:spPr>
          <a:xfrm>
            <a:off x="4927925" y="1175207"/>
            <a:ext cx="3274500" cy="310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434343"/>
              </a:buClr>
              <a:buSzPts val="1400"/>
              <a:buNone/>
              <a:defRPr>
                <a:solidFill>
                  <a:schemeClr val="dk1"/>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p:txBody>
      </p:sp>
      <p:sp>
        <p:nvSpPr>
          <p:cNvPr id="177" name="Google Shape;177;p13"/>
          <p:cNvSpPr txBox="1"/>
          <p:nvPr>
            <p:ph hasCustomPrompt="1" idx="2" type="title"/>
          </p:nvPr>
        </p:nvSpPr>
        <p:spPr>
          <a:xfrm>
            <a:off x="3912350" y="875057"/>
            <a:ext cx="909900" cy="6105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600"/>
              <a:buNone/>
              <a:defRPr b="0" sz="3600"/>
            </a:lvl1pPr>
            <a:lvl2pPr lvl="1"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2pPr>
            <a:lvl3pPr lvl="2"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3pPr>
            <a:lvl4pPr lvl="3"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4pPr>
            <a:lvl5pPr lvl="4"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5pPr>
            <a:lvl6pPr lvl="5"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6pPr>
            <a:lvl7pPr lvl="6"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7pPr>
            <a:lvl8pPr lvl="7"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8pPr>
            <a:lvl9pPr lvl="8"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9pPr>
          </a:lstStyle>
          <a:p>
            <a:r>
              <a:t>xx%</a:t>
            </a:r>
          </a:p>
        </p:txBody>
      </p:sp>
      <p:sp>
        <p:nvSpPr>
          <p:cNvPr id="178" name="Google Shape;178;p13"/>
          <p:cNvSpPr txBox="1"/>
          <p:nvPr>
            <p:ph idx="3" type="ctrTitle"/>
          </p:nvPr>
        </p:nvSpPr>
        <p:spPr>
          <a:xfrm>
            <a:off x="4927925" y="1581182"/>
            <a:ext cx="3048600" cy="3675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b="0" sz="2000">
                <a:solidFill>
                  <a:schemeClr val="dk1"/>
                </a:solidFill>
              </a:defRPr>
            </a:lvl1pPr>
            <a:lvl2pPr lvl="1" rtl="0">
              <a:spcBef>
                <a:spcPts val="0"/>
              </a:spcBef>
              <a:spcAft>
                <a:spcPts val="0"/>
              </a:spcAft>
              <a:buSzPts val="2000"/>
              <a:buFont typeface="Denk One"/>
              <a:buNone/>
              <a:defRPr sz="2000">
                <a:latin typeface="Denk One"/>
                <a:ea typeface="Denk One"/>
                <a:cs typeface="Denk One"/>
                <a:sym typeface="Denk One"/>
              </a:defRPr>
            </a:lvl2pPr>
            <a:lvl3pPr lvl="2" rtl="0">
              <a:spcBef>
                <a:spcPts val="0"/>
              </a:spcBef>
              <a:spcAft>
                <a:spcPts val="0"/>
              </a:spcAft>
              <a:buSzPts val="2000"/>
              <a:buFont typeface="Denk One"/>
              <a:buNone/>
              <a:defRPr sz="2000">
                <a:latin typeface="Denk One"/>
                <a:ea typeface="Denk One"/>
                <a:cs typeface="Denk One"/>
                <a:sym typeface="Denk One"/>
              </a:defRPr>
            </a:lvl3pPr>
            <a:lvl4pPr lvl="3" rtl="0">
              <a:spcBef>
                <a:spcPts val="0"/>
              </a:spcBef>
              <a:spcAft>
                <a:spcPts val="0"/>
              </a:spcAft>
              <a:buSzPts val="2000"/>
              <a:buFont typeface="Denk One"/>
              <a:buNone/>
              <a:defRPr sz="2000">
                <a:latin typeface="Denk One"/>
                <a:ea typeface="Denk One"/>
                <a:cs typeface="Denk One"/>
                <a:sym typeface="Denk One"/>
              </a:defRPr>
            </a:lvl4pPr>
            <a:lvl5pPr lvl="4" rtl="0">
              <a:spcBef>
                <a:spcPts val="0"/>
              </a:spcBef>
              <a:spcAft>
                <a:spcPts val="0"/>
              </a:spcAft>
              <a:buSzPts val="2000"/>
              <a:buFont typeface="Denk One"/>
              <a:buNone/>
              <a:defRPr sz="2000">
                <a:latin typeface="Denk One"/>
                <a:ea typeface="Denk One"/>
                <a:cs typeface="Denk One"/>
                <a:sym typeface="Denk One"/>
              </a:defRPr>
            </a:lvl5pPr>
            <a:lvl6pPr lvl="5" rtl="0">
              <a:spcBef>
                <a:spcPts val="0"/>
              </a:spcBef>
              <a:spcAft>
                <a:spcPts val="0"/>
              </a:spcAft>
              <a:buSzPts val="2000"/>
              <a:buFont typeface="Denk One"/>
              <a:buNone/>
              <a:defRPr sz="2000">
                <a:latin typeface="Denk One"/>
                <a:ea typeface="Denk One"/>
                <a:cs typeface="Denk One"/>
                <a:sym typeface="Denk One"/>
              </a:defRPr>
            </a:lvl6pPr>
            <a:lvl7pPr lvl="6" rtl="0">
              <a:spcBef>
                <a:spcPts val="0"/>
              </a:spcBef>
              <a:spcAft>
                <a:spcPts val="0"/>
              </a:spcAft>
              <a:buSzPts val="2000"/>
              <a:buFont typeface="Denk One"/>
              <a:buNone/>
              <a:defRPr sz="2000">
                <a:latin typeface="Denk One"/>
                <a:ea typeface="Denk One"/>
                <a:cs typeface="Denk One"/>
                <a:sym typeface="Denk One"/>
              </a:defRPr>
            </a:lvl7pPr>
            <a:lvl8pPr lvl="7" rtl="0">
              <a:spcBef>
                <a:spcPts val="0"/>
              </a:spcBef>
              <a:spcAft>
                <a:spcPts val="0"/>
              </a:spcAft>
              <a:buSzPts val="2000"/>
              <a:buFont typeface="Denk One"/>
              <a:buNone/>
              <a:defRPr sz="2000">
                <a:latin typeface="Denk One"/>
                <a:ea typeface="Denk One"/>
                <a:cs typeface="Denk One"/>
                <a:sym typeface="Denk One"/>
              </a:defRPr>
            </a:lvl8pPr>
            <a:lvl9pPr lvl="8" rtl="0">
              <a:spcBef>
                <a:spcPts val="0"/>
              </a:spcBef>
              <a:spcAft>
                <a:spcPts val="0"/>
              </a:spcAft>
              <a:buSzPts val="2000"/>
              <a:buFont typeface="Denk One"/>
              <a:buNone/>
              <a:defRPr sz="2000">
                <a:latin typeface="Denk One"/>
                <a:ea typeface="Denk One"/>
                <a:cs typeface="Denk One"/>
                <a:sym typeface="Denk One"/>
              </a:defRPr>
            </a:lvl9pPr>
          </a:lstStyle>
          <a:p/>
        </p:txBody>
      </p:sp>
      <p:sp>
        <p:nvSpPr>
          <p:cNvPr id="179" name="Google Shape;179;p13"/>
          <p:cNvSpPr txBox="1"/>
          <p:nvPr>
            <p:ph idx="4" type="subTitle"/>
          </p:nvPr>
        </p:nvSpPr>
        <p:spPr>
          <a:xfrm>
            <a:off x="4927925" y="1874788"/>
            <a:ext cx="3274500" cy="310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434343"/>
              </a:buClr>
              <a:buSzPts val="1400"/>
              <a:buNone/>
              <a:defRPr>
                <a:solidFill>
                  <a:schemeClr val="dk1"/>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p:txBody>
      </p:sp>
      <p:sp>
        <p:nvSpPr>
          <p:cNvPr id="180" name="Google Shape;180;p13"/>
          <p:cNvSpPr txBox="1"/>
          <p:nvPr>
            <p:ph hasCustomPrompt="1" idx="5" type="title"/>
          </p:nvPr>
        </p:nvSpPr>
        <p:spPr>
          <a:xfrm>
            <a:off x="3912325" y="1581957"/>
            <a:ext cx="909900" cy="6030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600"/>
              <a:buNone/>
              <a:defRPr b="0" sz="3600"/>
            </a:lvl1pPr>
            <a:lvl2pPr lvl="1"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2pPr>
            <a:lvl3pPr lvl="2"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3pPr>
            <a:lvl4pPr lvl="3"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4pPr>
            <a:lvl5pPr lvl="4"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5pPr>
            <a:lvl6pPr lvl="5"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6pPr>
            <a:lvl7pPr lvl="6"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7pPr>
            <a:lvl8pPr lvl="7"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8pPr>
            <a:lvl9pPr lvl="8"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9pPr>
          </a:lstStyle>
          <a:p>
            <a:r>
              <a:t>xx%</a:t>
            </a:r>
          </a:p>
        </p:txBody>
      </p:sp>
      <p:sp>
        <p:nvSpPr>
          <p:cNvPr id="181" name="Google Shape;181;p13"/>
          <p:cNvSpPr txBox="1"/>
          <p:nvPr>
            <p:ph idx="6" type="ctrTitle"/>
          </p:nvPr>
        </p:nvSpPr>
        <p:spPr>
          <a:xfrm>
            <a:off x="4927925" y="2277963"/>
            <a:ext cx="3048600" cy="3675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b="0" sz="2000">
                <a:solidFill>
                  <a:schemeClr val="dk1"/>
                </a:solidFill>
              </a:defRPr>
            </a:lvl1pPr>
            <a:lvl2pPr lvl="1" rtl="0">
              <a:spcBef>
                <a:spcPts val="0"/>
              </a:spcBef>
              <a:spcAft>
                <a:spcPts val="0"/>
              </a:spcAft>
              <a:buSzPts val="2000"/>
              <a:buFont typeface="Denk One"/>
              <a:buNone/>
              <a:defRPr sz="2000">
                <a:latin typeface="Denk One"/>
                <a:ea typeface="Denk One"/>
                <a:cs typeface="Denk One"/>
                <a:sym typeface="Denk One"/>
              </a:defRPr>
            </a:lvl2pPr>
            <a:lvl3pPr lvl="2" rtl="0">
              <a:spcBef>
                <a:spcPts val="0"/>
              </a:spcBef>
              <a:spcAft>
                <a:spcPts val="0"/>
              </a:spcAft>
              <a:buSzPts val="2000"/>
              <a:buFont typeface="Denk One"/>
              <a:buNone/>
              <a:defRPr sz="2000">
                <a:latin typeface="Denk One"/>
                <a:ea typeface="Denk One"/>
                <a:cs typeface="Denk One"/>
                <a:sym typeface="Denk One"/>
              </a:defRPr>
            </a:lvl3pPr>
            <a:lvl4pPr lvl="3" rtl="0">
              <a:spcBef>
                <a:spcPts val="0"/>
              </a:spcBef>
              <a:spcAft>
                <a:spcPts val="0"/>
              </a:spcAft>
              <a:buSzPts val="2000"/>
              <a:buFont typeface="Denk One"/>
              <a:buNone/>
              <a:defRPr sz="2000">
                <a:latin typeface="Denk One"/>
                <a:ea typeface="Denk One"/>
                <a:cs typeface="Denk One"/>
                <a:sym typeface="Denk One"/>
              </a:defRPr>
            </a:lvl4pPr>
            <a:lvl5pPr lvl="4" rtl="0">
              <a:spcBef>
                <a:spcPts val="0"/>
              </a:spcBef>
              <a:spcAft>
                <a:spcPts val="0"/>
              </a:spcAft>
              <a:buSzPts val="2000"/>
              <a:buFont typeface="Denk One"/>
              <a:buNone/>
              <a:defRPr sz="2000">
                <a:latin typeface="Denk One"/>
                <a:ea typeface="Denk One"/>
                <a:cs typeface="Denk One"/>
                <a:sym typeface="Denk One"/>
              </a:defRPr>
            </a:lvl5pPr>
            <a:lvl6pPr lvl="5" rtl="0">
              <a:spcBef>
                <a:spcPts val="0"/>
              </a:spcBef>
              <a:spcAft>
                <a:spcPts val="0"/>
              </a:spcAft>
              <a:buSzPts val="2000"/>
              <a:buFont typeface="Denk One"/>
              <a:buNone/>
              <a:defRPr sz="2000">
                <a:latin typeface="Denk One"/>
                <a:ea typeface="Denk One"/>
                <a:cs typeface="Denk One"/>
                <a:sym typeface="Denk One"/>
              </a:defRPr>
            </a:lvl6pPr>
            <a:lvl7pPr lvl="6" rtl="0">
              <a:spcBef>
                <a:spcPts val="0"/>
              </a:spcBef>
              <a:spcAft>
                <a:spcPts val="0"/>
              </a:spcAft>
              <a:buSzPts val="2000"/>
              <a:buFont typeface="Denk One"/>
              <a:buNone/>
              <a:defRPr sz="2000">
                <a:latin typeface="Denk One"/>
                <a:ea typeface="Denk One"/>
                <a:cs typeface="Denk One"/>
                <a:sym typeface="Denk One"/>
              </a:defRPr>
            </a:lvl7pPr>
            <a:lvl8pPr lvl="7" rtl="0">
              <a:spcBef>
                <a:spcPts val="0"/>
              </a:spcBef>
              <a:spcAft>
                <a:spcPts val="0"/>
              </a:spcAft>
              <a:buSzPts val="2000"/>
              <a:buFont typeface="Denk One"/>
              <a:buNone/>
              <a:defRPr sz="2000">
                <a:latin typeface="Denk One"/>
                <a:ea typeface="Denk One"/>
                <a:cs typeface="Denk One"/>
                <a:sym typeface="Denk One"/>
              </a:defRPr>
            </a:lvl8pPr>
            <a:lvl9pPr lvl="8" rtl="0">
              <a:spcBef>
                <a:spcPts val="0"/>
              </a:spcBef>
              <a:spcAft>
                <a:spcPts val="0"/>
              </a:spcAft>
              <a:buSzPts val="2000"/>
              <a:buFont typeface="Denk One"/>
              <a:buNone/>
              <a:defRPr sz="2000">
                <a:latin typeface="Denk One"/>
                <a:ea typeface="Denk One"/>
                <a:cs typeface="Denk One"/>
                <a:sym typeface="Denk One"/>
              </a:defRPr>
            </a:lvl9pPr>
          </a:lstStyle>
          <a:p/>
        </p:txBody>
      </p:sp>
      <p:sp>
        <p:nvSpPr>
          <p:cNvPr id="182" name="Google Shape;182;p13"/>
          <p:cNvSpPr txBox="1"/>
          <p:nvPr>
            <p:ph idx="7" type="subTitle"/>
          </p:nvPr>
        </p:nvSpPr>
        <p:spPr>
          <a:xfrm>
            <a:off x="4927925" y="2567946"/>
            <a:ext cx="3274500" cy="310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434343"/>
              </a:buClr>
              <a:buSzPts val="1400"/>
              <a:buNone/>
              <a:defRPr>
                <a:solidFill>
                  <a:schemeClr val="dk1"/>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p:txBody>
      </p:sp>
      <p:sp>
        <p:nvSpPr>
          <p:cNvPr id="183" name="Google Shape;183;p13"/>
          <p:cNvSpPr txBox="1"/>
          <p:nvPr>
            <p:ph hasCustomPrompt="1" idx="8" type="title"/>
          </p:nvPr>
        </p:nvSpPr>
        <p:spPr>
          <a:xfrm>
            <a:off x="3912350" y="2269382"/>
            <a:ext cx="909900" cy="6105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b="0" sz="3600"/>
            </a:lvl1pPr>
            <a:lvl2pPr lvl="1"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2pPr>
            <a:lvl3pPr lvl="2"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3pPr>
            <a:lvl4pPr lvl="3"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4pPr>
            <a:lvl5pPr lvl="4"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5pPr>
            <a:lvl6pPr lvl="5"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6pPr>
            <a:lvl7pPr lvl="6"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7pPr>
            <a:lvl8pPr lvl="7"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8pPr>
            <a:lvl9pPr lvl="8"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9pPr>
          </a:lstStyle>
          <a:p>
            <a:r>
              <a:t>xx%</a:t>
            </a:r>
          </a:p>
        </p:txBody>
      </p:sp>
      <p:sp>
        <p:nvSpPr>
          <p:cNvPr id="184" name="Google Shape;184;p13"/>
          <p:cNvSpPr txBox="1"/>
          <p:nvPr>
            <p:ph idx="9" type="subTitle"/>
          </p:nvPr>
        </p:nvSpPr>
        <p:spPr>
          <a:xfrm>
            <a:off x="4927925" y="3267527"/>
            <a:ext cx="3274500" cy="310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434343"/>
              </a:buClr>
              <a:buSzPts val="1400"/>
              <a:buNone/>
              <a:defRPr>
                <a:solidFill>
                  <a:schemeClr val="dk1"/>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p:txBody>
      </p:sp>
      <p:sp>
        <p:nvSpPr>
          <p:cNvPr id="185" name="Google Shape;185;p13"/>
          <p:cNvSpPr txBox="1"/>
          <p:nvPr>
            <p:ph hasCustomPrompt="1" idx="13" type="title"/>
          </p:nvPr>
        </p:nvSpPr>
        <p:spPr>
          <a:xfrm>
            <a:off x="3912350" y="2969625"/>
            <a:ext cx="909900" cy="6105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b="0" sz="3600"/>
            </a:lvl1pPr>
            <a:lvl2pPr lvl="1"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2pPr>
            <a:lvl3pPr lvl="2"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3pPr>
            <a:lvl4pPr lvl="3"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4pPr>
            <a:lvl5pPr lvl="4"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5pPr>
            <a:lvl6pPr lvl="5"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6pPr>
            <a:lvl7pPr lvl="6"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7pPr>
            <a:lvl8pPr lvl="7"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8pPr>
            <a:lvl9pPr lvl="8"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9pPr>
          </a:lstStyle>
          <a:p>
            <a:r>
              <a:t>xx%</a:t>
            </a:r>
          </a:p>
        </p:txBody>
      </p:sp>
      <p:sp>
        <p:nvSpPr>
          <p:cNvPr id="186" name="Google Shape;186;p13"/>
          <p:cNvSpPr txBox="1"/>
          <p:nvPr>
            <p:ph idx="14" type="ctrTitle"/>
          </p:nvPr>
        </p:nvSpPr>
        <p:spPr>
          <a:xfrm>
            <a:off x="4927925" y="2975193"/>
            <a:ext cx="3048600" cy="3675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b="0" sz="2000">
                <a:solidFill>
                  <a:schemeClr val="dk1"/>
                </a:solidFill>
              </a:defRPr>
            </a:lvl1pPr>
            <a:lvl2pPr lvl="1" rtl="0">
              <a:spcBef>
                <a:spcPts val="0"/>
              </a:spcBef>
              <a:spcAft>
                <a:spcPts val="0"/>
              </a:spcAft>
              <a:buSzPts val="2000"/>
              <a:buFont typeface="Denk One"/>
              <a:buNone/>
              <a:defRPr sz="2000">
                <a:latin typeface="Denk One"/>
                <a:ea typeface="Denk One"/>
                <a:cs typeface="Denk One"/>
                <a:sym typeface="Denk One"/>
              </a:defRPr>
            </a:lvl2pPr>
            <a:lvl3pPr lvl="2" rtl="0">
              <a:spcBef>
                <a:spcPts val="0"/>
              </a:spcBef>
              <a:spcAft>
                <a:spcPts val="0"/>
              </a:spcAft>
              <a:buSzPts val="2000"/>
              <a:buFont typeface="Denk One"/>
              <a:buNone/>
              <a:defRPr sz="2000">
                <a:latin typeface="Denk One"/>
                <a:ea typeface="Denk One"/>
                <a:cs typeface="Denk One"/>
                <a:sym typeface="Denk One"/>
              </a:defRPr>
            </a:lvl3pPr>
            <a:lvl4pPr lvl="3" rtl="0">
              <a:spcBef>
                <a:spcPts val="0"/>
              </a:spcBef>
              <a:spcAft>
                <a:spcPts val="0"/>
              </a:spcAft>
              <a:buSzPts val="2000"/>
              <a:buFont typeface="Denk One"/>
              <a:buNone/>
              <a:defRPr sz="2000">
                <a:latin typeface="Denk One"/>
                <a:ea typeface="Denk One"/>
                <a:cs typeface="Denk One"/>
                <a:sym typeface="Denk One"/>
              </a:defRPr>
            </a:lvl4pPr>
            <a:lvl5pPr lvl="4" rtl="0">
              <a:spcBef>
                <a:spcPts val="0"/>
              </a:spcBef>
              <a:spcAft>
                <a:spcPts val="0"/>
              </a:spcAft>
              <a:buSzPts val="2000"/>
              <a:buFont typeface="Denk One"/>
              <a:buNone/>
              <a:defRPr sz="2000">
                <a:latin typeface="Denk One"/>
                <a:ea typeface="Denk One"/>
                <a:cs typeface="Denk One"/>
                <a:sym typeface="Denk One"/>
              </a:defRPr>
            </a:lvl5pPr>
            <a:lvl6pPr lvl="5" rtl="0">
              <a:spcBef>
                <a:spcPts val="0"/>
              </a:spcBef>
              <a:spcAft>
                <a:spcPts val="0"/>
              </a:spcAft>
              <a:buSzPts val="2000"/>
              <a:buFont typeface="Denk One"/>
              <a:buNone/>
              <a:defRPr sz="2000">
                <a:latin typeface="Denk One"/>
                <a:ea typeface="Denk One"/>
                <a:cs typeface="Denk One"/>
                <a:sym typeface="Denk One"/>
              </a:defRPr>
            </a:lvl6pPr>
            <a:lvl7pPr lvl="6" rtl="0">
              <a:spcBef>
                <a:spcPts val="0"/>
              </a:spcBef>
              <a:spcAft>
                <a:spcPts val="0"/>
              </a:spcAft>
              <a:buSzPts val="2000"/>
              <a:buFont typeface="Denk One"/>
              <a:buNone/>
              <a:defRPr sz="2000">
                <a:latin typeface="Denk One"/>
                <a:ea typeface="Denk One"/>
                <a:cs typeface="Denk One"/>
                <a:sym typeface="Denk One"/>
              </a:defRPr>
            </a:lvl7pPr>
            <a:lvl8pPr lvl="7" rtl="0">
              <a:spcBef>
                <a:spcPts val="0"/>
              </a:spcBef>
              <a:spcAft>
                <a:spcPts val="0"/>
              </a:spcAft>
              <a:buSzPts val="2000"/>
              <a:buFont typeface="Denk One"/>
              <a:buNone/>
              <a:defRPr sz="2000">
                <a:latin typeface="Denk One"/>
                <a:ea typeface="Denk One"/>
                <a:cs typeface="Denk One"/>
                <a:sym typeface="Denk One"/>
              </a:defRPr>
            </a:lvl8pPr>
            <a:lvl9pPr lvl="8" rtl="0">
              <a:spcBef>
                <a:spcPts val="0"/>
              </a:spcBef>
              <a:spcAft>
                <a:spcPts val="0"/>
              </a:spcAft>
              <a:buSzPts val="2000"/>
              <a:buFont typeface="Denk One"/>
              <a:buNone/>
              <a:defRPr sz="2000">
                <a:latin typeface="Denk One"/>
                <a:ea typeface="Denk One"/>
                <a:cs typeface="Denk One"/>
                <a:sym typeface="Denk One"/>
              </a:defRPr>
            </a:lvl9pPr>
          </a:lstStyle>
          <a:p/>
        </p:txBody>
      </p:sp>
      <p:sp>
        <p:nvSpPr>
          <p:cNvPr id="187" name="Google Shape;187;p13"/>
          <p:cNvSpPr txBox="1"/>
          <p:nvPr>
            <p:ph idx="15" type="subTitle"/>
          </p:nvPr>
        </p:nvSpPr>
        <p:spPr>
          <a:xfrm>
            <a:off x="4927925" y="3970318"/>
            <a:ext cx="3274500" cy="310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434343"/>
              </a:buClr>
              <a:buSzPts val="1400"/>
              <a:buNone/>
              <a:defRPr>
                <a:solidFill>
                  <a:schemeClr val="dk1"/>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p:txBody>
      </p:sp>
      <p:sp>
        <p:nvSpPr>
          <p:cNvPr id="188" name="Google Shape;188;p13"/>
          <p:cNvSpPr txBox="1"/>
          <p:nvPr>
            <p:ph hasCustomPrompt="1" idx="16" type="title"/>
          </p:nvPr>
        </p:nvSpPr>
        <p:spPr>
          <a:xfrm>
            <a:off x="3912350" y="3681157"/>
            <a:ext cx="909900" cy="5994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600"/>
              <a:buNone/>
              <a:defRPr b="0" sz="3600"/>
            </a:lvl1pPr>
            <a:lvl2pPr lvl="1"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2pPr>
            <a:lvl3pPr lvl="2"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3pPr>
            <a:lvl4pPr lvl="3"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4pPr>
            <a:lvl5pPr lvl="4"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5pPr>
            <a:lvl6pPr lvl="5"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6pPr>
            <a:lvl7pPr lvl="6"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7pPr>
            <a:lvl8pPr lvl="7"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8pPr>
            <a:lvl9pPr lvl="8" rtl="0" algn="r">
              <a:spcBef>
                <a:spcPts val="0"/>
              </a:spcBef>
              <a:spcAft>
                <a:spcPts val="0"/>
              </a:spcAft>
              <a:buSzPts val="3600"/>
              <a:buFont typeface="Fira Sans Extra Condensed"/>
              <a:buNone/>
              <a:defRPr b="0" sz="3600">
                <a:latin typeface="Fira Sans Extra Condensed"/>
                <a:ea typeface="Fira Sans Extra Condensed"/>
                <a:cs typeface="Fira Sans Extra Condensed"/>
                <a:sym typeface="Fira Sans Extra Condensed"/>
              </a:defRPr>
            </a:lvl9pPr>
          </a:lstStyle>
          <a:p>
            <a:r>
              <a:t>xx%</a:t>
            </a:r>
          </a:p>
        </p:txBody>
      </p:sp>
      <p:sp>
        <p:nvSpPr>
          <p:cNvPr id="189" name="Google Shape;189;p13"/>
          <p:cNvSpPr txBox="1"/>
          <p:nvPr>
            <p:ph idx="17" type="ctrTitle"/>
          </p:nvPr>
        </p:nvSpPr>
        <p:spPr>
          <a:xfrm>
            <a:off x="4927925" y="3681159"/>
            <a:ext cx="3048600" cy="3675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b="0" sz="2000">
                <a:solidFill>
                  <a:schemeClr val="dk1"/>
                </a:solidFill>
              </a:defRPr>
            </a:lvl1pPr>
            <a:lvl2pPr lvl="1" rtl="0">
              <a:spcBef>
                <a:spcPts val="0"/>
              </a:spcBef>
              <a:spcAft>
                <a:spcPts val="0"/>
              </a:spcAft>
              <a:buSzPts val="2000"/>
              <a:buFont typeface="Denk One"/>
              <a:buNone/>
              <a:defRPr sz="2000">
                <a:latin typeface="Denk One"/>
                <a:ea typeface="Denk One"/>
                <a:cs typeface="Denk One"/>
                <a:sym typeface="Denk One"/>
              </a:defRPr>
            </a:lvl2pPr>
            <a:lvl3pPr lvl="2" rtl="0">
              <a:spcBef>
                <a:spcPts val="0"/>
              </a:spcBef>
              <a:spcAft>
                <a:spcPts val="0"/>
              </a:spcAft>
              <a:buSzPts val="2000"/>
              <a:buFont typeface="Denk One"/>
              <a:buNone/>
              <a:defRPr sz="2000">
                <a:latin typeface="Denk One"/>
                <a:ea typeface="Denk One"/>
                <a:cs typeface="Denk One"/>
                <a:sym typeface="Denk One"/>
              </a:defRPr>
            </a:lvl3pPr>
            <a:lvl4pPr lvl="3" rtl="0">
              <a:spcBef>
                <a:spcPts val="0"/>
              </a:spcBef>
              <a:spcAft>
                <a:spcPts val="0"/>
              </a:spcAft>
              <a:buSzPts val="2000"/>
              <a:buFont typeface="Denk One"/>
              <a:buNone/>
              <a:defRPr sz="2000">
                <a:latin typeface="Denk One"/>
                <a:ea typeface="Denk One"/>
                <a:cs typeface="Denk One"/>
                <a:sym typeface="Denk One"/>
              </a:defRPr>
            </a:lvl4pPr>
            <a:lvl5pPr lvl="4" rtl="0">
              <a:spcBef>
                <a:spcPts val="0"/>
              </a:spcBef>
              <a:spcAft>
                <a:spcPts val="0"/>
              </a:spcAft>
              <a:buSzPts val="2000"/>
              <a:buFont typeface="Denk One"/>
              <a:buNone/>
              <a:defRPr sz="2000">
                <a:latin typeface="Denk One"/>
                <a:ea typeface="Denk One"/>
                <a:cs typeface="Denk One"/>
                <a:sym typeface="Denk One"/>
              </a:defRPr>
            </a:lvl5pPr>
            <a:lvl6pPr lvl="5" rtl="0">
              <a:spcBef>
                <a:spcPts val="0"/>
              </a:spcBef>
              <a:spcAft>
                <a:spcPts val="0"/>
              </a:spcAft>
              <a:buSzPts val="2000"/>
              <a:buFont typeface="Denk One"/>
              <a:buNone/>
              <a:defRPr sz="2000">
                <a:latin typeface="Denk One"/>
                <a:ea typeface="Denk One"/>
                <a:cs typeface="Denk One"/>
                <a:sym typeface="Denk One"/>
              </a:defRPr>
            </a:lvl6pPr>
            <a:lvl7pPr lvl="6" rtl="0">
              <a:spcBef>
                <a:spcPts val="0"/>
              </a:spcBef>
              <a:spcAft>
                <a:spcPts val="0"/>
              </a:spcAft>
              <a:buSzPts val="2000"/>
              <a:buFont typeface="Denk One"/>
              <a:buNone/>
              <a:defRPr sz="2000">
                <a:latin typeface="Denk One"/>
                <a:ea typeface="Denk One"/>
                <a:cs typeface="Denk One"/>
                <a:sym typeface="Denk One"/>
              </a:defRPr>
            </a:lvl7pPr>
            <a:lvl8pPr lvl="7" rtl="0">
              <a:spcBef>
                <a:spcPts val="0"/>
              </a:spcBef>
              <a:spcAft>
                <a:spcPts val="0"/>
              </a:spcAft>
              <a:buSzPts val="2000"/>
              <a:buFont typeface="Denk One"/>
              <a:buNone/>
              <a:defRPr sz="2000">
                <a:latin typeface="Denk One"/>
                <a:ea typeface="Denk One"/>
                <a:cs typeface="Denk One"/>
                <a:sym typeface="Denk One"/>
              </a:defRPr>
            </a:lvl8pPr>
            <a:lvl9pPr lvl="8" rtl="0">
              <a:spcBef>
                <a:spcPts val="0"/>
              </a:spcBef>
              <a:spcAft>
                <a:spcPts val="0"/>
              </a:spcAft>
              <a:buSzPts val="2000"/>
              <a:buFont typeface="Denk One"/>
              <a:buNone/>
              <a:defRPr sz="2000">
                <a:latin typeface="Denk One"/>
                <a:ea typeface="Denk One"/>
                <a:cs typeface="Denk One"/>
                <a:sym typeface="Denk One"/>
              </a:defRPr>
            </a:lvl9pPr>
          </a:lstStyle>
          <a:p/>
        </p:txBody>
      </p:sp>
      <p:sp>
        <p:nvSpPr>
          <p:cNvPr id="190" name="Google Shape;190;p13"/>
          <p:cNvSpPr txBox="1"/>
          <p:nvPr>
            <p:ph idx="18" type="title"/>
          </p:nvPr>
        </p:nvSpPr>
        <p:spPr>
          <a:xfrm>
            <a:off x="1087100" y="1640975"/>
            <a:ext cx="2468700" cy="18666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sz="3400">
                <a:solidFill>
                  <a:schemeClr val="dk1"/>
                </a:solidFill>
              </a:defRPr>
            </a:lvl1pPr>
            <a:lvl2pPr lvl="1" rtl="0">
              <a:spcBef>
                <a:spcPts val="0"/>
              </a:spcBef>
              <a:spcAft>
                <a:spcPts val="0"/>
              </a:spcAft>
              <a:buSzPts val="3600"/>
              <a:buFont typeface="Denk One"/>
              <a:buNone/>
              <a:defRPr sz="3600">
                <a:latin typeface="Denk One"/>
                <a:ea typeface="Denk One"/>
                <a:cs typeface="Denk One"/>
                <a:sym typeface="Denk One"/>
              </a:defRPr>
            </a:lvl2pPr>
            <a:lvl3pPr lvl="2" rtl="0">
              <a:spcBef>
                <a:spcPts val="0"/>
              </a:spcBef>
              <a:spcAft>
                <a:spcPts val="0"/>
              </a:spcAft>
              <a:buSzPts val="3600"/>
              <a:buFont typeface="Denk One"/>
              <a:buNone/>
              <a:defRPr sz="3600">
                <a:latin typeface="Denk One"/>
                <a:ea typeface="Denk One"/>
                <a:cs typeface="Denk One"/>
                <a:sym typeface="Denk One"/>
              </a:defRPr>
            </a:lvl3pPr>
            <a:lvl4pPr lvl="3" rtl="0">
              <a:spcBef>
                <a:spcPts val="0"/>
              </a:spcBef>
              <a:spcAft>
                <a:spcPts val="0"/>
              </a:spcAft>
              <a:buSzPts val="3600"/>
              <a:buFont typeface="Denk One"/>
              <a:buNone/>
              <a:defRPr sz="3600">
                <a:latin typeface="Denk One"/>
                <a:ea typeface="Denk One"/>
                <a:cs typeface="Denk One"/>
                <a:sym typeface="Denk One"/>
              </a:defRPr>
            </a:lvl4pPr>
            <a:lvl5pPr lvl="4" rtl="0">
              <a:spcBef>
                <a:spcPts val="0"/>
              </a:spcBef>
              <a:spcAft>
                <a:spcPts val="0"/>
              </a:spcAft>
              <a:buSzPts val="3600"/>
              <a:buFont typeface="Denk One"/>
              <a:buNone/>
              <a:defRPr sz="3600">
                <a:latin typeface="Denk One"/>
                <a:ea typeface="Denk One"/>
                <a:cs typeface="Denk One"/>
                <a:sym typeface="Denk One"/>
              </a:defRPr>
            </a:lvl5pPr>
            <a:lvl6pPr lvl="5" rtl="0">
              <a:spcBef>
                <a:spcPts val="0"/>
              </a:spcBef>
              <a:spcAft>
                <a:spcPts val="0"/>
              </a:spcAft>
              <a:buSzPts val="3600"/>
              <a:buFont typeface="Denk One"/>
              <a:buNone/>
              <a:defRPr sz="3600">
                <a:latin typeface="Denk One"/>
                <a:ea typeface="Denk One"/>
                <a:cs typeface="Denk One"/>
                <a:sym typeface="Denk One"/>
              </a:defRPr>
            </a:lvl6pPr>
            <a:lvl7pPr lvl="6" rtl="0">
              <a:spcBef>
                <a:spcPts val="0"/>
              </a:spcBef>
              <a:spcAft>
                <a:spcPts val="0"/>
              </a:spcAft>
              <a:buSzPts val="3600"/>
              <a:buFont typeface="Denk One"/>
              <a:buNone/>
              <a:defRPr sz="3600">
                <a:latin typeface="Denk One"/>
                <a:ea typeface="Denk One"/>
                <a:cs typeface="Denk One"/>
                <a:sym typeface="Denk One"/>
              </a:defRPr>
            </a:lvl7pPr>
            <a:lvl8pPr lvl="7" rtl="0">
              <a:spcBef>
                <a:spcPts val="0"/>
              </a:spcBef>
              <a:spcAft>
                <a:spcPts val="0"/>
              </a:spcAft>
              <a:buSzPts val="3600"/>
              <a:buFont typeface="Denk One"/>
              <a:buNone/>
              <a:defRPr sz="3600">
                <a:latin typeface="Denk One"/>
                <a:ea typeface="Denk One"/>
                <a:cs typeface="Denk One"/>
                <a:sym typeface="Denk One"/>
              </a:defRPr>
            </a:lvl8pPr>
            <a:lvl9pPr lvl="8" rtl="0">
              <a:spcBef>
                <a:spcPts val="0"/>
              </a:spcBef>
              <a:spcAft>
                <a:spcPts val="0"/>
              </a:spcAft>
              <a:buSzPts val="3600"/>
              <a:buFont typeface="Denk One"/>
              <a:buNone/>
              <a:defRPr sz="3600">
                <a:latin typeface="Denk One"/>
                <a:ea typeface="Denk One"/>
                <a:cs typeface="Denk One"/>
                <a:sym typeface="Denk 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
    <p:spTree>
      <p:nvGrpSpPr>
        <p:cNvPr id="191" name="Shape 191"/>
        <p:cNvGrpSpPr/>
        <p:nvPr/>
      </p:nvGrpSpPr>
      <p:grpSpPr>
        <a:xfrm>
          <a:off x="0" y="0"/>
          <a:ext cx="0" cy="0"/>
          <a:chOff x="0" y="0"/>
          <a:chExt cx="0" cy="0"/>
        </a:xfrm>
      </p:grpSpPr>
      <p:grpSp>
        <p:nvGrpSpPr>
          <p:cNvPr id="192" name="Google Shape;192;p14"/>
          <p:cNvGrpSpPr/>
          <p:nvPr/>
        </p:nvGrpSpPr>
        <p:grpSpPr>
          <a:xfrm>
            <a:off x="-20650" y="148425"/>
            <a:ext cx="8863230" cy="4743300"/>
            <a:chOff x="-26862" y="148425"/>
            <a:chExt cx="8863230" cy="4743300"/>
          </a:xfrm>
        </p:grpSpPr>
        <p:grpSp>
          <p:nvGrpSpPr>
            <p:cNvPr id="193" name="Google Shape;193;p14"/>
            <p:cNvGrpSpPr/>
            <p:nvPr/>
          </p:nvGrpSpPr>
          <p:grpSpPr>
            <a:xfrm>
              <a:off x="550593" y="148425"/>
              <a:ext cx="8285775" cy="4743300"/>
              <a:chOff x="496875" y="148425"/>
              <a:chExt cx="8285775" cy="4743300"/>
            </a:xfrm>
          </p:grpSpPr>
          <p:sp>
            <p:nvSpPr>
              <p:cNvPr id="194" name="Google Shape;194;p14"/>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14"/>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14"/>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4"/>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4"/>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 name="Google Shape;199;p14"/>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00" name="Google Shape;200;p14"/>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201" name="Google Shape;201;p14"/>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 name="Google Shape;202;p14"/>
          <p:cNvSpPr txBox="1"/>
          <p:nvPr>
            <p:ph type="title"/>
          </p:nvPr>
        </p:nvSpPr>
        <p:spPr>
          <a:xfrm>
            <a:off x="2431631" y="3754100"/>
            <a:ext cx="4563900" cy="531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dk1"/>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203" name="Google Shape;203;p14"/>
          <p:cNvSpPr txBox="1"/>
          <p:nvPr>
            <p:ph idx="1" type="subTitle"/>
          </p:nvPr>
        </p:nvSpPr>
        <p:spPr>
          <a:xfrm>
            <a:off x="1777100" y="1221775"/>
            <a:ext cx="5952300" cy="2119800"/>
          </a:xfrm>
          <a:prstGeom prst="rect">
            <a:avLst/>
          </a:prstGeom>
          <a:noFill/>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500"/>
              <a:buNone/>
              <a:defRPr sz="3400">
                <a:solidFill>
                  <a:schemeClr val="dk1"/>
                </a:solidFill>
              </a:defRPr>
            </a:lvl1pPr>
            <a:lvl2pPr lvl="1" rtl="0" algn="ctr">
              <a:lnSpc>
                <a:spcPct val="100000"/>
              </a:lnSpc>
              <a:spcBef>
                <a:spcPts val="0"/>
              </a:spcBef>
              <a:spcAft>
                <a:spcPts val="0"/>
              </a:spcAft>
              <a:buClr>
                <a:schemeClr val="dk1"/>
              </a:buClr>
              <a:buSzPts val="2500"/>
              <a:buNone/>
              <a:defRPr sz="2500">
                <a:solidFill>
                  <a:schemeClr val="dk1"/>
                </a:solidFill>
              </a:defRPr>
            </a:lvl2pPr>
            <a:lvl3pPr lvl="2" rtl="0" algn="ctr">
              <a:lnSpc>
                <a:spcPct val="100000"/>
              </a:lnSpc>
              <a:spcBef>
                <a:spcPts val="0"/>
              </a:spcBef>
              <a:spcAft>
                <a:spcPts val="0"/>
              </a:spcAft>
              <a:buClr>
                <a:schemeClr val="dk1"/>
              </a:buClr>
              <a:buSzPts val="2500"/>
              <a:buNone/>
              <a:defRPr sz="2500">
                <a:solidFill>
                  <a:schemeClr val="dk1"/>
                </a:solidFill>
              </a:defRPr>
            </a:lvl3pPr>
            <a:lvl4pPr lvl="3" rtl="0" algn="ctr">
              <a:lnSpc>
                <a:spcPct val="100000"/>
              </a:lnSpc>
              <a:spcBef>
                <a:spcPts val="0"/>
              </a:spcBef>
              <a:spcAft>
                <a:spcPts val="0"/>
              </a:spcAft>
              <a:buClr>
                <a:schemeClr val="dk1"/>
              </a:buClr>
              <a:buSzPts val="2500"/>
              <a:buNone/>
              <a:defRPr sz="2500">
                <a:solidFill>
                  <a:schemeClr val="dk1"/>
                </a:solidFill>
              </a:defRPr>
            </a:lvl4pPr>
            <a:lvl5pPr lvl="4" rtl="0" algn="ctr">
              <a:lnSpc>
                <a:spcPct val="100000"/>
              </a:lnSpc>
              <a:spcBef>
                <a:spcPts val="0"/>
              </a:spcBef>
              <a:spcAft>
                <a:spcPts val="0"/>
              </a:spcAft>
              <a:buClr>
                <a:schemeClr val="dk1"/>
              </a:buClr>
              <a:buSzPts val="2500"/>
              <a:buNone/>
              <a:defRPr sz="2500">
                <a:solidFill>
                  <a:schemeClr val="dk1"/>
                </a:solidFill>
              </a:defRPr>
            </a:lvl5pPr>
            <a:lvl6pPr lvl="5" rtl="0" algn="ctr">
              <a:lnSpc>
                <a:spcPct val="100000"/>
              </a:lnSpc>
              <a:spcBef>
                <a:spcPts val="0"/>
              </a:spcBef>
              <a:spcAft>
                <a:spcPts val="0"/>
              </a:spcAft>
              <a:buClr>
                <a:schemeClr val="dk1"/>
              </a:buClr>
              <a:buSzPts val="2500"/>
              <a:buNone/>
              <a:defRPr sz="2500">
                <a:solidFill>
                  <a:schemeClr val="dk1"/>
                </a:solidFill>
              </a:defRPr>
            </a:lvl6pPr>
            <a:lvl7pPr lvl="6" rtl="0" algn="ctr">
              <a:lnSpc>
                <a:spcPct val="100000"/>
              </a:lnSpc>
              <a:spcBef>
                <a:spcPts val="0"/>
              </a:spcBef>
              <a:spcAft>
                <a:spcPts val="0"/>
              </a:spcAft>
              <a:buClr>
                <a:schemeClr val="dk1"/>
              </a:buClr>
              <a:buSzPts val="2500"/>
              <a:buNone/>
              <a:defRPr sz="2500">
                <a:solidFill>
                  <a:schemeClr val="dk1"/>
                </a:solidFill>
              </a:defRPr>
            </a:lvl7pPr>
            <a:lvl8pPr lvl="7" rtl="0" algn="ctr">
              <a:lnSpc>
                <a:spcPct val="100000"/>
              </a:lnSpc>
              <a:spcBef>
                <a:spcPts val="0"/>
              </a:spcBef>
              <a:spcAft>
                <a:spcPts val="0"/>
              </a:spcAft>
              <a:buClr>
                <a:schemeClr val="dk1"/>
              </a:buClr>
              <a:buSzPts val="2500"/>
              <a:buNone/>
              <a:defRPr sz="2500">
                <a:solidFill>
                  <a:schemeClr val="dk1"/>
                </a:solidFill>
              </a:defRPr>
            </a:lvl8pPr>
            <a:lvl9pPr lvl="8" rtl="0" algn="ctr">
              <a:lnSpc>
                <a:spcPct val="100000"/>
              </a:lnSpc>
              <a:spcBef>
                <a:spcPts val="0"/>
              </a:spcBef>
              <a:spcAft>
                <a:spcPts val="0"/>
              </a:spcAft>
              <a:buClr>
                <a:schemeClr val="dk1"/>
              </a:buClr>
              <a:buSzPts val="2500"/>
              <a:buNone/>
              <a:defRPr sz="2500">
                <a:solidFill>
                  <a:schemeClr val="dk1"/>
                </a:solidFill>
              </a:defRPr>
            </a:lvl9pPr>
          </a:lstStyle>
          <a:p/>
        </p:txBody>
      </p:sp>
      <p:sp>
        <p:nvSpPr>
          <p:cNvPr id="204" name="Google Shape;204;p14"/>
          <p:cNvSpPr/>
          <p:nvPr/>
        </p:nvSpPr>
        <p:spPr>
          <a:xfrm>
            <a:off x="325065" y="1071677"/>
            <a:ext cx="303373" cy="259345"/>
          </a:xfrm>
          <a:custGeom>
            <a:rect b="b" l="l" r="r" t="t"/>
            <a:pathLst>
              <a:path extrusionOk="0" h="2556" w="2990">
                <a:moveTo>
                  <a:pt x="1584" y="388"/>
                </a:moveTo>
                <a:cubicBezTo>
                  <a:pt x="2049" y="388"/>
                  <a:pt x="2465" y="674"/>
                  <a:pt x="2537" y="1079"/>
                </a:cubicBezTo>
                <a:cubicBezTo>
                  <a:pt x="2584" y="1317"/>
                  <a:pt x="2525" y="1555"/>
                  <a:pt x="2370" y="1746"/>
                </a:cubicBezTo>
                <a:cubicBezTo>
                  <a:pt x="2215" y="1960"/>
                  <a:pt x="1977" y="2103"/>
                  <a:pt x="1703" y="2150"/>
                </a:cubicBezTo>
                <a:cubicBezTo>
                  <a:pt x="1625" y="2167"/>
                  <a:pt x="1545" y="2176"/>
                  <a:pt x="1466" y="2176"/>
                </a:cubicBezTo>
                <a:cubicBezTo>
                  <a:pt x="1270" y="2176"/>
                  <a:pt x="1079" y="2125"/>
                  <a:pt x="917" y="2031"/>
                </a:cubicBezTo>
                <a:cubicBezTo>
                  <a:pt x="703" y="1900"/>
                  <a:pt x="560" y="1710"/>
                  <a:pt x="513" y="1472"/>
                </a:cubicBezTo>
                <a:cubicBezTo>
                  <a:pt x="417" y="995"/>
                  <a:pt x="798" y="519"/>
                  <a:pt x="1358" y="412"/>
                </a:cubicBezTo>
                <a:cubicBezTo>
                  <a:pt x="1429" y="388"/>
                  <a:pt x="1513" y="388"/>
                  <a:pt x="1584" y="388"/>
                </a:cubicBezTo>
                <a:close/>
                <a:moveTo>
                  <a:pt x="1593" y="0"/>
                </a:moveTo>
                <a:cubicBezTo>
                  <a:pt x="1492" y="0"/>
                  <a:pt x="1390" y="10"/>
                  <a:pt x="1287" y="31"/>
                </a:cubicBezTo>
                <a:cubicBezTo>
                  <a:pt x="525" y="174"/>
                  <a:pt x="1" y="864"/>
                  <a:pt x="144" y="1555"/>
                </a:cubicBezTo>
                <a:cubicBezTo>
                  <a:pt x="203" y="1888"/>
                  <a:pt x="417" y="2174"/>
                  <a:pt x="727" y="2365"/>
                </a:cubicBezTo>
                <a:cubicBezTo>
                  <a:pt x="953" y="2496"/>
                  <a:pt x="1203" y="2555"/>
                  <a:pt x="1465" y="2555"/>
                </a:cubicBezTo>
                <a:cubicBezTo>
                  <a:pt x="1572" y="2555"/>
                  <a:pt x="1668" y="2555"/>
                  <a:pt x="1775" y="2531"/>
                </a:cubicBezTo>
                <a:cubicBezTo>
                  <a:pt x="2144" y="2460"/>
                  <a:pt x="2465" y="2269"/>
                  <a:pt x="2680" y="1984"/>
                </a:cubicBezTo>
                <a:cubicBezTo>
                  <a:pt x="2894" y="1698"/>
                  <a:pt x="2989" y="1353"/>
                  <a:pt x="2918" y="1007"/>
                </a:cubicBezTo>
                <a:cubicBezTo>
                  <a:pt x="2804" y="410"/>
                  <a:pt x="2237" y="0"/>
                  <a:pt x="15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14"/>
          <p:cNvSpPr/>
          <p:nvPr/>
        </p:nvSpPr>
        <p:spPr>
          <a:xfrm>
            <a:off x="182800" y="2087200"/>
            <a:ext cx="587892" cy="906203"/>
          </a:xfrm>
          <a:custGeom>
            <a:rect b="b" l="l" r="r" t="t"/>
            <a:pathLst>
              <a:path extrusionOk="0" h="9857" w="6395">
                <a:moveTo>
                  <a:pt x="1643" y="4546"/>
                </a:moveTo>
                <a:cubicBezTo>
                  <a:pt x="1691" y="4546"/>
                  <a:pt x="1751" y="4546"/>
                  <a:pt x="1798" y="4558"/>
                </a:cubicBezTo>
                <a:cubicBezTo>
                  <a:pt x="2072" y="4582"/>
                  <a:pt x="2334" y="4689"/>
                  <a:pt x="2572" y="4820"/>
                </a:cubicBezTo>
                <a:cubicBezTo>
                  <a:pt x="2560" y="5011"/>
                  <a:pt x="2536" y="5201"/>
                  <a:pt x="2477" y="5380"/>
                </a:cubicBezTo>
                <a:cubicBezTo>
                  <a:pt x="2358" y="5749"/>
                  <a:pt x="2048" y="6070"/>
                  <a:pt x="1703" y="6225"/>
                </a:cubicBezTo>
                <a:cubicBezTo>
                  <a:pt x="1595" y="6266"/>
                  <a:pt x="1459" y="6303"/>
                  <a:pt x="1312" y="6303"/>
                </a:cubicBezTo>
                <a:cubicBezTo>
                  <a:pt x="1201" y="6303"/>
                  <a:pt x="1083" y="6282"/>
                  <a:pt x="965" y="6225"/>
                </a:cubicBezTo>
                <a:cubicBezTo>
                  <a:pt x="620" y="6047"/>
                  <a:pt x="417" y="5594"/>
                  <a:pt x="536" y="5225"/>
                </a:cubicBezTo>
                <a:cubicBezTo>
                  <a:pt x="679" y="4785"/>
                  <a:pt x="1191" y="4546"/>
                  <a:pt x="1643" y="4546"/>
                </a:cubicBezTo>
                <a:close/>
                <a:moveTo>
                  <a:pt x="1060" y="1"/>
                </a:moveTo>
                <a:cubicBezTo>
                  <a:pt x="1031" y="1"/>
                  <a:pt x="1002" y="8"/>
                  <a:pt x="977" y="22"/>
                </a:cubicBezTo>
                <a:cubicBezTo>
                  <a:pt x="881" y="82"/>
                  <a:pt x="846" y="201"/>
                  <a:pt x="893" y="284"/>
                </a:cubicBezTo>
                <a:cubicBezTo>
                  <a:pt x="1441" y="1237"/>
                  <a:pt x="1893" y="2237"/>
                  <a:pt x="2251" y="3273"/>
                </a:cubicBezTo>
                <a:cubicBezTo>
                  <a:pt x="2382" y="3630"/>
                  <a:pt x="2501" y="4011"/>
                  <a:pt x="2548" y="4380"/>
                </a:cubicBezTo>
                <a:cubicBezTo>
                  <a:pt x="2322" y="4273"/>
                  <a:pt x="2096" y="4201"/>
                  <a:pt x="1834" y="4177"/>
                </a:cubicBezTo>
                <a:cubicBezTo>
                  <a:pt x="1767" y="4169"/>
                  <a:pt x="1698" y="4164"/>
                  <a:pt x="1628" y="4164"/>
                </a:cubicBezTo>
                <a:cubicBezTo>
                  <a:pt x="1040" y="4164"/>
                  <a:pt x="381" y="4478"/>
                  <a:pt x="179" y="5106"/>
                </a:cubicBezTo>
                <a:cubicBezTo>
                  <a:pt x="0" y="5654"/>
                  <a:pt x="274" y="6309"/>
                  <a:pt x="786" y="6559"/>
                </a:cubicBezTo>
                <a:cubicBezTo>
                  <a:pt x="950" y="6644"/>
                  <a:pt x="1126" y="6685"/>
                  <a:pt x="1308" y="6685"/>
                </a:cubicBezTo>
                <a:cubicBezTo>
                  <a:pt x="1484" y="6685"/>
                  <a:pt x="1665" y="6646"/>
                  <a:pt x="1846" y="6571"/>
                </a:cubicBezTo>
                <a:cubicBezTo>
                  <a:pt x="2310" y="6380"/>
                  <a:pt x="2691" y="5975"/>
                  <a:pt x="2834" y="5499"/>
                </a:cubicBezTo>
                <a:cubicBezTo>
                  <a:pt x="2894" y="5356"/>
                  <a:pt x="2917" y="5213"/>
                  <a:pt x="2941" y="5058"/>
                </a:cubicBezTo>
                <a:cubicBezTo>
                  <a:pt x="3060" y="5154"/>
                  <a:pt x="3167" y="5237"/>
                  <a:pt x="3263" y="5332"/>
                </a:cubicBezTo>
                <a:cubicBezTo>
                  <a:pt x="4584" y="6463"/>
                  <a:pt x="5561" y="8023"/>
                  <a:pt x="6001" y="9714"/>
                </a:cubicBezTo>
                <a:cubicBezTo>
                  <a:pt x="6025" y="9797"/>
                  <a:pt x="6096" y="9857"/>
                  <a:pt x="6180" y="9857"/>
                </a:cubicBezTo>
                <a:cubicBezTo>
                  <a:pt x="6204" y="9857"/>
                  <a:pt x="6215" y="9845"/>
                  <a:pt x="6227" y="9845"/>
                </a:cubicBezTo>
                <a:cubicBezTo>
                  <a:pt x="6335" y="9821"/>
                  <a:pt x="6394" y="9714"/>
                  <a:pt x="6370" y="9607"/>
                </a:cubicBezTo>
                <a:cubicBezTo>
                  <a:pt x="5906" y="7856"/>
                  <a:pt x="4894" y="6225"/>
                  <a:pt x="3513" y="5035"/>
                </a:cubicBezTo>
                <a:cubicBezTo>
                  <a:pt x="3358" y="4892"/>
                  <a:pt x="3167" y="4737"/>
                  <a:pt x="2953" y="4606"/>
                </a:cubicBezTo>
                <a:cubicBezTo>
                  <a:pt x="2929" y="4094"/>
                  <a:pt x="2775" y="3594"/>
                  <a:pt x="2620" y="3142"/>
                </a:cubicBezTo>
                <a:cubicBezTo>
                  <a:pt x="2251" y="2094"/>
                  <a:pt x="1786" y="1070"/>
                  <a:pt x="1239" y="94"/>
                </a:cubicBezTo>
                <a:cubicBezTo>
                  <a:pt x="1197" y="36"/>
                  <a:pt x="1127"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2">
    <p:spTree>
      <p:nvGrpSpPr>
        <p:cNvPr id="206" name="Shape 206"/>
        <p:cNvGrpSpPr/>
        <p:nvPr/>
      </p:nvGrpSpPr>
      <p:grpSpPr>
        <a:xfrm>
          <a:off x="0" y="0"/>
          <a:ext cx="0" cy="0"/>
          <a:chOff x="0" y="0"/>
          <a:chExt cx="0" cy="0"/>
        </a:xfrm>
      </p:grpSpPr>
      <p:grpSp>
        <p:nvGrpSpPr>
          <p:cNvPr id="207" name="Google Shape;207;p15"/>
          <p:cNvGrpSpPr/>
          <p:nvPr/>
        </p:nvGrpSpPr>
        <p:grpSpPr>
          <a:xfrm>
            <a:off x="-20650" y="148425"/>
            <a:ext cx="8863230" cy="4743300"/>
            <a:chOff x="-26862" y="148425"/>
            <a:chExt cx="8863230" cy="4743300"/>
          </a:xfrm>
        </p:grpSpPr>
        <p:grpSp>
          <p:nvGrpSpPr>
            <p:cNvPr id="208" name="Google Shape;208;p15"/>
            <p:cNvGrpSpPr/>
            <p:nvPr/>
          </p:nvGrpSpPr>
          <p:grpSpPr>
            <a:xfrm>
              <a:off x="550593" y="148425"/>
              <a:ext cx="8285775" cy="4743300"/>
              <a:chOff x="496875" y="148425"/>
              <a:chExt cx="8285775" cy="4743300"/>
            </a:xfrm>
          </p:grpSpPr>
          <p:sp>
            <p:nvSpPr>
              <p:cNvPr id="209" name="Google Shape;209;p15"/>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5"/>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5"/>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5"/>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5"/>
              <p:cNvSpPr/>
              <p:nvPr/>
            </p:nvSpPr>
            <p:spPr>
              <a:xfrm>
                <a:off x="722807" y="148425"/>
                <a:ext cx="79572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4" name="Google Shape;214;p15"/>
            <p:cNvSpPr/>
            <p:nvPr/>
          </p:nvSpPr>
          <p:spPr>
            <a:xfrm>
              <a:off x="-13425" y="148425"/>
              <a:ext cx="797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15" name="Google Shape;215;p15"/>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216" name="Google Shape;216;p15"/>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 name="Google Shape;217;p15"/>
          <p:cNvSpPr txBox="1"/>
          <p:nvPr>
            <p:ph idx="1" type="subTitle"/>
          </p:nvPr>
        </p:nvSpPr>
        <p:spPr>
          <a:xfrm>
            <a:off x="2605575" y="3479005"/>
            <a:ext cx="4292100" cy="654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18" name="Google Shape;218;p15"/>
          <p:cNvSpPr txBox="1"/>
          <p:nvPr>
            <p:ph type="title"/>
          </p:nvPr>
        </p:nvSpPr>
        <p:spPr>
          <a:xfrm>
            <a:off x="1851775" y="1223825"/>
            <a:ext cx="5802300" cy="2067600"/>
          </a:xfrm>
          <a:prstGeom prst="rect">
            <a:avLst/>
          </a:prstGeom>
          <a:noFill/>
          <a:effectLst>
            <a:outerShdw rotWithShape="0" algn="bl" dir="12600000" dist="47625">
              <a:schemeClr val="lt2"/>
            </a:outerShdw>
          </a:effectLst>
        </p:spPr>
        <p:txBody>
          <a:bodyPr anchorCtr="0" anchor="ctr" bIns="91425" lIns="91425" spcFirstLastPara="1" rIns="91425" wrap="square" tIns="91425">
            <a:noAutofit/>
          </a:bodyPr>
          <a:lstStyle>
            <a:lvl1pPr lvl="0" rtl="0" algn="ctr">
              <a:spcBef>
                <a:spcPts val="0"/>
              </a:spcBef>
              <a:spcAft>
                <a:spcPts val="0"/>
              </a:spcAft>
              <a:buSzPts val="2800"/>
              <a:buNone/>
              <a:defRPr sz="9600">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2">
    <p:spTree>
      <p:nvGrpSpPr>
        <p:cNvPr id="219" name="Shape 219"/>
        <p:cNvGrpSpPr/>
        <p:nvPr/>
      </p:nvGrpSpPr>
      <p:grpSpPr>
        <a:xfrm>
          <a:off x="0" y="0"/>
          <a:ext cx="0" cy="0"/>
          <a:chOff x="0" y="0"/>
          <a:chExt cx="0" cy="0"/>
        </a:xfrm>
      </p:grpSpPr>
      <p:grpSp>
        <p:nvGrpSpPr>
          <p:cNvPr id="220" name="Google Shape;220;p16"/>
          <p:cNvGrpSpPr/>
          <p:nvPr/>
        </p:nvGrpSpPr>
        <p:grpSpPr>
          <a:xfrm>
            <a:off x="-20650" y="148425"/>
            <a:ext cx="8863230" cy="4743300"/>
            <a:chOff x="-26862" y="148425"/>
            <a:chExt cx="8863230" cy="4743300"/>
          </a:xfrm>
        </p:grpSpPr>
        <p:grpSp>
          <p:nvGrpSpPr>
            <p:cNvPr id="221" name="Google Shape;221;p16"/>
            <p:cNvGrpSpPr/>
            <p:nvPr/>
          </p:nvGrpSpPr>
          <p:grpSpPr>
            <a:xfrm>
              <a:off x="550593" y="148425"/>
              <a:ext cx="8285775" cy="4743300"/>
              <a:chOff x="496875" y="148425"/>
              <a:chExt cx="8285775" cy="4743300"/>
            </a:xfrm>
          </p:grpSpPr>
          <p:sp>
            <p:nvSpPr>
              <p:cNvPr id="222" name="Google Shape;222;p16"/>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6"/>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6"/>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6"/>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16"/>
              <p:cNvSpPr/>
              <p:nvPr/>
            </p:nvSpPr>
            <p:spPr>
              <a:xfrm>
                <a:off x="722807" y="148425"/>
                <a:ext cx="79572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 name="Google Shape;227;p16"/>
            <p:cNvSpPr/>
            <p:nvPr/>
          </p:nvSpPr>
          <p:spPr>
            <a:xfrm>
              <a:off x="-13425" y="148425"/>
              <a:ext cx="797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28" name="Google Shape;228;p16"/>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229" name="Google Shape;229;p16"/>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0" name="Google Shape;230;p16"/>
          <p:cNvSpPr txBox="1"/>
          <p:nvPr>
            <p:ph type="title"/>
          </p:nvPr>
        </p:nvSpPr>
        <p:spPr>
          <a:xfrm>
            <a:off x="1829661" y="2363050"/>
            <a:ext cx="3150900" cy="658200"/>
          </a:xfrm>
          <a:prstGeom prst="rect">
            <a:avLst/>
          </a:prstGeom>
          <a:effectLst>
            <a:outerShdw rotWithShape="0" algn="bl" dir="12600000" dist="47625">
              <a:schemeClr val="dk1"/>
            </a:outerShdw>
          </a:effectLst>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31" name="Google Shape;231;p16"/>
          <p:cNvSpPr txBox="1"/>
          <p:nvPr>
            <p:ph hasCustomPrompt="1" idx="2" type="title"/>
          </p:nvPr>
        </p:nvSpPr>
        <p:spPr>
          <a:xfrm>
            <a:off x="1829661" y="1521250"/>
            <a:ext cx="31509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000">
                <a:solidFill>
                  <a:schemeClr val="dk1"/>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32" name="Google Shape;232;p16"/>
          <p:cNvSpPr txBox="1"/>
          <p:nvPr>
            <p:ph idx="1" type="subTitle"/>
          </p:nvPr>
        </p:nvSpPr>
        <p:spPr>
          <a:xfrm>
            <a:off x="2118193" y="3132175"/>
            <a:ext cx="2576400" cy="507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2_1">
    <p:spTree>
      <p:nvGrpSpPr>
        <p:cNvPr id="233" name="Shape 233"/>
        <p:cNvGrpSpPr/>
        <p:nvPr/>
      </p:nvGrpSpPr>
      <p:grpSpPr>
        <a:xfrm>
          <a:off x="0" y="0"/>
          <a:ext cx="0" cy="0"/>
          <a:chOff x="0" y="0"/>
          <a:chExt cx="0" cy="0"/>
        </a:xfrm>
      </p:grpSpPr>
      <p:grpSp>
        <p:nvGrpSpPr>
          <p:cNvPr id="234" name="Google Shape;234;p17"/>
          <p:cNvGrpSpPr/>
          <p:nvPr/>
        </p:nvGrpSpPr>
        <p:grpSpPr>
          <a:xfrm>
            <a:off x="-20650" y="148425"/>
            <a:ext cx="8863230" cy="4743300"/>
            <a:chOff x="-26862" y="148425"/>
            <a:chExt cx="8863230" cy="4743300"/>
          </a:xfrm>
        </p:grpSpPr>
        <p:grpSp>
          <p:nvGrpSpPr>
            <p:cNvPr id="235" name="Google Shape;235;p17"/>
            <p:cNvGrpSpPr/>
            <p:nvPr/>
          </p:nvGrpSpPr>
          <p:grpSpPr>
            <a:xfrm>
              <a:off x="550593" y="148425"/>
              <a:ext cx="8285775" cy="4743300"/>
              <a:chOff x="496875" y="148425"/>
              <a:chExt cx="8285775" cy="4743300"/>
            </a:xfrm>
          </p:grpSpPr>
          <p:sp>
            <p:nvSpPr>
              <p:cNvPr id="236" name="Google Shape;236;p17"/>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17"/>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17"/>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7"/>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7"/>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1" name="Google Shape;241;p17"/>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42" name="Google Shape;242;p17"/>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243" name="Google Shape;243;p17"/>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4" name="Google Shape;244;p17"/>
          <p:cNvSpPr txBox="1"/>
          <p:nvPr>
            <p:ph type="title"/>
          </p:nvPr>
        </p:nvSpPr>
        <p:spPr>
          <a:xfrm>
            <a:off x="1564675" y="3459125"/>
            <a:ext cx="2281500" cy="558000"/>
          </a:xfrm>
          <a:prstGeom prst="rect">
            <a:avLst/>
          </a:prstGeom>
          <a:effectLst>
            <a:outerShdw rotWithShape="0" algn="bl" dir="2040000" dist="47625">
              <a:schemeClr val="lt1"/>
            </a:outerShdw>
          </a:effectLst>
        </p:spPr>
        <p:txBody>
          <a:bodyPr anchorCtr="0" anchor="ctr" bIns="91425" lIns="91425" spcFirstLastPara="1" rIns="91425" wrap="square" tIns="91425">
            <a:noAutofit/>
          </a:bodyPr>
          <a:lstStyle>
            <a:lvl1pPr lvl="0" rtl="0" algn="ctr">
              <a:spcBef>
                <a:spcPts val="0"/>
              </a:spcBef>
              <a:spcAft>
                <a:spcPts val="0"/>
              </a:spcAft>
              <a:buSzPts val="3600"/>
              <a:buNone/>
              <a:defRPr sz="36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45" name="Google Shape;245;p17"/>
          <p:cNvSpPr txBox="1"/>
          <p:nvPr>
            <p:ph hasCustomPrompt="1" idx="2" type="title"/>
          </p:nvPr>
        </p:nvSpPr>
        <p:spPr>
          <a:xfrm>
            <a:off x="1564665" y="1637529"/>
            <a:ext cx="2249400" cy="1279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600">
                <a:solidFill>
                  <a:schemeClr val="dk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46" name="Google Shape;246;p17"/>
          <p:cNvSpPr txBox="1"/>
          <p:nvPr>
            <p:ph idx="1" type="subTitle"/>
          </p:nvPr>
        </p:nvSpPr>
        <p:spPr>
          <a:xfrm>
            <a:off x="4783164" y="3417614"/>
            <a:ext cx="3150900" cy="436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247" name="Google Shape;247;p17"/>
          <p:cNvGrpSpPr/>
          <p:nvPr/>
        </p:nvGrpSpPr>
        <p:grpSpPr>
          <a:xfrm>
            <a:off x="343487" y="3477088"/>
            <a:ext cx="743601" cy="522053"/>
            <a:chOff x="3245953" y="1792879"/>
            <a:chExt cx="169675" cy="119125"/>
          </a:xfrm>
        </p:grpSpPr>
        <p:sp>
          <p:nvSpPr>
            <p:cNvPr id="248" name="Google Shape;248;p17"/>
            <p:cNvSpPr/>
            <p:nvPr/>
          </p:nvSpPr>
          <p:spPr>
            <a:xfrm>
              <a:off x="3359953" y="1792879"/>
              <a:ext cx="55675" cy="55675"/>
            </a:xfrm>
            <a:custGeom>
              <a:rect b="b" l="l" r="r" t="t"/>
              <a:pathLst>
                <a:path extrusionOk="0" h="2227" w="2227">
                  <a:moveTo>
                    <a:pt x="1120" y="703"/>
                  </a:moveTo>
                  <a:cubicBezTo>
                    <a:pt x="1227" y="869"/>
                    <a:pt x="1370" y="1012"/>
                    <a:pt x="1536" y="1119"/>
                  </a:cubicBezTo>
                  <a:cubicBezTo>
                    <a:pt x="1370" y="1227"/>
                    <a:pt x="1227" y="1369"/>
                    <a:pt x="1120" y="1536"/>
                  </a:cubicBezTo>
                  <a:cubicBezTo>
                    <a:pt x="1013" y="1369"/>
                    <a:pt x="870" y="1227"/>
                    <a:pt x="703" y="1119"/>
                  </a:cubicBezTo>
                  <a:cubicBezTo>
                    <a:pt x="870" y="1012"/>
                    <a:pt x="1013" y="869"/>
                    <a:pt x="1120" y="703"/>
                  </a:cubicBezTo>
                  <a:close/>
                  <a:moveTo>
                    <a:pt x="1120" y="0"/>
                  </a:moveTo>
                  <a:cubicBezTo>
                    <a:pt x="1024" y="0"/>
                    <a:pt x="941" y="60"/>
                    <a:pt x="917" y="155"/>
                  </a:cubicBezTo>
                  <a:cubicBezTo>
                    <a:pt x="810" y="524"/>
                    <a:pt x="524" y="810"/>
                    <a:pt x="155" y="917"/>
                  </a:cubicBezTo>
                  <a:cubicBezTo>
                    <a:pt x="72" y="941"/>
                    <a:pt x="1" y="1024"/>
                    <a:pt x="1" y="1119"/>
                  </a:cubicBezTo>
                  <a:cubicBezTo>
                    <a:pt x="1" y="1215"/>
                    <a:pt x="72" y="1298"/>
                    <a:pt x="155" y="1322"/>
                  </a:cubicBezTo>
                  <a:cubicBezTo>
                    <a:pt x="524" y="1429"/>
                    <a:pt x="810" y="1715"/>
                    <a:pt x="917" y="2084"/>
                  </a:cubicBezTo>
                  <a:cubicBezTo>
                    <a:pt x="941" y="2167"/>
                    <a:pt x="1024" y="2227"/>
                    <a:pt x="1120" y="2227"/>
                  </a:cubicBezTo>
                  <a:cubicBezTo>
                    <a:pt x="1215" y="2227"/>
                    <a:pt x="1298" y="2167"/>
                    <a:pt x="1322" y="2084"/>
                  </a:cubicBezTo>
                  <a:cubicBezTo>
                    <a:pt x="1429" y="1715"/>
                    <a:pt x="1715" y="1429"/>
                    <a:pt x="2084" y="1322"/>
                  </a:cubicBezTo>
                  <a:cubicBezTo>
                    <a:pt x="2167" y="1298"/>
                    <a:pt x="2227" y="1215"/>
                    <a:pt x="2227" y="1119"/>
                  </a:cubicBezTo>
                  <a:cubicBezTo>
                    <a:pt x="2227" y="1024"/>
                    <a:pt x="2167" y="941"/>
                    <a:pt x="2084" y="917"/>
                  </a:cubicBezTo>
                  <a:cubicBezTo>
                    <a:pt x="1715" y="810"/>
                    <a:pt x="1429" y="524"/>
                    <a:pt x="1322" y="155"/>
                  </a:cubicBezTo>
                  <a:cubicBezTo>
                    <a:pt x="1298" y="60"/>
                    <a:pt x="1215" y="0"/>
                    <a:pt x="1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7"/>
            <p:cNvSpPr/>
            <p:nvPr/>
          </p:nvSpPr>
          <p:spPr>
            <a:xfrm>
              <a:off x="3245953" y="1856229"/>
              <a:ext cx="56575" cy="55775"/>
            </a:xfrm>
            <a:custGeom>
              <a:rect b="b" l="l" r="r" t="t"/>
              <a:pathLst>
                <a:path extrusionOk="0" h="2231" w="2263">
                  <a:moveTo>
                    <a:pt x="608" y="586"/>
                  </a:moveTo>
                  <a:lnTo>
                    <a:pt x="608" y="586"/>
                  </a:lnTo>
                  <a:cubicBezTo>
                    <a:pt x="780" y="633"/>
                    <a:pt x="959" y="657"/>
                    <a:pt x="1137" y="657"/>
                  </a:cubicBezTo>
                  <a:cubicBezTo>
                    <a:pt x="1316" y="657"/>
                    <a:pt x="1495" y="633"/>
                    <a:pt x="1667" y="586"/>
                  </a:cubicBezTo>
                  <a:lnTo>
                    <a:pt x="1667" y="586"/>
                  </a:lnTo>
                  <a:cubicBezTo>
                    <a:pt x="1572" y="931"/>
                    <a:pt x="1572" y="1300"/>
                    <a:pt x="1667" y="1645"/>
                  </a:cubicBezTo>
                  <a:cubicBezTo>
                    <a:pt x="1489" y="1598"/>
                    <a:pt x="1310" y="1574"/>
                    <a:pt x="1132" y="1574"/>
                  </a:cubicBezTo>
                  <a:cubicBezTo>
                    <a:pt x="953" y="1574"/>
                    <a:pt x="774" y="1598"/>
                    <a:pt x="608" y="1645"/>
                  </a:cubicBezTo>
                  <a:cubicBezTo>
                    <a:pt x="703" y="1300"/>
                    <a:pt x="703" y="931"/>
                    <a:pt x="608" y="586"/>
                  </a:cubicBezTo>
                  <a:close/>
                  <a:moveTo>
                    <a:pt x="239" y="1"/>
                  </a:moveTo>
                  <a:cubicBezTo>
                    <a:pt x="184" y="1"/>
                    <a:pt x="129" y="24"/>
                    <a:pt x="84" y="62"/>
                  </a:cubicBezTo>
                  <a:cubicBezTo>
                    <a:pt x="24" y="133"/>
                    <a:pt x="0" y="228"/>
                    <a:pt x="48" y="312"/>
                  </a:cubicBezTo>
                  <a:cubicBezTo>
                    <a:pt x="322" y="812"/>
                    <a:pt x="322" y="1419"/>
                    <a:pt x="48" y="1919"/>
                  </a:cubicBezTo>
                  <a:cubicBezTo>
                    <a:pt x="0" y="2003"/>
                    <a:pt x="24" y="2098"/>
                    <a:pt x="84" y="2169"/>
                  </a:cubicBezTo>
                  <a:cubicBezTo>
                    <a:pt x="129" y="2207"/>
                    <a:pt x="184" y="2230"/>
                    <a:pt x="239" y="2230"/>
                  </a:cubicBezTo>
                  <a:cubicBezTo>
                    <a:pt x="271" y="2230"/>
                    <a:pt x="303" y="2222"/>
                    <a:pt x="334" y="2205"/>
                  </a:cubicBezTo>
                  <a:cubicBezTo>
                    <a:pt x="584" y="2068"/>
                    <a:pt x="861" y="2000"/>
                    <a:pt x="1137" y="2000"/>
                  </a:cubicBezTo>
                  <a:cubicBezTo>
                    <a:pt x="1414" y="2000"/>
                    <a:pt x="1691" y="2068"/>
                    <a:pt x="1941" y="2205"/>
                  </a:cubicBezTo>
                  <a:cubicBezTo>
                    <a:pt x="1965" y="2217"/>
                    <a:pt x="2001" y="2229"/>
                    <a:pt x="2036" y="2229"/>
                  </a:cubicBezTo>
                  <a:cubicBezTo>
                    <a:pt x="2096" y="2229"/>
                    <a:pt x="2144" y="2205"/>
                    <a:pt x="2191" y="2169"/>
                  </a:cubicBezTo>
                  <a:cubicBezTo>
                    <a:pt x="2251" y="2098"/>
                    <a:pt x="2263" y="2003"/>
                    <a:pt x="2227" y="1919"/>
                  </a:cubicBezTo>
                  <a:cubicBezTo>
                    <a:pt x="1953" y="1419"/>
                    <a:pt x="1953" y="812"/>
                    <a:pt x="2227" y="312"/>
                  </a:cubicBezTo>
                  <a:cubicBezTo>
                    <a:pt x="2263" y="228"/>
                    <a:pt x="2251" y="133"/>
                    <a:pt x="2191" y="62"/>
                  </a:cubicBezTo>
                  <a:cubicBezTo>
                    <a:pt x="2146" y="24"/>
                    <a:pt x="2091" y="1"/>
                    <a:pt x="2036" y="1"/>
                  </a:cubicBezTo>
                  <a:cubicBezTo>
                    <a:pt x="2004" y="1"/>
                    <a:pt x="1972" y="9"/>
                    <a:pt x="1941" y="26"/>
                  </a:cubicBezTo>
                  <a:cubicBezTo>
                    <a:pt x="1691" y="163"/>
                    <a:pt x="1414" y="231"/>
                    <a:pt x="1137" y="231"/>
                  </a:cubicBezTo>
                  <a:cubicBezTo>
                    <a:pt x="861" y="231"/>
                    <a:pt x="584" y="163"/>
                    <a:pt x="334" y="26"/>
                  </a:cubicBezTo>
                  <a:cubicBezTo>
                    <a:pt x="303" y="9"/>
                    <a:pt x="271" y="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 name="Google Shape;250;p17"/>
          <p:cNvGrpSpPr/>
          <p:nvPr/>
        </p:nvGrpSpPr>
        <p:grpSpPr>
          <a:xfrm rot="1377290">
            <a:off x="603172" y="587084"/>
            <a:ext cx="580268" cy="676396"/>
            <a:chOff x="1545492" y="2775050"/>
            <a:chExt cx="580276" cy="676405"/>
          </a:xfrm>
        </p:grpSpPr>
        <p:sp>
          <p:nvSpPr>
            <p:cNvPr id="251" name="Google Shape;251;p17"/>
            <p:cNvSpPr/>
            <p:nvPr/>
          </p:nvSpPr>
          <p:spPr>
            <a:xfrm>
              <a:off x="1703750" y="2775050"/>
              <a:ext cx="406575" cy="167775"/>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sp>
          <p:nvSpPr>
            <p:cNvPr id="252" name="Google Shape;252;p17"/>
            <p:cNvSpPr/>
            <p:nvPr/>
          </p:nvSpPr>
          <p:spPr>
            <a:xfrm rot="-1152844">
              <a:off x="1561775" y="2962193"/>
              <a:ext cx="406577" cy="167776"/>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sp>
          <p:nvSpPr>
            <p:cNvPr id="253" name="Google Shape;253;p17"/>
            <p:cNvSpPr/>
            <p:nvPr/>
          </p:nvSpPr>
          <p:spPr>
            <a:xfrm rot="-1702772">
              <a:off x="1703761" y="3197142"/>
              <a:ext cx="406566" cy="167771"/>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grpSp>
      <p:sp>
        <p:nvSpPr>
          <p:cNvPr id="254" name="Google Shape;254;p17"/>
          <p:cNvSpPr/>
          <p:nvPr/>
        </p:nvSpPr>
        <p:spPr>
          <a:xfrm>
            <a:off x="5493573" y="4267081"/>
            <a:ext cx="1730100" cy="455725"/>
          </a:xfrm>
          <a:custGeom>
            <a:rect b="b" l="l" r="r" t="t"/>
            <a:pathLst>
              <a:path extrusionOk="0" h="18229" w="69204">
                <a:moveTo>
                  <a:pt x="110" y="8827"/>
                </a:moveTo>
                <a:cubicBezTo>
                  <a:pt x="-771" y="12787"/>
                  <a:pt x="5718" y="20428"/>
                  <a:pt x="8586" y="17560"/>
                </a:cubicBezTo>
                <a:cubicBezTo>
                  <a:pt x="12229" y="13917"/>
                  <a:pt x="9053" y="6305"/>
                  <a:pt x="12696" y="2662"/>
                </a:cubicBezTo>
                <a:cubicBezTo>
                  <a:pt x="13270" y="2088"/>
                  <a:pt x="14366" y="1394"/>
                  <a:pt x="15007" y="1892"/>
                </a:cubicBezTo>
                <a:cubicBezTo>
                  <a:pt x="18042" y="4252"/>
                  <a:pt x="15280" y="9933"/>
                  <a:pt x="17319" y="13193"/>
                </a:cubicBezTo>
                <a:cubicBezTo>
                  <a:pt x="18619" y="15272"/>
                  <a:pt x="22777" y="16467"/>
                  <a:pt x="24511" y="14734"/>
                </a:cubicBezTo>
                <a:cubicBezTo>
                  <a:pt x="28280" y="10967"/>
                  <a:pt x="25657" y="-660"/>
                  <a:pt x="30932" y="94"/>
                </a:cubicBezTo>
                <a:cubicBezTo>
                  <a:pt x="37077" y="972"/>
                  <a:pt x="32844" y="14818"/>
                  <a:pt x="38638" y="17046"/>
                </a:cubicBezTo>
                <a:cubicBezTo>
                  <a:pt x="41630" y="18197"/>
                  <a:pt x="45492" y="14660"/>
                  <a:pt x="46600" y="11652"/>
                </a:cubicBezTo>
                <a:cubicBezTo>
                  <a:pt x="47793" y="8413"/>
                  <a:pt x="47436" y="3240"/>
                  <a:pt x="50710" y="2148"/>
                </a:cubicBezTo>
                <a:cubicBezTo>
                  <a:pt x="55223" y="642"/>
                  <a:pt x="53577" y="12494"/>
                  <a:pt x="57902" y="14477"/>
                </a:cubicBezTo>
                <a:cubicBezTo>
                  <a:pt x="61432" y="16095"/>
                  <a:pt x="66777" y="14683"/>
                  <a:pt x="69204" y="11652"/>
                </a:cubicBezTo>
              </a:path>
            </a:pathLst>
          </a:custGeom>
          <a:noFill/>
          <a:ln cap="rnd" cmpd="sng" w="38100">
            <a:solidFill>
              <a:schemeClr val="lt2"/>
            </a:solidFill>
            <a:prstDash val="solid"/>
            <a:round/>
            <a:headEnd len="med" w="med" type="none"/>
            <a:tailEnd len="med" w="med" type="none"/>
          </a:ln>
        </p:spPr>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2_1">
    <p:spTree>
      <p:nvGrpSpPr>
        <p:cNvPr id="255" name="Shape 255"/>
        <p:cNvGrpSpPr/>
        <p:nvPr/>
      </p:nvGrpSpPr>
      <p:grpSpPr>
        <a:xfrm>
          <a:off x="0" y="0"/>
          <a:ext cx="0" cy="0"/>
          <a:chOff x="0" y="0"/>
          <a:chExt cx="0" cy="0"/>
        </a:xfrm>
      </p:grpSpPr>
      <p:grpSp>
        <p:nvGrpSpPr>
          <p:cNvPr id="256" name="Google Shape;256;p18"/>
          <p:cNvGrpSpPr/>
          <p:nvPr/>
        </p:nvGrpSpPr>
        <p:grpSpPr>
          <a:xfrm>
            <a:off x="-20650" y="148425"/>
            <a:ext cx="8863230" cy="4743300"/>
            <a:chOff x="-26862" y="148425"/>
            <a:chExt cx="8863230" cy="4743300"/>
          </a:xfrm>
        </p:grpSpPr>
        <p:grpSp>
          <p:nvGrpSpPr>
            <p:cNvPr id="257" name="Google Shape;257;p18"/>
            <p:cNvGrpSpPr/>
            <p:nvPr/>
          </p:nvGrpSpPr>
          <p:grpSpPr>
            <a:xfrm>
              <a:off x="550593" y="148425"/>
              <a:ext cx="8285775" cy="4743300"/>
              <a:chOff x="496875" y="148425"/>
              <a:chExt cx="8285775" cy="4743300"/>
            </a:xfrm>
          </p:grpSpPr>
          <p:sp>
            <p:nvSpPr>
              <p:cNvPr id="258" name="Google Shape;258;p18"/>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8"/>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8"/>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8"/>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18"/>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 name="Google Shape;263;p18"/>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64" name="Google Shape;264;p18"/>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265" name="Google Shape;265;p18"/>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6" name="Google Shape;266;p18"/>
          <p:cNvSpPr txBox="1"/>
          <p:nvPr>
            <p:ph type="title"/>
          </p:nvPr>
        </p:nvSpPr>
        <p:spPr>
          <a:xfrm>
            <a:off x="1268150" y="1511549"/>
            <a:ext cx="3840000" cy="17724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67" name="Google Shape;267;p18"/>
          <p:cNvSpPr txBox="1"/>
          <p:nvPr>
            <p:ph idx="1" type="subTitle"/>
          </p:nvPr>
        </p:nvSpPr>
        <p:spPr>
          <a:xfrm>
            <a:off x="1268150" y="3283850"/>
            <a:ext cx="3907500" cy="642300"/>
          </a:xfrm>
          <a:prstGeom prst="rect">
            <a:avLst/>
          </a:prstGeom>
        </p:spPr>
        <p:txBody>
          <a:bodyPr anchorCtr="0" anchor="t" bIns="91425" lIns="91425" spcFirstLastPara="1" rIns="91425" wrap="square" tIns="91425">
            <a:noAutofit/>
          </a:bodyPr>
          <a:lstStyle>
            <a:lvl1pPr lvl="0">
              <a:spcBef>
                <a:spcPts val="0"/>
              </a:spcBef>
              <a:spcAft>
                <a:spcPts val="0"/>
              </a:spcAft>
              <a:buSzPts val="1400"/>
              <a:buNone/>
              <a:defRPr>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268" name="Google Shape;268;p18"/>
          <p:cNvGrpSpPr/>
          <p:nvPr/>
        </p:nvGrpSpPr>
        <p:grpSpPr>
          <a:xfrm>
            <a:off x="196057" y="4189916"/>
            <a:ext cx="413578" cy="413578"/>
            <a:chOff x="578025" y="1183300"/>
            <a:chExt cx="97075" cy="97075"/>
          </a:xfrm>
        </p:grpSpPr>
        <p:sp>
          <p:nvSpPr>
            <p:cNvPr id="269" name="Google Shape;269;p18"/>
            <p:cNvSpPr/>
            <p:nvPr/>
          </p:nvSpPr>
          <p:spPr>
            <a:xfrm>
              <a:off x="578025" y="1183300"/>
              <a:ext cx="97075" cy="97075"/>
            </a:xfrm>
            <a:custGeom>
              <a:rect b="b" l="l" r="r" t="t"/>
              <a:pathLst>
                <a:path extrusionOk="0" h="3883" w="3883">
                  <a:moveTo>
                    <a:pt x="1942" y="787"/>
                  </a:moveTo>
                  <a:cubicBezTo>
                    <a:pt x="2180" y="1287"/>
                    <a:pt x="2585" y="1692"/>
                    <a:pt x="3097" y="1942"/>
                  </a:cubicBezTo>
                  <a:cubicBezTo>
                    <a:pt x="2585" y="2180"/>
                    <a:pt x="2180" y="2596"/>
                    <a:pt x="1942" y="3097"/>
                  </a:cubicBezTo>
                  <a:cubicBezTo>
                    <a:pt x="1692" y="2596"/>
                    <a:pt x="1287" y="2180"/>
                    <a:pt x="775" y="1942"/>
                  </a:cubicBezTo>
                  <a:cubicBezTo>
                    <a:pt x="1287" y="1692"/>
                    <a:pt x="1692" y="1287"/>
                    <a:pt x="1942" y="787"/>
                  </a:cubicBezTo>
                  <a:close/>
                  <a:moveTo>
                    <a:pt x="1942" y="1"/>
                  </a:moveTo>
                  <a:cubicBezTo>
                    <a:pt x="1846" y="1"/>
                    <a:pt x="1763" y="60"/>
                    <a:pt x="1751" y="156"/>
                  </a:cubicBezTo>
                  <a:cubicBezTo>
                    <a:pt x="1584" y="953"/>
                    <a:pt x="953" y="1584"/>
                    <a:pt x="144" y="1751"/>
                  </a:cubicBezTo>
                  <a:cubicBezTo>
                    <a:pt x="60" y="1775"/>
                    <a:pt x="1" y="1846"/>
                    <a:pt x="1" y="1942"/>
                  </a:cubicBezTo>
                  <a:cubicBezTo>
                    <a:pt x="1" y="2025"/>
                    <a:pt x="60" y="2108"/>
                    <a:pt x="144" y="2132"/>
                  </a:cubicBezTo>
                  <a:cubicBezTo>
                    <a:pt x="953" y="2299"/>
                    <a:pt x="1584" y="2930"/>
                    <a:pt x="1751" y="3728"/>
                  </a:cubicBezTo>
                  <a:cubicBezTo>
                    <a:pt x="1763" y="3823"/>
                    <a:pt x="1846" y="3882"/>
                    <a:pt x="1942" y="3882"/>
                  </a:cubicBezTo>
                  <a:cubicBezTo>
                    <a:pt x="2025" y="3882"/>
                    <a:pt x="2108" y="3823"/>
                    <a:pt x="2120" y="3728"/>
                  </a:cubicBezTo>
                  <a:cubicBezTo>
                    <a:pt x="2299" y="2930"/>
                    <a:pt x="2930" y="2299"/>
                    <a:pt x="3728" y="2132"/>
                  </a:cubicBezTo>
                  <a:cubicBezTo>
                    <a:pt x="3811" y="2108"/>
                    <a:pt x="3882" y="2025"/>
                    <a:pt x="3882" y="1942"/>
                  </a:cubicBezTo>
                  <a:cubicBezTo>
                    <a:pt x="3882" y="1846"/>
                    <a:pt x="3811" y="1775"/>
                    <a:pt x="3728" y="1751"/>
                  </a:cubicBezTo>
                  <a:cubicBezTo>
                    <a:pt x="2930" y="1584"/>
                    <a:pt x="2299" y="953"/>
                    <a:pt x="2120" y="156"/>
                  </a:cubicBezTo>
                  <a:cubicBezTo>
                    <a:pt x="2108" y="60"/>
                    <a:pt x="2025" y="1"/>
                    <a:pt x="1942"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8"/>
            <p:cNvSpPr/>
            <p:nvPr/>
          </p:nvSpPr>
          <p:spPr>
            <a:xfrm>
              <a:off x="589350" y="1195075"/>
              <a:ext cx="17275" cy="16550"/>
            </a:xfrm>
            <a:custGeom>
              <a:rect b="b" l="l" r="r" t="t"/>
              <a:pathLst>
                <a:path extrusionOk="0" h="662" w="691">
                  <a:moveTo>
                    <a:pt x="204" y="0"/>
                  </a:moveTo>
                  <a:cubicBezTo>
                    <a:pt x="155" y="0"/>
                    <a:pt x="108" y="18"/>
                    <a:pt x="72" y="54"/>
                  </a:cubicBezTo>
                  <a:cubicBezTo>
                    <a:pt x="0" y="125"/>
                    <a:pt x="0" y="256"/>
                    <a:pt x="72" y="328"/>
                  </a:cubicBezTo>
                  <a:lnTo>
                    <a:pt x="346" y="602"/>
                  </a:lnTo>
                  <a:cubicBezTo>
                    <a:pt x="381" y="637"/>
                    <a:pt x="429" y="661"/>
                    <a:pt x="477" y="661"/>
                  </a:cubicBezTo>
                  <a:cubicBezTo>
                    <a:pt x="524" y="661"/>
                    <a:pt x="572" y="637"/>
                    <a:pt x="620" y="602"/>
                  </a:cubicBezTo>
                  <a:cubicBezTo>
                    <a:pt x="691" y="530"/>
                    <a:pt x="691" y="399"/>
                    <a:pt x="620" y="328"/>
                  </a:cubicBezTo>
                  <a:lnTo>
                    <a:pt x="346" y="54"/>
                  </a:lnTo>
                  <a:cubicBezTo>
                    <a:pt x="304" y="18"/>
                    <a:pt x="253" y="0"/>
                    <a:pt x="204"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8"/>
            <p:cNvSpPr/>
            <p:nvPr/>
          </p:nvSpPr>
          <p:spPr>
            <a:xfrm>
              <a:off x="646200" y="1252225"/>
              <a:ext cx="17575" cy="16250"/>
            </a:xfrm>
            <a:custGeom>
              <a:rect b="b" l="l" r="r" t="t"/>
              <a:pathLst>
                <a:path extrusionOk="0" h="650" w="703">
                  <a:moveTo>
                    <a:pt x="215" y="0"/>
                  </a:moveTo>
                  <a:cubicBezTo>
                    <a:pt x="167" y="0"/>
                    <a:pt x="120" y="18"/>
                    <a:pt x="84" y="54"/>
                  </a:cubicBezTo>
                  <a:cubicBezTo>
                    <a:pt x="0" y="125"/>
                    <a:pt x="0" y="244"/>
                    <a:pt x="84" y="328"/>
                  </a:cubicBezTo>
                  <a:lnTo>
                    <a:pt x="358" y="601"/>
                  </a:lnTo>
                  <a:cubicBezTo>
                    <a:pt x="393" y="637"/>
                    <a:pt x="441" y="649"/>
                    <a:pt x="489" y="649"/>
                  </a:cubicBezTo>
                  <a:cubicBezTo>
                    <a:pt x="536" y="649"/>
                    <a:pt x="584" y="637"/>
                    <a:pt x="620" y="601"/>
                  </a:cubicBezTo>
                  <a:cubicBezTo>
                    <a:pt x="703" y="518"/>
                    <a:pt x="703" y="399"/>
                    <a:pt x="620" y="328"/>
                  </a:cubicBezTo>
                  <a:lnTo>
                    <a:pt x="346" y="54"/>
                  </a:lnTo>
                  <a:cubicBezTo>
                    <a:pt x="310" y="18"/>
                    <a:pt x="262" y="0"/>
                    <a:pt x="215"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8"/>
            <p:cNvSpPr/>
            <p:nvPr/>
          </p:nvSpPr>
          <p:spPr>
            <a:xfrm>
              <a:off x="589350" y="1252225"/>
              <a:ext cx="17275" cy="16250"/>
            </a:xfrm>
            <a:custGeom>
              <a:rect b="b" l="l" r="r" t="t"/>
              <a:pathLst>
                <a:path extrusionOk="0" h="650" w="691">
                  <a:moveTo>
                    <a:pt x="478" y="0"/>
                  </a:moveTo>
                  <a:cubicBezTo>
                    <a:pt x="429" y="0"/>
                    <a:pt x="381" y="18"/>
                    <a:pt x="346" y="54"/>
                  </a:cubicBezTo>
                  <a:lnTo>
                    <a:pt x="72" y="328"/>
                  </a:lnTo>
                  <a:cubicBezTo>
                    <a:pt x="0" y="399"/>
                    <a:pt x="0" y="518"/>
                    <a:pt x="72" y="601"/>
                  </a:cubicBezTo>
                  <a:cubicBezTo>
                    <a:pt x="108" y="637"/>
                    <a:pt x="155" y="649"/>
                    <a:pt x="203" y="649"/>
                  </a:cubicBezTo>
                  <a:cubicBezTo>
                    <a:pt x="250" y="649"/>
                    <a:pt x="310" y="637"/>
                    <a:pt x="346" y="601"/>
                  </a:cubicBezTo>
                  <a:lnTo>
                    <a:pt x="620" y="328"/>
                  </a:lnTo>
                  <a:cubicBezTo>
                    <a:pt x="691" y="244"/>
                    <a:pt x="691" y="125"/>
                    <a:pt x="620" y="54"/>
                  </a:cubicBezTo>
                  <a:cubicBezTo>
                    <a:pt x="578" y="18"/>
                    <a:pt x="527" y="0"/>
                    <a:pt x="478"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8"/>
            <p:cNvSpPr/>
            <p:nvPr/>
          </p:nvSpPr>
          <p:spPr>
            <a:xfrm>
              <a:off x="646200" y="1195075"/>
              <a:ext cx="17575" cy="16550"/>
            </a:xfrm>
            <a:custGeom>
              <a:rect b="b" l="l" r="r" t="t"/>
              <a:pathLst>
                <a:path extrusionOk="0" h="662" w="703">
                  <a:moveTo>
                    <a:pt x="489" y="0"/>
                  </a:moveTo>
                  <a:cubicBezTo>
                    <a:pt x="441" y="0"/>
                    <a:pt x="393" y="18"/>
                    <a:pt x="358" y="54"/>
                  </a:cubicBezTo>
                  <a:lnTo>
                    <a:pt x="84" y="328"/>
                  </a:lnTo>
                  <a:cubicBezTo>
                    <a:pt x="0" y="399"/>
                    <a:pt x="0" y="530"/>
                    <a:pt x="84" y="602"/>
                  </a:cubicBezTo>
                  <a:cubicBezTo>
                    <a:pt x="120" y="637"/>
                    <a:pt x="167" y="661"/>
                    <a:pt x="215" y="661"/>
                  </a:cubicBezTo>
                  <a:cubicBezTo>
                    <a:pt x="262" y="661"/>
                    <a:pt x="310" y="637"/>
                    <a:pt x="346" y="602"/>
                  </a:cubicBezTo>
                  <a:lnTo>
                    <a:pt x="620" y="328"/>
                  </a:lnTo>
                  <a:cubicBezTo>
                    <a:pt x="703" y="256"/>
                    <a:pt x="703" y="125"/>
                    <a:pt x="620" y="54"/>
                  </a:cubicBezTo>
                  <a:cubicBezTo>
                    <a:pt x="584" y="18"/>
                    <a:pt x="536" y="0"/>
                    <a:pt x="489"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4" name="Google Shape;274;p18"/>
          <p:cNvSpPr/>
          <p:nvPr/>
        </p:nvSpPr>
        <p:spPr>
          <a:xfrm>
            <a:off x="261962" y="228626"/>
            <a:ext cx="624565" cy="932075"/>
          </a:xfrm>
          <a:custGeom>
            <a:rect b="b" l="l" r="r" t="t"/>
            <a:pathLst>
              <a:path extrusionOk="0" h="8496" w="5693">
                <a:moveTo>
                  <a:pt x="1454" y="3983"/>
                </a:moveTo>
                <a:cubicBezTo>
                  <a:pt x="1489" y="3983"/>
                  <a:pt x="1525" y="3983"/>
                  <a:pt x="1561" y="3995"/>
                </a:cubicBezTo>
                <a:cubicBezTo>
                  <a:pt x="1787" y="4006"/>
                  <a:pt x="2013" y="4090"/>
                  <a:pt x="2216" y="4197"/>
                </a:cubicBezTo>
                <a:cubicBezTo>
                  <a:pt x="2216" y="4352"/>
                  <a:pt x="2192" y="4507"/>
                  <a:pt x="2144" y="4661"/>
                </a:cubicBezTo>
                <a:cubicBezTo>
                  <a:pt x="2049" y="4971"/>
                  <a:pt x="1799" y="5257"/>
                  <a:pt x="1501" y="5388"/>
                </a:cubicBezTo>
                <a:cubicBezTo>
                  <a:pt x="1407" y="5431"/>
                  <a:pt x="1287" y="5470"/>
                  <a:pt x="1154" y="5470"/>
                </a:cubicBezTo>
                <a:cubicBezTo>
                  <a:pt x="1067" y="5470"/>
                  <a:pt x="976" y="5454"/>
                  <a:pt x="882" y="5411"/>
                </a:cubicBezTo>
                <a:cubicBezTo>
                  <a:pt x="584" y="5269"/>
                  <a:pt x="418" y="4888"/>
                  <a:pt x="513" y="4578"/>
                </a:cubicBezTo>
                <a:cubicBezTo>
                  <a:pt x="620" y="4197"/>
                  <a:pt x="1061" y="3983"/>
                  <a:pt x="1454" y="3983"/>
                </a:cubicBezTo>
                <a:close/>
                <a:moveTo>
                  <a:pt x="831" y="1"/>
                </a:moveTo>
                <a:cubicBezTo>
                  <a:pt x="799" y="1"/>
                  <a:pt x="767" y="10"/>
                  <a:pt x="739" y="30"/>
                </a:cubicBezTo>
                <a:cubicBezTo>
                  <a:pt x="644" y="89"/>
                  <a:pt x="608" y="208"/>
                  <a:pt x="668" y="292"/>
                </a:cubicBezTo>
                <a:cubicBezTo>
                  <a:pt x="1156" y="1101"/>
                  <a:pt x="1573" y="1959"/>
                  <a:pt x="1906" y="2852"/>
                </a:cubicBezTo>
                <a:cubicBezTo>
                  <a:pt x="2025" y="3149"/>
                  <a:pt x="2120" y="3447"/>
                  <a:pt x="2180" y="3756"/>
                </a:cubicBezTo>
                <a:cubicBezTo>
                  <a:pt x="1989" y="3685"/>
                  <a:pt x="1799" y="3625"/>
                  <a:pt x="1596" y="3602"/>
                </a:cubicBezTo>
                <a:cubicBezTo>
                  <a:pt x="1556" y="3598"/>
                  <a:pt x="1514" y="3597"/>
                  <a:pt x="1472" y="3597"/>
                </a:cubicBezTo>
                <a:cubicBezTo>
                  <a:pt x="927" y="3597"/>
                  <a:pt x="310" y="3885"/>
                  <a:pt x="144" y="4471"/>
                </a:cubicBezTo>
                <a:cubicBezTo>
                  <a:pt x="1" y="4959"/>
                  <a:pt x="263" y="5542"/>
                  <a:pt x="715" y="5757"/>
                </a:cubicBezTo>
                <a:cubicBezTo>
                  <a:pt x="855" y="5821"/>
                  <a:pt x="1006" y="5853"/>
                  <a:pt x="1162" y="5853"/>
                </a:cubicBezTo>
                <a:cubicBezTo>
                  <a:pt x="1324" y="5853"/>
                  <a:pt x="1492" y="5818"/>
                  <a:pt x="1656" y="5745"/>
                </a:cubicBezTo>
                <a:cubicBezTo>
                  <a:pt x="2061" y="5566"/>
                  <a:pt x="2382" y="5197"/>
                  <a:pt x="2513" y="4780"/>
                </a:cubicBezTo>
                <a:cubicBezTo>
                  <a:pt x="2549" y="4661"/>
                  <a:pt x="2573" y="4542"/>
                  <a:pt x="2585" y="4423"/>
                </a:cubicBezTo>
                <a:cubicBezTo>
                  <a:pt x="2680" y="4495"/>
                  <a:pt x="2763" y="4566"/>
                  <a:pt x="2835" y="4626"/>
                </a:cubicBezTo>
                <a:cubicBezTo>
                  <a:pt x="4001" y="5578"/>
                  <a:pt x="4883" y="6912"/>
                  <a:pt x="5299" y="8352"/>
                </a:cubicBezTo>
                <a:cubicBezTo>
                  <a:pt x="5323" y="8436"/>
                  <a:pt x="5394" y="8495"/>
                  <a:pt x="5478" y="8495"/>
                </a:cubicBezTo>
                <a:cubicBezTo>
                  <a:pt x="5502" y="8495"/>
                  <a:pt x="5514" y="8495"/>
                  <a:pt x="5537" y="8483"/>
                </a:cubicBezTo>
                <a:cubicBezTo>
                  <a:pt x="5633" y="8459"/>
                  <a:pt x="5692" y="8352"/>
                  <a:pt x="5668" y="8245"/>
                </a:cubicBezTo>
                <a:cubicBezTo>
                  <a:pt x="5228" y="6721"/>
                  <a:pt x="4311" y="5340"/>
                  <a:pt x="3085" y="4328"/>
                </a:cubicBezTo>
                <a:cubicBezTo>
                  <a:pt x="2942" y="4209"/>
                  <a:pt x="2775" y="4078"/>
                  <a:pt x="2585" y="3971"/>
                </a:cubicBezTo>
                <a:cubicBezTo>
                  <a:pt x="2549" y="3530"/>
                  <a:pt x="2418" y="3102"/>
                  <a:pt x="2263" y="2709"/>
                </a:cubicBezTo>
                <a:cubicBezTo>
                  <a:pt x="1930" y="1804"/>
                  <a:pt x="1501" y="923"/>
                  <a:pt x="1001" y="101"/>
                </a:cubicBezTo>
                <a:cubicBezTo>
                  <a:pt x="961" y="38"/>
                  <a:pt x="895" y="1"/>
                  <a:pt x="8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2_1_1">
    <p:spTree>
      <p:nvGrpSpPr>
        <p:cNvPr id="275" name="Shape 275"/>
        <p:cNvGrpSpPr/>
        <p:nvPr/>
      </p:nvGrpSpPr>
      <p:grpSpPr>
        <a:xfrm>
          <a:off x="0" y="0"/>
          <a:ext cx="0" cy="0"/>
          <a:chOff x="0" y="0"/>
          <a:chExt cx="0" cy="0"/>
        </a:xfrm>
      </p:grpSpPr>
      <p:grpSp>
        <p:nvGrpSpPr>
          <p:cNvPr id="276" name="Google Shape;276;p19"/>
          <p:cNvGrpSpPr/>
          <p:nvPr/>
        </p:nvGrpSpPr>
        <p:grpSpPr>
          <a:xfrm>
            <a:off x="-20650" y="148425"/>
            <a:ext cx="8863230" cy="4743300"/>
            <a:chOff x="-26862" y="148425"/>
            <a:chExt cx="8863230" cy="4743300"/>
          </a:xfrm>
        </p:grpSpPr>
        <p:grpSp>
          <p:nvGrpSpPr>
            <p:cNvPr id="277" name="Google Shape;277;p19"/>
            <p:cNvGrpSpPr/>
            <p:nvPr/>
          </p:nvGrpSpPr>
          <p:grpSpPr>
            <a:xfrm>
              <a:off x="550593" y="148425"/>
              <a:ext cx="8285775" cy="4743300"/>
              <a:chOff x="496875" y="148425"/>
              <a:chExt cx="8285775" cy="4743300"/>
            </a:xfrm>
          </p:grpSpPr>
          <p:sp>
            <p:nvSpPr>
              <p:cNvPr id="278" name="Google Shape;278;p19"/>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9"/>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9"/>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19"/>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9"/>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3" name="Google Shape;283;p19"/>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84" name="Google Shape;284;p19"/>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285" name="Google Shape;285;p19"/>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6" name="Google Shape;286;p19"/>
          <p:cNvSpPr txBox="1"/>
          <p:nvPr>
            <p:ph type="title"/>
          </p:nvPr>
        </p:nvSpPr>
        <p:spPr>
          <a:xfrm>
            <a:off x="1391825" y="1442879"/>
            <a:ext cx="2799000" cy="956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287" name="Google Shape;287;p19"/>
          <p:cNvSpPr txBox="1"/>
          <p:nvPr>
            <p:ph idx="1" type="subTitle"/>
          </p:nvPr>
        </p:nvSpPr>
        <p:spPr>
          <a:xfrm>
            <a:off x="1391875" y="2431154"/>
            <a:ext cx="2799000" cy="1275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a:solidFill>
                  <a:schemeClr val="dk1"/>
                </a:solidFill>
              </a:defRPr>
            </a:lvl1pPr>
            <a:lvl2pPr lvl="1" rtl="0" algn="r">
              <a:spcBef>
                <a:spcPts val="0"/>
              </a:spcBef>
              <a:spcAft>
                <a:spcPts val="0"/>
              </a:spcAft>
              <a:buSzPts val="1400"/>
              <a:buNone/>
              <a:defRPr/>
            </a:lvl2pPr>
            <a:lvl3pPr lvl="2" rtl="0" algn="r">
              <a:spcBef>
                <a:spcPts val="0"/>
              </a:spcBef>
              <a:spcAft>
                <a:spcPts val="0"/>
              </a:spcAft>
              <a:buSzPts val="1400"/>
              <a:buNone/>
              <a:defRPr/>
            </a:lvl3pPr>
            <a:lvl4pPr lvl="3" rtl="0" algn="r">
              <a:spcBef>
                <a:spcPts val="0"/>
              </a:spcBef>
              <a:spcAft>
                <a:spcPts val="0"/>
              </a:spcAft>
              <a:buSzPts val="1400"/>
              <a:buNone/>
              <a:defRPr/>
            </a:lvl4pPr>
            <a:lvl5pPr lvl="4" rtl="0" algn="r">
              <a:spcBef>
                <a:spcPts val="0"/>
              </a:spcBef>
              <a:spcAft>
                <a:spcPts val="0"/>
              </a:spcAft>
              <a:buSzPts val="1400"/>
              <a:buNone/>
              <a:defRPr/>
            </a:lvl5pPr>
            <a:lvl6pPr lvl="5" rtl="0" algn="r">
              <a:spcBef>
                <a:spcPts val="0"/>
              </a:spcBef>
              <a:spcAft>
                <a:spcPts val="0"/>
              </a:spcAft>
              <a:buSzPts val="1400"/>
              <a:buNone/>
              <a:defRPr/>
            </a:lvl6pPr>
            <a:lvl7pPr lvl="6" rtl="0" algn="r">
              <a:spcBef>
                <a:spcPts val="0"/>
              </a:spcBef>
              <a:spcAft>
                <a:spcPts val="0"/>
              </a:spcAft>
              <a:buSzPts val="1400"/>
              <a:buNone/>
              <a:defRPr/>
            </a:lvl7pPr>
            <a:lvl8pPr lvl="7" rtl="0" algn="r">
              <a:spcBef>
                <a:spcPts val="0"/>
              </a:spcBef>
              <a:spcAft>
                <a:spcPts val="0"/>
              </a:spcAft>
              <a:buSzPts val="1400"/>
              <a:buNone/>
              <a:defRPr/>
            </a:lvl8pPr>
            <a:lvl9pPr lvl="8" rtl="0" algn="r">
              <a:spcBef>
                <a:spcPts val="0"/>
              </a:spcBef>
              <a:spcAft>
                <a:spcPts val="0"/>
              </a:spcAft>
              <a:buSzPts val="1400"/>
              <a:buNone/>
              <a:defRPr/>
            </a:lvl9pPr>
          </a:lstStyle>
          <a:p/>
        </p:txBody>
      </p:sp>
      <p:sp>
        <p:nvSpPr>
          <p:cNvPr id="288" name="Google Shape;288;p19"/>
          <p:cNvSpPr/>
          <p:nvPr/>
        </p:nvSpPr>
        <p:spPr>
          <a:xfrm>
            <a:off x="4575575" y="148425"/>
            <a:ext cx="4170900" cy="4743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9" name="Google Shape;289;p19"/>
          <p:cNvGrpSpPr/>
          <p:nvPr/>
        </p:nvGrpSpPr>
        <p:grpSpPr>
          <a:xfrm>
            <a:off x="199295" y="2313278"/>
            <a:ext cx="413578" cy="413578"/>
            <a:chOff x="578025" y="1183300"/>
            <a:chExt cx="97075" cy="97075"/>
          </a:xfrm>
        </p:grpSpPr>
        <p:sp>
          <p:nvSpPr>
            <p:cNvPr id="290" name="Google Shape;290;p19"/>
            <p:cNvSpPr/>
            <p:nvPr/>
          </p:nvSpPr>
          <p:spPr>
            <a:xfrm>
              <a:off x="578025" y="1183300"/>
              <a:ext cx="97075" cy="97075"/>
            </a:xfrm>
            <a:custGeom>
              <a:rect b="b" l="l" r="r" t="t"/>
              <a:pathLst>
                <a:path extrusionOk="0" h="3883" w="3883">
                  <a:moveTo>
                    <a:pt x="1942" y="787"/>
                  </a:moveTo>
                  <a:cubicBezTo>
                    <a:pt x="2180" y="1287"/>
                    <a:pt x="2585" y="1692"/>
                    <a:pt x="3097" y="1942"/>
                  </a:cubicBezTo>
                  <a:cubicBezTo>
                    <a:pt x="2585" y="2180"/>
                    <a:pt x="2180" y="2596"/>
                    <a:pt x="1942" y="3097"/>
                  </a:cubicBezTo>
                  <a:cubicBezTo>
                    <a:pt x="1692" y="2596"/>
                    <a:pt x="1287" y="2180"/>
                    <a:pt x="775" y="1942"/>
                  </a:cubicBezTo>
                  <a:cubicBezTo>
                    <a:pt x="1287" y="1692"/>
                    <a:pt x="1692" y="1287"/>
                    <a:pt x="1942" y="787"/>
                  </a:cubicBezTo>
                  <a:close/>
                  <a:moveTo>
                    <a:pt x="1942" y="1"/>
                  </a:moveTo>
                  <a:cubicBezTo>
                    <a:pt x="1846" y="1"/>
                    <a:pt x="1763" y="60"/>
                    <a:pt x="1751" y="156"/>
                  </a:cubicBezTo>
                  <a:cubicBezTo>
                    <a:pt x="1584" y="953"/>
                    <a:pt x="953" y="1584"/>
                    <a:pt x="144" y="1751"/>
                  </a:cubicBezTo>
                  <a:cubicBezTo>
                    <a:pt x="60" y="1775"/>
                    <a:pt x="1" y="1846"/>
                    <a:pt x="1" y="1942"/>
                  </a:cubicBezTo>
                  <a:cubicBezTo>
                    <a:pt x="1" y="2025"/>
                    <a:pt x="60" y="2108"/>
                    <a:pt x="144" y="2132"/>
                  </a:cubicBezTo>
                  <a:cubicBezTo>
                    <a:pt x="953" y="2299"/>
                    <a:pt x="1584" y="2930"/>
                    <a:pt x="1751" y="3728"/>
                  </a:cubicBezTo>
                  <a:cubicBezTo>
                    <a:pt x="1763" y="3823"/>
                    <a:pt x="1846" y="3882"/>
                    <a:pt x="1942" y="3882"/>
                  </a:cubicBezTo>
                  <a:cubicBezTo>
                    <a:pt x="2025" y="3882"/>
                    <a:pt x="2108" y="3823"/>
                    <a:pt x="2120" y="3728"/>
                  </a:cubicBezTo>
                  <a:cubicBezTo>
                    <a:pt x="2299" y="2930"/>
                    <a:pt x="2930" y="2299"/>
                    <a:pt x="3728" y="2132"/>
                  </a:cubicBezTo>
                  <a:cubicBezTo>
                    <a:pt x="3811" y="2108"/>
                    <a:pt x="3882" y="2025"/>
                    <a:pt x="3882" y="1942"/>
                  </a:cubicBezTo>
                  <a:cubicBezTo>
                    <a:pt x="3882" y="1846"/>
                    <a:pt x="3811" y="1775"/>
                    <a:pt x="3728" y="1751"/>
                  </a:cubicBezTo>
                  <a:cubicBezTo>
                    <a:pt x="2930" y="1584"/>
                    <a:pt x="2299" y="953"/>
                    <a:pt x="2120" y="156"/>
                  </a:cubicBezTo>
                  <a:cubicBezTo>
                    <a:pt x="2108" y="60"/>
                    <a:pt x="2025" y="1"/>
                    <a:pt x="1942"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9"/>
            <p:cNvSpPr/>
            <p:nvPr/>
          </p:nvSpPr>
          <p:spPr>
            <a:xfrm>
              <a:off x="589350" y="1195075"/>
              <a:ext cx="17275" cy="16550"/>
            </a:xfrm>
            <a:custGeom>
              <a:rect b="b" l="l" r="r" t="t"/>
              <a:pathLst>
                <a:path extrusionOk="0" h="662" w="691">
                  <a:moveTo>
                    <a:pt x="204" y="0"/>
                  </a:moveTo>
                  <a:cubicBezTo>
                    <a:pt x="155" y="0"/>
                    <a:pt x="108" y="18"/>
                    <a:pt x="72" y="54"/>
                  </a:cubicBezTo>
                  <a:cubicBezTo>
                    <a:pt x="0" y="125"/>
                    <a:pt x="0" y="256"/>
                    <a:pt x="72" y="328"/>
                  </a:cubicBezTo>
                  <a:lnTo>
                    <a:pt x="346" y="602"/>
                  </a:lnTo>
                  <a:cubicBezTo>
                    <a:pt x="381" y="637"/>
                    <a:pt x="429" y="661"/>
                    <a:pt x="477" y="661"/>
                  </a:cubicBezTo>
                  <a:cubicBezTo>
                    <a:pt x="524" y="661"/>
                    <a:pt x="572" y="637"/>
                    <a:pt x="620" y="602"/>
                  </a:cubicBezTo>
                  <a:cubicBezTo>
                    <a:pt x="691" y="530"/>
                    <a:pt x="691" y="399"/>
                    <a:pt x="620" y="328"/>
                  </a:cubicBezTo>
                  <a:lnTo>
                    <a:pt x="346" y="54"/>
                  </a:lnTo>
                  <a:cubicBezTo>
                    <a:pt x="304" y="18"/>
                    <a:pt x="253" y="0"/>
                    <a:pt x="204"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9"/>
            <p:cNvSpPr/>
            <p:nvPr/>
          </p:nvSpPr>
          <p:spPr>
            <a:xfrm>
              <a:off x="646200" y="1252225"/>
              <a:ext cx="17575" cy="16250"/>
            </a:xfrm>
            <a:custGeom>
              <a:rect b="b" l="l" r="r" t="t"/>
              <a:pathLst>
                <a:path extrusionOk="0" h="650" w="703">
                  <a:moveTo>
                    <a:pt x="215" y="0"/>
                  </a:moveTo>
                  <a:cubicBezTo>
                    <a:pt x="167" y="0"/>
                    <a:pt x="120" y="18"/>
                    <a:pt x="84" y="54"/>
                  </a:cubicBezTo>
                  <a:cubicBezTo>
                    <a:pt x="0" y="125"/>
                    <a:pt x="0" y="244"/>
                    <a:pt x="84" y="328"/>
                  </a:cubicBezTo>
                  <a:lnTo>
                    <a:pt x="358" y="601"/>
                  </a:lnTo>
                  <a:cubicBezTo>
                    <a:pt x="393" y="637"/>
                    <a:pt x="441" y="649"/>
                    <a:pt x="489" y="649"/>
                  </a:cubicBezTo>
                  <a:cubicBezTo>
                    <a:pt x="536" y="649"/>
                    <a:pt x="584" y="637"/>
                    <a:pt x="620" y="601"/>
                  </a:cubicBezTo>
                  <a:cubicBezTo>
                    <a:pt x="703" y="518"/>
                    <a:pt x="703" y="399"/>
                    <a:pt x="620" y="328"/>
                  </a:cubicBezTo>
                  <a:lnTo>
                    <a:pt x="346" y="54"/>
                  </a:lnTo>
                  <a:cubicBezTo>
                    <a:pt x="310" y="18"/>
                    <a:pt x="262" y="0"/>
                    <a:pt x="215"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9"/>
            <p:cNvSpPr/>
            <p:nvPr/>
          </p:nvSpPr>
          <p:spPr>
            <a:xfrm>
              <a:off x="589350" y="1252225"/>
              <a:ext cx="17275" cy="16250"/>
            </a:xfrm>
            <a:custGeom>
              <a:rect b="b" l="l" r="r" t="t"/>
              <a:pathLst>
                <a:path extrusionOk="0" h="650" w="691">
                  <a:moveTo>
                    <a:pt x="478" y="0"/>
                  </a:moveTo>
                  <a:cubicBezTo>
                    <a:pt x="429" y="0"/>
                    <a:pt x="381" y="18"/>
                    <a:pt x="346" y="54"/>
                  </a:cubicBezTo>
                  <a:lnTo>
                    <a:pt x="72" y="328"/>
                  </a:lnTo>
                  <a:cubicBezTo>
                    <a:pt x="0" y="399"/>
                    <a:pt x="0" y="518"/>
                    <a:pt x="72" y="601"/>
                  </a:cubicBezTo>
                  <a:cubicBezTo>
                    <a:pt x="108" y="637"/>
                    <a:pt x="155" y="649"/>
                    <a:pt x="203" y="649"/>
                  </a:cubicBezTo>
                  <a:cubicBezTo>
                    <a:pt x="250" y="649"/>
                    <a:pt x="310" y="637"/>
                    <a:pt x="346" y="601"/>
                  </a:cubicBezTo>
                  <a:lnTo>
                    <a:pt x="620" y="328"/>
                  </a:lnTo>
                  <a:cubicBezTo>
                    <a:pt x="691" y="244"/>
                    <a:pt x="691" y="125"/>
                    <a:pt x="620" y="54"/>
                  </a:cubicBezTo>
                  <a:cubicBezTo>
                    <a:pt x="578" y="18"/>
                    <a:pt x="527" y="0"/>
                    <a:pt x="478"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9"/>
            <p:cNvSpPr/>
            <p:nvPr/>
          </p:nvSpPr>
          <p:spPr>
            <a:xfrm>
              <a:off x="646200" y="1195075"/>
              <a:ext cx="17575" cy="16550"/>
            </a:xfrm>
            <a:custGeom>
              <a:rect b="b" l="l" r="r" t="t"/>
              <a:pathLst>
                <a:path extrusionOk="0" h="662" w="703">
                  <a:moveTo>
                    <a:pt x="489" y="0"/>
                  </a:moveTo>
                  <a:cubicBezTo>
                    <a:pt x="441" y="0"/>
                    <a:pt x="393" y="18"/>
                    <a:pt x="358" y="54"/>
                  </a:cubicBezTo>
                  <a:lnTo>
                    <a:pt x="84" y="328"/>
                  </a:lnTo>
                  <a:cubicBezTo>
                    <a:pt x="0" y="399"/>
                    <a:pt x="0" y="530"/>
                    <a:pt x="84" y="602"/>
                  </a:cubicBezTo>
                  <a:cubicBezTo>
                    <a:pt x="120" y="637"/>
                    <a:pt x="167" y="661"/>
                    <a:pt x="215" y="661"/>
                  </a:cubicBezTo>
                  <a:cubicBezTo>
                    <a:pt x="262" y="661"/>
                    <a:pt x="310" y="637"/>
                    <a:pt x="346" y="602"/>
                  </a:cubicBezTo>
                  <a:lnTo>
                    <a:pt x="620" y="328"/>
                  </a:lnTo>
                  <a:cubicBezTo>
                    <a:pt x="703" y="256"/>
                    <a:pt x="703" y="125"/>
                    <a:pt x="620" y="54"/>
                  </a:cubicBezTo>
                  <a:cubicBezTo>
                    <a:pt x="584" y="18"/>
                    <a:pt x="536" y="0"/>
                    <a:pt x="489"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2_1_1_1">
    <p:spTree>
      <p:nvGrpSpPr>
        <p:cNvPr id="295" name="Shape 295"/>
        <p:cNvGrpSpPr/>
        <p:nvPr/>
      </p:nvGrpSpPr>
      <p:grpSpPr>
        <a:xfrm>
          <a:off x="0" y="0"/>
          <a:ext cx="0" cy="0"/>
          <a:chOff x="0" y="0"/>
          <a:chExt cx="0" cy="0"/>
        </a:xfrm>
      </p:grpSpPr>
      <p:grpSp>
        <p:nvGrpSpPr>
          <p:cNvPr id="296" name="Google Shape;296;p20"/>
          <p:cNvGrpSpPr/>
          <p:nvPr/>
        </p:nvGrpSpPr>
        <p:grpSpPr>
          <a:xfrm>
            <a:off x="-20650" y="148425"/>
            <a:ext cx="8863230" cy="4743300"/>
            <a:chOff x="-26862" y="148425"/>
            <a:chExt cx="8863230" cy="4743300"/>
          </a:xfrm>
        </p:grpSpPr>
        <p:grpSp>
          <p:nvGrpSpPr>
            <p:cNvPr id="297" name="Google Shape;297;p20"/>
            <p:cNvGrpSpPr/>
            <p:nvPr/>
          </p:nvGrpSpPr>
          <p:grpSpPr>
            <a:xfrm>
              <a:off x="550593" y="148425"/>
              <a:ext cx="8285775" cy="4743300"/>
              <a:chOff x="496875" y="148425"/>
              <a:chExt cx="8285775" cy="4743300"/>
            </a:xfrm>
          </p:grpSpPr>
          <p:sp>
            <p:nvSpPr>
              <p:cNvPr id="298" name="Google Shape;298;p20"/>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0"/>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0"/>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0"/>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0"/>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3" name="Google Shape;303;p20"/>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4" name="Google Shape;304;p20"/>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305" name="Google Shape;305;p20"/>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 name="Google Shape;306;p20"/>
          <p:cNvSpPr txBox="1"/>
          <p:nvPr>
            <p:ph type="title"/>
          </p:nvPr>
        </p:nvSpPr>
        <p:spPr>
          <a:xfrm>
            <a:off x="4971500" y="1801227"/>
            <a:ext cx="2869500" cy="4731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8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07" name="Google Shape;307;p20"/>
          <p:cNvSpPr txBox="1"/>
          <p:nvPr>
            <p:ph idx="1" type="subTitle"/>
          </p:nvPr>
        </p:nvSpPr>
        <p:spPr>
          <a:xfrm>
            <a:off x="4971488" y="2363900"/>
            <a:ext cx="2869500" cy="1217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grpSp>
        <p:nvGrpSpPr>
          <p:cNvPr id="308" name="Google Shape;308;p20"/>
          <p:cNvGrpSpPr/>
          <p:nvPr/>
        </p:nvGrpSpPr>
        <p:grpSpPr>
          <a:xfrm>
            <a:off x="343487" y="3477088"/>
            <a:ext cx="743601" cy="522053"/>
            <a:chOff x="3245953" y="1792879"/>
            <a:chExt cx="169675" cy="119125"/>
          </a:xfrm>
        </p:grpSpPr>
        <p:sp>
          <p:nvSpPr>
            <p:cNvPr id="309" name="Google Shape;309;p20"/>
            <p:cNvSpPr/>
            <p:nvPr/>
          </p:nvSpPr>
          <p:spPr>
            <a:xfrm>
              <a:off x="3359953" y="1792879"/>
              <a:ext cx="55675" cy="55675"/>
            </a:xfrm>
            <a:custGeom>
              <a:rect b="b" l="l" r="r" t="t"/>
              <a:pathLst>
                <a:path extrusionOk="0" h="2227" w="2227">
                  <a:moveTo>
                    <a:pt x="1120" y="703"/>
                  </a:moveTo>
                  <a:cubicBezTo>
                    <a:pt x="1227" y="869"/>
                    <a:pt x="1370" y="1012"/>
                    <a:pt x="1536" y="1119"/>
                  </a:cubicBezTo>
                  <a:cubicBezTo>
                    <a:pt x="1370" y="1227"/>
                    <a:pt x="1227" y="1369"/>
                    <a:pt x="1120" y="1536"/>
                  </a:cubicBezTo>
                  <a:cubicBezTo>
                    <a:pt x="1013" y="1369"/>
                    <a:pt x="870" y="1227"/>
                    <a:pt x="703" y="1119"/>
                  </a:cubicBezTo>
                  <a:cubicBezTo>
                    <a:pt x="870" y="1012"/>
                    <a:pt x="1013" y="869"/>
                    <a:pt x="1120" y="703"/>
                  </a:cubicBezTo>
                  <a:close/>
                  <a:moveTo>
                    <a:pt x="1120" y="0"/>
                  </a:moveTo>
                  <a:cubicBezTo>
                    <a:pt x="1024" y="0"/>
                    <a:pt x="941" y="60"/>
                    <a:pt x="917" y="155"/>
                  </a:cubicBezTo>
                  <a:cubicBezTo>
                    <a:pt x="810" y="524"/>
                    <a:pt x="524" y="810"/>
                    <a:pt x="155" y="917"/>
                  </a:cubicBezTo>
                  <a:cubicBezTo>
                    <a:pt x="72" y="941"/>
                    <a:pt x="1" y="1024"/>
                    <a:pt x="1" y="1119"/>
                  </a:cubicBezTo>
                  <a:cubicBezTo>
                    <a:pt x="1" y="1215"/>
                    <a:pt x="72" y="1298"/>
                    <a:pt x="155" y="1322"/>
                  </a:cubicBezTo>
                  <a:cubicBezTo>
                    <a:pt x="524" y="1429"/>
                    <a:pt x="810" y="1715"/>
                    <a:pt x="917" y="2084"/>
                  </a:cubicBezTo>
                  <a:cubicBezTo>
                    <a:pt x="941" y="2167"/>
                    <a:pt x="1024" y="2227"/>
                    <a:pt x="1120" y="2227"/>
                  </a:cubicBezTo>
                  <a:cubicBezTo>
                    <a:pt x="1215" y="2227"/>
                    <a:pt x="1298" y="2167"/>
                    <a:pt x="1322" y="2084"/>
                  </a:cubicBezTo>
                  <a:cubicBezTo>
                    <a:pt x="1429" y="1715"/>
                    <a:pt x="1715" y="1429"/>
                    <a:pt x="2084" y="1322"/>
                  </a:cubicBezTo>
                  <a:cubicBezTo>
                    <a:pt x="2167" y="1298"/>
                    <a:pt x="2227" y="1215"/>
                    <a:pt x="2227" y="1119"/>
                  </a:cubicBezTo>
                  <a:cubicBezTo>
                    <a:pt x="2227" y="1024"/>
                    <a:pt x="2167" y="941"/>
                    <a:pt x="2084" y="917"/>
                  </a:cubicBezTo>
                  <a:cubicBezTo>
                    <a:pt x="1715" y="810"/>
                    <a:pt x="1429" y="524"/>
                    <a:pt x="1322" y="155"/>
                  </a:cubicBezTo>
                  <a:cubicBezTo>
                    <a:pt x="1298" y="60"/>
                    <a:pt x="1215" y="0"/>
                    <a:pt x="1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0"/>
            <p:cNvSpPr/>
            <p:nvPr/>
          </p:nvSpPr>
          <p:spPr>
            <a:xfrm>
              <a:off x="3245953" y="1856229"/>
              <a:ext cx="56575" cy="55775"/>
            </a:xfrm>
            <a:custGeom>
              <a:rect b="b" l="l" r="r" t="t"/>
              <a:pathLst>
                <a:path extrusionOk="0" h="2231" w="2263">
                  <a:moveTo>
                    <a:pt x="608" y="586"/>
                  </a:moveTo>
                  <a:lnTo>
                    <a:pt x="608" y="586"/>
                  </a:lnTo>
                  <a:cubicBezTo>
                    <a:pt x="780" y="633"/>
                    <a:pt x="959" y="657"/>
                    <a:pt x="1137" y="657"/>
                  </a:cubicBezTo>
                  <a:cubicBezTo>
                    <a:pt x="1316" y="657"/>
                    <a:pt x="1495" y="633"/>
                    <a:pt x="1667" y="586"/>
                  </a:cubicBezTo>
                  <a:lnTo>
                    <a:pt x="1667" y="586"/>
                  </a:lnTo>
                  <a:cubicBezTo>
                    <a:pt x="1572" y="931"/>
                    <a:pt x="1572" y="1300"/>
                    <a:pt x="1667" y="1645"/>
                  </a:cubicBezTo>
                  <a:cubicBezTo>
                    <a:pt x="1489" y="1598"/>
                    <a:pt x="1310" y="1574"/>
                    <a:pt x="1132" y="1574"/>
                  </a:cubicBezTo>
                  <a:cubicBezTo>
                    <a:pt x="953" y="1574"/>
                    <a:pt x="774" y="1598"/>
                    <a:pt x="608" y="1645"/>
                  </a:cubicBezTo>
                  <a:cubicBezTo>
                    <a:pt x="703" y="1300"/>
                    <a:pt x="703" y="931"/>
                    <a:pt x="608" y="586"/>
                  </a:cubicBezTo>
                  <a:close/>
                  <a:moveTo>
                    <a:pt x="239" y="1"/>
                  </a:moveTo>
                  <a:cubicBezTo>
                    <a:pt x="184" y="1"/>
                    <a:pt x="129" y="24"/>
                    <a:pt x="84" y="62"/>
                  </a:cubicBezTo>
                  <a:cubicBezTo>
                    <a:pt x="24" y="133"/>
                    <a:pt x="0" y="228"/>
                    <a:pt x="48" y="312"/>
                  </a:cubicBezTo>
                  <a:cubicBezTo>
                    <a:pt x="322" y="812"/>
                    <a:pt x="322" y="1419"/>
                    <a:pt x="48" y="1919"/>
                  </a:cubicBezTo>
                  <a:cubicBezTo>
                    <a:pt x="0" y="2003"/>
                    <a:pt x="24" y="2098"/>
                    <a:pt x="84" y="2169"/>
                  </a:cubicBezTo>
                  <a:cubicBezTo>
                    <a:pt x="129" y="2207"/>
                    <a:pt x="184" y="2230"/>
                    <a:pt x="239" y="2230"/>
                  </a:cubicBezTo>
                  <a:cubicBezTo>
                    <a:pt x="271" y="2230"/>
                    <a:pt x="303" y="2222"/>
                    <a:pt x="334" y="2205"/>
                  </a:cubicBezTo>
                  <a:cubicBezTo>
                    <a:pt x="584" y="2068"/>
                    <a:pt x="861" y="2000"/>
                    <a:pt x="1137" y="2000"/>
                  </a:cubicBezTo>
                  <a:cubicBezTo>
                    <a:pt x="1414" y="2000"/>
                    <a:pt x="1691" y="2068"/>
                    <a:pt x="1941" y="2205"/>
                  </a:cubicBezTo>
                  <a:cubicBezTo>
                    <a:pt x="1965" y="2217"/>
                    <a:pt x="2001" y="2229"/>
                    <a:pt x="2036" y="2229"/>
                  </a:cubicBezTo>
                  <a:cubicBezTo>
                    <a:pt x="2096" y="2229"/>
                    <a:pt x="2144" y="2205"/>
                    <a:pt x="2191" y="2169"/>
                  </a:cubicBezTo>
                  <a:cubicBezTo>
                    <a:pt x="2251" y="2098"/>
                    <a:pt x="2263" y="2003"/>
                    <a:pt x="2227" y="1919"/>
                  </a:cubicBezTo>
                  <a:cubicBezTo>
                    <a:pt x="1953" y="1419"/>
                    <a:pt x="1953" y="812"/>
                    <a:pt x="2227" y="312"/>
                  </a:cubicBezTo>
                  <a:cubicBezTo>
                    <a:pt x="2263" y="228"/>
                    <a:pt x="2251" y="133"/>
                    <a:pt x="2191" y="62"/>
                  </a:cubicBezTo>
                  <a:cubicBezTo>
                    <a:pt x="2146" y="24"/>
                    <a:pt x="2091" y="1"/>
                    <a:pt x="2036" y="1"/>
                  </a:cubicBezTo>
                  <a:cubicBezTo>
                    <a:pt x="2004" y="1"/>
                    <a:pt x="1972" y="9"/>
                    <a:pt x="1941" y="26"/>
                  </a:cubicBezTo>
                  <a:cubicBezTo>
                    <a:pt x="1691" y="163"/>
                    <a:pt x="1414" y="231"/>
                    <a:pt x="1137" y="231"/>
                  </a:cubicBezTo>
                  <a:cubicBezTo>
                    <a:pt x="861" y="231"/>
                    <a:pt x="584" y="163"/>
                    <a:pt x="334" y="26"/>
                  </a:cubicBezTo>
                  <a:cubicBezTo>
                    <a:pt x="303" y="9"/>
                    <a:pt x="271" y="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2" name="Shape 22"/>
        <p:cNvGrpSpPr/>
        <p:nvPr/>
      </p:nvGrpSpPr>
      <p:grpSpPr>
        <a:xfrm>
          <a:off x="0" y="0"/>
          <a:ext cx="0" cy="0"/>
          <a:chOff x="0" y="0"/>
          <a:chExt cx="0" cy="0"/>
        </a:xfrm>
      </p:grpSpPr>
      <p:grpSp>
        <p:nvGrpSpPr>
          <p:cNvPr id="23" name="Google Shape;23;p3"/>
          <p:cNvGrpSpPr/>
          <p:nvPr/>
        </p:nvGrpSpPr>
        <p:grpSpPr>
          <a:xfrm>
            <a:off x="-20650" y="148425"/>
            <a:ext cx="8863230" cy="4743300"/>
            <a:chOff x="-26862" y="148425"/>
            <a:chExt cx="8863230" cy="4743300"/>
          </a:xfrm>
        </p:grpSpPr>
        <p:grpSp>
          <p:nvGrpSpPr>
            <p:cNvPr id="24" name="Google Shape;24;p3"/>
            <p:cNvGrpSpPr/>
            <p:nvPr/>
          </p:nvGrpSpPr>
          <p:grpSpPr>
            <a:xfrm>
              <a:off x="550593" y="148425"/>
              <a:ext cx="8285775" cy="4743300"/>
              <a:chOff x="496875" y="148425"/>
              <a:chExt cx="8285775" cy="4743300"/>
            </a:xfrm>
          </p:grpSpPr>
          <p:sp>
            <p:nvSpPr>
              <p:cNvPr id="25" name="Google Shape;25;p3"/>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3"/>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3"/>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3"/>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3"/>
              <p:cNvSpPr/>
              <p:nvPr/>
            </p:nvSpPr>
            <p:spPr>
              <a:xfrm>
                <a:off x="722807" y="148425"/>
                <a:ext cx="7957200" cy="4743300"/>
              </a:xfrm>
              <a:prstGeom prst="rect">
                <a:avLst/>
              </a:prstGeom>
              <a:solidFill>
                <a:schemeClr val="dk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 name="Google Shape;30;p3"/>
            <p:cNvSpPr/>
            <p:nvPr/>
          </p:nvSpPr>
          <p:spPr>
            <a:xfrm>
              <a:off x="-13425" y="148425"/>
              <a:ext cx="797400" cy="4743300"/>
            </a:xfrm>
            <a:prstGeom prst="rect">
              <a:avLst/>
            </a:prstGeom>
            <a:solidFill>
              <a:schemeClr val="dk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 name="Google Shape;31;p3"/>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32" name="Google Shape;32;p3"/>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 name="Google Shape;33;p3"/>
          <p:cNvSpPr txBox="1"/>
          <p:nvPr>
            <p:ph type="title"/>
          </p:nvPr>
        </p:nvSpPr>
        <p:spPr>
          <a:xfrm>
            <a:off x="2231881" y="2363050"/>
            <a:ext cx="5041200" cy="658200"/>
          </a:xfrm>
          <a:prstGeom prst="rect">
            <a:avLst/>
          </a:prstGeom>
          <a:effectLst>
            <a:outerShdw rotWithShape="0" algn="bl" dir="2040000" dist="47625">
              <a:schemeClr val="lt1"/>
            </a:outerShdw>
          </a:effectLst>
        </p:spPr>
        <p:txBody>
          <a:bodyPr anchorCtr="0" anchor="ctr" bIns="91425" lIns="91425" spcFirstLastPara="1" rIns="91425" wrap="square" tIns="91425">
            <a:noAutofit/>
          </a:bodyPr>
          <a:lstStyle>
            <a:lvl1pPr lvl="0" rtl="0" algn="ctr">
              <a:spcBef>
                <a:spcPts val="0"/>
              </a:spcBef>
              <a:spcAft>
                <a:spcPts val="0"/>
              </a:spcAft>
              <a:buSzPts val="3600"/>
              <a:buNone/>
              <a:defRPr sz="36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4" name="Google Shape;34;p3"/>
          <p:cNvSpPr txBox="1"/>
          <p:nvPr>
            <p:ph hasCustomPrompt="1" idx="2" type="title"/>
          </p:nvPr>
        </p:nvSpPr>
        <p:spPr>
          <a:xfrm>
            <a:off x="3181953" y="1521250"/>
            <a:ext cx="31509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000">
                <a:solidFill>
                  <a:schemeClr val="dk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35" name="Google Shape;35;p3"/>
          <p:cNvSpPr txBox="1"/>
          <p:nvPr>
            <p:ph idx="1" type="subTitle"/>
          </p:nvPr>
        </p:nvSpPr>
        <p:spPr>
          <a:xfrm>
            <a:off x="2577303" y="3132175"/>
            <a:ext cx="4360200" cy="284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2_1_1_1_1">
    <p:spTree>
      <p:nvGrpSpPr>
        <p:cNvPr id="311" name="Shape 311"/>
        <p:cNvGrpSpPr/>
        <p:nvPr/>
      </p:nvGrpSpPr>
      <p:grpSpPr>
        <a:xfrm>
          <a:off x="0" y="0"/>
          <a:ext cx="0" cy="0"/>
          <a:chOff x="0" y="0"/>
          <a:chExt cx="0" cy="0"/>
        </a:xfrm>
      </p:grpSpPr>
      <p:grpSp>
        <p:nvGrpSpPr>
          <p:cNvPr id="312" name="Google Shape;312;p21"/>
          <p:cNvGrpSpPr/>
          <p:nvPr/>
        </p:nvGrpSpPr>
        <p:grpSpPr>
          <a:xfrm>
            <a:off x="-20650" y="148425"/>
            <a:ext cx="8863230" cy="4743300"/>
            <a:chOff x="-26862" y="148425"/>
            <a:chExt cx="8863230" cy="4743300"/>
          </a:xfrm>
        </p:grpSpPr>
        <p:grpSp>
          <p:nvGrpSpPr>
            <p:cNvPr id="313" name="Google Shape;313;p21"/>
            <p:cNvGrpSpPr/>
            <p:nvPr/>
          </p:nvGrpSpPr>
          <p:grpSpPr>
            <a:xfrm>
              <a:off x="550593" y="148425"/>
              <a:ext cx="8285775" cy="4743300"/>
              <a:chOff x="496875" y="148425"/>
              <a:chExt cx="8285775" cy="4743300"/>
            </a:xfrm>
          </p:grpSpPr>
          <p:sp>
            <p:nvSpPr>
              <p:cNvPr id="314" name="Google Shape;314;p21"/>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1"/>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1"/>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1"/>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1"/>
              <p:cNvSpPr/>
              <p:nvPr/>
            </p:nvSpPr>
            <p:spPr>
              <a:xfrm>
                <a:off x="722807" y="148425"/>
                <a:ext cx="79572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9" name="Google Shape;319;p21"/>
            <p:cNvSpPr/>
            <p:nvPr/>
          </p:nvSpPr>
          <p:spPr>
            <a:xfrm>
              <a:off x="-13425" y="148425"/>
              <a:ext cx="797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20" name="Google Shape;320;p21"/>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321" name="Google Shape;321;p21"/>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2" name="Google Shape;322;p21"/>
          <p:cNvSpPr txBox="1"/>
          <p:nvPr>
            <p:ph type="title"/>
          </p:nvPr>
        </p:nvSpPr>
        <p:spPr>
          <a:xfrm>
            <a:off x="1829650" y="1639200"/>
            <a:ext cx="3154500" cy="645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323" name="Google Shape;323;p21"/>
          <p:cNvSpPr txBox="1"/>
          <p:nvPr>
            <p:ph idx="1" type="subTitle"/>
          </p:nvPr>
        </p:nvSpPr>
        <p:spPr>
          <a:xfrm>
            <a:off x="2007864" y="2368450"/>
            <a:ext cx="2791200" cy="1077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a:lvl1pPr>
            <a:lvl2pPr lvl="1" rtl="0" algn="r">
              <a:spcBef>
                <a:spcPts val="0"/>
              </a:spcBef>
              <a:spcAft>
                <a:spcPts val="0"/>
              </a:spcAft>
              <a:buSzPts val="1400"/>
              <a:buNone/>
              <a:defRPr/>
            </a:lvl2pPr>
            <a:lvl3pPr lvl="2" rtl="0" algn="r">
              <a:spcBef>
                <a:spcPts val="0"/>
              </a:spcBef>
              <a:spcAft>
                <a:spcPts val="0"/>
              </a:spcAft>
              <a:buSzPts val="1400"/>
              <a:buNone/>
              <a:defRPr/>
            </a:lvl3pPr>
            <a:lvl4pPr lvl="3" rtl="0" algn="r">
              <a:spcBef>
                <a:spcPts val="0"/>
              </a:spcBef>
              <a:spcAft>
                <a:spcPts val="0"/>
              </a:spcAft>
              <a:buSzPts val="1400"/>
              <a:buNone/>
              <a:defRPr/>
            </a:lvl4pPr>
            <a:lvl5pPr lvl="4" rtl="0" algn="r">
              <a:spcBef>
                <a:spcPts val="0"/>
              </a:spcBef>
              <a:spcAft>
                <a:spcPts val="0"/>
              </a:spcAft>
              <a:buSzPts val="1400"/>
              <a:buNone/>
              <a:defRPr/>
            </a:lvl5pPr>
            <a:lvl6pPr lvl="5" rtl="0" algn="r">
              <a:spcBef>
                <a:spcPts val="0"/>
              </a:spcBef>
              <a:spcAft>
                <a:spcPts val="0"/>
              </a:spcAft>
              <a:buSzPts val="1400"/>
              <a:buNone/>
              <a:defRPr/>
            </a:lvl6pPr>
            <a:lvl7pPr lvl="6" rtl="0" algn="r">
              <a:spcBef>
                <a:spcPts val="0"/>
              </a:spcBef>
              <a:spcAft>
                <a:spcPts val="0"/>
              </a:spcAft>
              <a:buSzPts val="1400"/>
              <a:buNone/>
              <a:defRPr/>
            </a:lvl7pPr>
            <a:lvl8pPr lvl="7" rtl="0" algn="r">
              <a:spcBef>
                <a:spcPts val="0"/>
              </a:spcBef>
              <a:spcAft>
                <a:spcPts val="0"/>
              </a:spcAft>
              <a:buSzPts val="1400"/>
              <a:buNone/>
              <a:defRPr/>
            </a:lvl8pPr>
            <a:lvl9pPr lvl="8" rtl="0" algn="r">
              <a:spcBef>
                <a:spcPts val="0"/>
              </a:spcBef>
              <a:spcAft>
                <a:spcPts val="0"/>
              </a:spcAft>
              <a:buSzPts val="1400"/>
              <a:buNone/>
              <a:defRPr/>
            </a:lvl9pPr>
          </a:lstStyle>
          <a:p/>
        </p:txBody>
      </p:sp>
      <p:grpSp>
        <p:nvGrpSpPr>
          <p:cNvPr id="324" name="Google Shape;324;p21"/>
          <p:cNvGrpSpPr/>
          <p:nvPr/>
        </p:nvGrpSpPr>
        <p:grpSpPr>
          <a:xfrm rot="-3735833">
            <a:off x="29208" y="3778819"/>
            <a:ext cx="724266" cy="219058"/>
            <a:chOff x="8520244" y="211895"/>
            <a:chExt cx="724266" cy="219058"/>
          </a:xfrm>
        </p:grpSpPr>
        <p:sp>
          <p:nvSpPr>
            <p:cNvPr id="325" name="Google Shape;325;p21"/>
            <p:cNvSpPr/>
            <p:nvPr/>
          </p:nvSpPr>
          <p:spPr>
            <a:xfrm>
              <a:off x="8520244" y="383067"/>
              <a:ext cx="619552" cy="47886"/>
            </a:xfrm>
            <a:custGeom>
              <a:rect b="b" l="l" r="r" t="t"/>
              <a:pathLst>
                <a:path extrusionOk="0" h="905" w="11709">
                  <a:moveTo>
                    <a:pt x="239" y="1"/>
                  </a:moveTo>
                  <a:cubicBezTo>
                    <a:pt x="1" y="1"/>
                    <a:pt x="10" y="403"/>
                    <a:pt x="267" y="403"/>
                  </a:cubicBezTo>
                  <a:cubicBezTo>
                    <a:pt x="3936" y="603"/>
                    <a:pt x="7639" y="770"/>
                    <a:pt x="11308" y="903"/>
                  </a:cubicBezTo>
                  <a:cubicBezTo>
                    <a:pt x="11319" y="904"/>
                    <a:pt x="11329" y="905"/>
                    <a:pt x="11338" y="905"/>
                  </a:cubicBezTo>
                  <a:cubicBezTo>
                    <a:pt x="11708" y="905"/>
                    <a:pt x="11698" y="303"/>
                    <a:pt x="11308" y="303"/>
                  </a:cubicBezTo>
                  <a:cubicBezTo>
                    <a:pt x="7639" y="170"/>
                    <a:pt x="3936" y="36"/>
                    <a:pt x="267" y="3"/>
                  </a:cubicBezTo>
                  <a:cubicBezTo>
                    <a:pt x="257" y="2"/>
                    <a:pt x="248" y="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1"/>
            <p:cNvSpPr/>
            <p:nvPr/>
          </p:nvSpPr>
          <p:spPr>
            <a:xfrm>
              <a:off x="8540192" y="211895"/>
              <a:ext cx="704318" cy="120376"/>
            </a:xfrm>
            <a:custGeom>
              <a:rect b="b" l="l" r="r" t="t"/>
              <a:pathLst>
                <a:path extrusionOk="0" h="2275" w="13311">
                  <a:moveTo>
                    <a:pt x="295" y="0"/>
                  </a:moveTo>
                  <a:cubicBezTo>
                    <a:pt x="52" y="0"/>
                    <a:pt x="0" y="405"/>
                    <a:pt x="257" y="469"/>
                  </a:cubicBezTo>
                  <a:cubicBezTo>
                    <a:pt x="4393" y="1170"/>
                    <a:pt x="8596" y="1603"/>
                    <a:pt x="12733" y="2270"/>
                  </a:cubicBezTo>
                  <a:cubicBezTo>
                    <a:pt x="12755" y="2273"/>
                    <a:pt x="12777" y="2275"/>
                    <a:pt x="12798" y="2275"/>
                  </a:cubicBezTo>
                  <a:cubicBezTo>
                    <a:pt x="13241" y="2275"/>
                    <a:pt x="13310" y="1634"/>
                    <a:pt x="12833" y="1570"/>
                  </a:cubicBezTo>
                  <a:cubicBezTo>
                    <a:pt x="8630" y="1136"/>
                    <a:pt x="4493" y="436"/>
                    <a:pt x="324" y="2"/>
                  </a:cubicBezTo>
                  <a:cubicBezTo>
                    <a:pt x="314" y="1"/>
                    <a:pt x="304" y="0"/>
                    <a:pt x="2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7" name="Google Shape;327;p21"/>
          <p:cNvSpPr/>
          <p:nvPr/>
        </p:nvSpPr>
        <p:spPr>
          <a:xfrm rot="-1848274">
            <a:off x="-5362" y="740169"/>
            <a:ext cx="1730062" cy="455715"/>
          </a:xfrm>
          <a:custGeom>
            <a:rect b="b" l="l" r="r" t="t"/>
            <a:pathLst>
              <a:path extrusionOk="0" h="18229" w="69204">
                <a:moveTo>
                  <a:pt x="110" y="8827"/>
                </a:moveTo>
                <a:cubicBezTo>
                  <a:pt x="-771" y="12787"/>
                  <a:pt x="5718" y="20428"/>
                  <a:pt x="8586" y="17560"/>
                </a:cubicBezTo>
                <a:cubicBezTo>
                  <a:pt x="12229" y="13917"/>
                  <a:pt x="9053" y="6305"/>
                  <a:pt x="12696" y="2662"/>
                </a:cubicBezTo>
                <a:cubicBezTo>
                  <a:pt x="13270" y="2088"/>
                  <a:pt x="14366" y="1394"/>
                  <a:pt x="15007" y="1892"/>
                </a:cubicBezTo>
                <a:cubicBezTo>
                  <a:pt x="18042" y="4252"/>
                  <a:pt x="15280" y="9933"/>
                  <a:pt x="17319" y="13193"/>
                </a:cubicBezTo>
                <a:cubicBezTo>
                  <a:pt x="18619" y="15272"/>
                  <a:pt x="22777" y="16467"/>
                  <a:pt x="24511" y="14734"/>
                </a:cubicBezTo>
                <a:cubicBezTo>
                  <a:pt x="28280" y="10967"/>
                  <a:pt x="25657" y="-660"/>
                  <a:pt x="30932" y="94"/>
                </a:cubicBezTo>
                <a:cubicBezTo>
                  <a:pt x="37077" y="972"/>
                  <a:pt x="32844" y="14818"/>
                  <a:pt x="38638" y="17046"/>
                </a:cubicBezTo>
                <a:cubicBezTo>
                  <a:pt x="41630" y="18197"/>
                  <a:pt x="45492" y="14660"/>
                  <a:pt x="46600" y="11652"/>
                </a:cubicBezTo>
                <a:cubicBezTo>
                  <a:pt x="47793" y="8413"/>
                  <a:pt x="47436" y="3240"/>
                  <a:pt x="50710" y="2148"/>
                </a:cubicBezTo>
                <a:cubicBezTo>
                  <a:pt x="55223" y="642"/>
                  <a:pt x="53577" y="12494"/>
                  <a:pt x="57902" y="14477"/>
                </a:cubicBezTo>
                <a:cubicBezTo>
                  <a:pt x="61432" y="16095"/>
                  <a:pt x="66777" y="14683"/>
                  <a:pt x="69204" y="11652"/>
                </a:cubicBezTo>
              </a:path>
            </a:pathLst>
          </a:custGeom>
          <a:noFill/>
          <a:ln cap="rnd" cmpd="sng" w="38100">
            <a:solidFill>
              <a:schemeClr val="lt1"/>
            </a:solidFill>
            <a:prstDash val="solid"/>
            <a:round/>
            <a:headEnd len="med" w="med" type="none"/>
            <a:tailEnd len="med" w="med" type="none"/>
          </a:ln>
        </p:spPr>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13">
    <p:spTree>
      <p:nvGrpSpPr>
        <p:cNvPr id="328" name="Shape 328"/>
        <p:cNvGrpSpPr/>
        <p:nvPr/>
      </p:nvGrpSpPr>
      <p:grpSpPr>
        <a:xfrm>
          <a:off x="0" y="0"/>
          <a:ext cx="0" cy="0"/>
          <a:chOff x="0" y="0"/>
          <a:chExt cx="0" cy="0"/>
        </a:xfrm>
      </p:grpSpPr>
      <p:grpSp>
        <p:nvGrpSpPr>
          <p:cNvPr id="329" name="Google Shape;329;p22"/>
          <p:cNvGrpSpPr/>
          <p:nvPr/>
        </p:nvGrpSpPr>
        <p:grpSpPr>
          <a:xfrm>
            <a:off x="-20650" y="148425"/>
            <a:ext cx="8863230" cy="4743300"/>
            <a:chOff x="-26862" y="148425"/>
            <a:chExt cx="8863230" cy="4743300"/>
          </a:xfrm>
        </p:grpSpPr>
        <p:grpSp>
          <p:nvGrpSpPr>
            <p:cNvPr id="330" name="Google Shape;330;p22"/>
            <p:cNvGrpSpPr/>
            <p:nvPr/>
          </p:nvGrpSpPr>
          <p:grpSpPr>
            <a:xfrm>
              <a:off x="550593" y="148425"/>
              <a:ext cx="8285775" cy="4743300"/>
              <a:chOff x="496875" y="148425"/>
              <a:chExt cx="8285775" cy="4743300"/>
            </a:xfrm>
          </p:grpSpPr>
          <p:sp>
            <p:nvSpPr>
              <p:cNvPr id="331" name="Google Shape;331;p22"/>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2"/>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2"/>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2"/>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2"/>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6" name="Google Shape;336;p22"/>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7" name="Google Shape;337;p22"/>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338" name="Google Shape;338;p22"/>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9" name="Google Shape;339;p22"/>
          <p:cNvSpPr/>
          <p:nvPr/>
        </p:nvSpPr>
        <p:spPr>
          <a:xfrm>
            <a:off x="1087100" y="1181000"/>
            <a:ext cx="7336800" cy="3459000"/>
          </a:xfrm>
          <a:prstGeom prst="roundRect">
            <a:avLst>
              <a:gd fmla="val 3275"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2"/>
          <p:cNvSpPr/>
          <p:nvPr/>
        </p:nvSpPr>
        <p:spPr>
          <a:xfrm>
            <a:off x="1257200" y="1271350"/>
            <a:ext cx="3710700" cy="3285000"/>
          </a:xfrm>
          <a:prstGeom prst="roundRect">
            <a:avLst>
              <a:gd fmla="val 373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2"/>
          <p:cNvSpPr/>
          <p:nvPr/>
        </p:nvSpPr>
        <p:spPr>
          <a:xfrm>
            <a:off x="1087825" y="539400"/>
            <a:ext cx="7336200" cy="572700"/>
          </a:xfrm>
          <a:prstGeom prst="roundRect">
            <a:avLst>
              <a:gd fmla="val 33635"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2"/>
          <p:cNvSpPr txBox="1"/>
          <p:nvPr>
            <p:ph type="title"/>
          </p:nvPr>
        </p:nvSpPr>
        <p:spPr>
          <a:xfrm>
            <a:off x="1601200" y="539400"/>
            <a:ext cx="6322200" cy="572700"/>
          </a:xfrm>
          <a:prstGeom prst="rect">
            <a:avLst/>
          </a:prstGeom>
          <a:effectLst>
            <a:outerShdw rotWithShape="0" algn="bl" dir="12600000" dist="47625">
              <a:schemeClr val="lt1"/>
            </a:outerShdw>
          </a:effectLst>
        </p:spPr>
        <p:txBody>
          <a:bodyPr anchorCtr="0" anchor="ctr" bIns="91425" lIns="91425" spcFirstLastPara="1" rIns="91425" wrap="square" tIns="91425">
            <a:no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43" name="Google Shape;343;p22"/>
          <p:cNvSpPr txBox="1"/>
          <p:nvPr>
            <p:ph idx="1" type="body"/>
          </p:nvPr>
        </p:nvSpPr>
        <p:spPr>
          <a:xfrm>
            <a:off x="1366925" y="1322982"/>
            <a:ext cx="3549900" cy="31428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dk1"/>
              </a:buClr>
              <a:buSzPts val="1400"/>
              <a:buChar char="●"/>
              <a:defRPr sz="1200">
                <a:solidFill>
                  <a:schemeClr val="dk1"/>
                </a:solidFill>
              </a:defRPr>
            </a:lvl1pPr>
            <a:lvl2pPr indent="-317500" lvl="1" marL="914400" rtl="0">
              <a:spcBef>
                <a:spcPts val="0"/>
              </a:spcBef>
              <a:spcAft>
                <a:spcPts val="0"/>
              </a:spcAft>
              <a:buClr>
                <a:schemeClr val="dk1"/>
              </a:buClr>
              <a:buSzPts val="1400"/>
              <a:buChar char="○"/>
              <a:defRPr>
                <a:solidFill>
                  <a:schemeClr val="dk1"/>
                </a:solidFill>
              </a:defRPr>
            </a:lvl2pPr>
            <a:lvl3pPr indent="-317500" lvl="2" marL="1371600" rtl="0">
              <a:spcBef>
                <a:spcPts val="0"/>
              </a:spcBef>
              <a:spcAft>
                <a:spcPts val="0"/>
              </a:spcAft>
              <a:buClr>
                <a:schemeClr val="dk1"/>
              </a:buClr>
              <a:buSzPts val="1400"/>
              <a:buChar char="■"/>
              <a:defRPr>
                <a:solidFill>
                  <a:schemeClr val="dk1"/>
                </a:solidFill>
              </a:defRPr>
            </a:lvl3pPr>
            <a:lvl4pPr indent="-317500" lvl="3" marL="1828800" rtl="0">
              <a:spcBef>
                <a:spcPts val="0"/>
              </a:spcBef>
              <a:spcAft>
                <a:spcPts val="0"/>
              </a:spcAft>
              <a:buClr>
                <a:schemeClr val="dk1"/>
              </a:buClr>
              <a:buSzPts val="1400"/>
              <a:buChar char="●"/>
              <a:defRPr>
                <a:solidFill>
                  <a:schemeClr val="dk1"/>
                </a:solidFill>
              </a:defRPr>
            </a:lvl4pPr>
            <a:lvl5pPr indent="-317500" lvl="4" marL="2286000" rtl="0">
              <a:spcBef>
                <a:spcPts val="0"/>
              </a:spcBef>
              <a:spcAft>
                <a:spcPts val="0"/>
              </a:spcAft>
              <a:buClr>
                <a:schemeClr val="dk1"/>
              </a:buClr>
              <a:buSzPts val="1400"/>
              <a:buChar char="○"/>
              <a:defRPr>
                <a:solidFill>
                  <a:schemeClr val="dk1"/>
                </a:solidFill>
              </a:defRPr>
            </a:lvl5pPr>
            <a:lvl6pPr indent="-317500" lvl="5" marL="2743200" rtl="0">
              <a:spcBef>
                <a:spcPts val="0"/>
              </a:spcBef>
              <a:spcAft>
                <a:spcPts val="0"/>
              </a:spcAft>
              <a:buClr>
                <a:schemeClr val="dk1"/>
              </a:buClr>
              <a:buSzPts val="1400"/>
              <a:buChar char="■"/>
              <a:defRPr>
                <a:solidFill>
                  <a:schemeClr val="dk1"/>
                </a:solidFill>
              </a:defRPr>
            </a:lvl6pPr>
            <a:lvl7pPr indent="-317500" lvl="6" marL="3200400" rtl="0">
              <a:spcBef>
                <a:spcPts val="0"/>
              </a:spcBef>
              <a:spcAft>
                <a:spcPts val="0"/>
              </a:spcAft>
              <a:buClr>
                <a:schemeClr val="dk1"/>
              </a:buClr>
              <a:buSzPts val="1400"/>
              <a:buChar char="●"/>
              <a:defRPr>
                <a:solidFill>
                  <a:schemeClr val="dk1"/>
                </a:solidFill>
              </a:defRPr>
            </a:lvl7pPr>
            <a:lvl8pPr indent="-317500" lvl="7" marL="3657600" rtl="0">
              <a:spcBef>
                <a:spcPts val="0"/>
              </a:spcBef>
              <a:spcAft>
                <a:spcPts val="0"/>
              </a:spcAft>
              <a:buClr>
                <a:schemeClr val="dk1"/>
              </a:buClr>
              <a:buSzPts val="1400"/>
              <a:buChar char="○"/>
              <a:defRPr>
                <a:solidFill>
                  <a:schemeClr val="dk1"/>
                </a:solidFill>
              </a:defRPr>
            </a:lvl8pPr>
            <a:lvl9pPr indent="-317500" lvl="8" marL="4114800" rtl="0">
              <a:spcBef>
                <a:spcPts val="0"/>
              </a:spcBef>
              <a:spcAft>
                <a:spcPts val="0"/>
              </a:spcAft>
              <a:buClr>
                <a:schemeClr val="dk1"/>
              </a:buClr>
              <a:buSzPts val="1400"/>
              <a:buChar char="■"/>
              <a:defRPr>
                <a:solidFill>
                  <a:schemeClr val="dk1"/>
                </a:solidFill>
              </a:defRPr>
            </a:lvl9pPr>
          </a:lstStyle>
          <a:p/>
        </p:txBody>
      </p:sp>
      <p:sp>
        <p:nvSpPr>
          <p:cNvPr id="344" name="Google Shape;344;p22"/>
          <p:cNvSpPr/>
          <p:nvPr/>
        </p:nvSpPr>
        <p:spPr>
          <a:xfrm rot="-1848274">
            <a:off x="378138" y="559269"/>
            <a:ext cx="1730062" cy="455715"/>
          </a:xfrm>
          <a:custGeom>
            <a:rect b="b" l="l" r="r" t="t"/>
            <a:pathLst>
              <a:path extrusionOk="0" h="18229" w="69204">
                <a:moveTo>
                  <a:pt x="110" y="8827"/>
                </a:moveTo>
                <a:cubicBezTo>
                  <a:pt x="-771" y="12787"/>
                  <a:pt x="5718" y="20428"/>
                  <a:pt x="8586" y="17560"/>
                </a:cubicBezTo>
                <a:cubicBezTo>
                  <a:pt x="12229" y="13917"/>
                  <a:pt x="9053" y="6305"/>
                  <a:pt x="12696" y="2662"/>
                </a:cubicBezTo>
                <a:cubicBezTo>
                  <a:pt x="13270" y="2088"/>
                  <a:pt x="14366" y="1394"/>
                  <a:pt x="15007" y="1892"/>
                </a:cubicBezTo>
                <a:cubicBezTo>
                  <a:pt x="18042" y="4252"/>
                  <a:pt x="15280" y="9933"/>
                  <a:pt x="17319" y="13193"/>
                </a:cubicBezTo>
                <a:cubicBezTo>
                  <a:pt x="18619" y="15272"/>
                  <a:pt x="22777" y="16467"/>
                  <a:pt x="24511" y="14734"/>
                </a:cubicBezTo>
                <a:cubicBezTo>
                  <a:pt x="28280" y="10967"/>
                  <a:pt x="25657" y="-660"/>
                  <a:pt x="30932" y="94"/>
                </a:cubicBezTo>
                <a:cubicBezTo>
                  <a:pt x="37077" y="972"/>
                  <a:pt x="32844" y="14818"/>
                  <a:pt x="38638" y="17046"/>
                </a:cubicBezTo>
                <a:cubicBezTo>
                  <a:pt x="41630" y="18197"/>
                  <a:pt x="45492" y="14660"/>
                  <a:pt x="46600" y="11652"/>
                </a:cubicBezTo>
                <a:cubicBezTo>
                  <a:pt x="47793" y="8413"/>
                  <a:pt x="47436" y="3240"/>
                  <a:pt x="50710" y="2148"/>
                </a:cubicBezTo>
                <a:cubicBezTo>
                  <a:pt x="55223" y="642"/>
                  <a:pt x="53577" y="12494"/>
                  <a:pt x="57902" y="14477"/>
                </a:cubicBezTo>
                <a:cubicBezTo>
                  <a:pt x="61432" y="16095"/>
                  <a:pt x="66777" y="14683"/>
                  <a:pt x="69204" y="11652"/>
                </a:cubicBezTo>
              </a:path>
            </a:pathLst>
          </a:custGeom>
          <a:noFill/>
          <a:ln cap="rnd" cmpd="sng" w="38100">
            <a:solidFill>
              <a:schemeClr val="dk1"/>
            </a:solidFill>
            <a:prstDash val="solid"/>
            <a:round/>
            <a:headEnd len="med" w="med" type="none"/>
            <a:tailEnd len="med" w="med" type="none"/>
          </a:ln>
        </p:spPr>
      </p:sp>
      <p:sp>
        <p:nvSpPr>
          <p:cNvPr id="345" name="Google Shape;345;p22"/>
          <p:cNvSpPr/>
          <p:nvPr/>
        </p:nvSpPr>
        <p:spPr>
          <a:xfrm rot="-2475717">
            <a:off x="7773969" y="73959"/>
            <a:ext cx="624566" cy="932076"/>
          </a:xfrm>
          <a:custGeom>
            <a:rect b="b" l="l" r="r" t="t"/>
            <a:pathLst>
              <a:path extrusionOk="0" h="8496" w="5693">
                <a:moveTo>
                  <a:pt x="1454" y="3983"/>
                </a:moveTo>
                <a:cubicBezTo>
                  <a:pt x="1489" y="3983"/>
                  <a:pt x="1525" y="3983"/>
                  <a:pt x="1561" y="3995"/>
                </a:cubicBezTo>
                <a:cubicBezTo>
                  <a:pt x="1787" y="4006"/>
                  <a:pt x="2013" y="4090"/>
                  <a:pt x="2216" y="4197"/>
                </a:cubicBezTo>
                <a:cubicBezTo>
                  <a:pt x="2216" y="4352"/>
                  <a:pt x="2192" y="4507"/>
                  <a:pt x="2144" y="4661"/>
                </a:cubicBezTo>
                <a:cubicBezTo>
                  <a:pt x="2049" y="4971"/>
                  <a:pt x="1799" y="5257"/>
                  <a:pt x="1501" y="5388"/>
                </a:cubicBezTo>
                <a:cubicBezTo>
                  <a:pt x="1407" y="5431"/>
                  <a:pt x="1287" y="5470"/>
                  <a:pt x="1154" y="5470"/>
                </a:cubicBezTo>
                <a:cubicBezTo>
                  <a:pt x="1067" y="5470"/>
                  <a:pt x="976" y="5454"/>
                  <a:pt x="882" y="5411"/>
                </a:cubicBezTo>
                <a:cubicBezTo>
                  <a:pt x="584" y="5269"/>
                  <a:pt x="418" y="4888"/>
                  <a:pt x="513" y="4578"/>
                </a:cubicBezTo>
                <a:cubicBezTo>
                  <a:pt x="620" y="4197"/>
                  <a:pt x="1061" y="3983"/>
                  <a:pt x="1454" y="3983"/>
                </a:cubicBezTo>
                <a:close/>
                <a:moveTo>
                  <a:pt x="831" y="1"/>
                </a:moveTo>
                <a:cubicBezTo>
                  <a:pt x="799" y="1"/>
                  <a:pt x="767" y="10"/>
                  <a:pt x="739" y="30"/>
                </a:cubicBezTo>
                <a:cubicBezTo>
                  <a:pt x="644" y="89"/>
                  <a:pt x="608" y="208"/>
                  <a:pt x="668" y="292"/>
                </a:cubicBezTo>
                <a:cubicBezTo>
                  <a:pt x="1156" y="1101"/>
                  <a:pt x="1573" y="1959"/>
                  <a:pt x="1906" y="2852"/>
                </a:cubicBezTo>
                <a:cubicBezTo>
                  <a:pt x="2025" y="3149"/>
                  <a:pt x="2120" y="3447"/>
                  <a:pt x="2180" y="3756"/>
                </a:cubicBezTo>
                <a:cubicBezTo>
                  <a:pt x="1989" y="3685"/>
                  <a:pt x="1799" y="3625"/>
                  <a:pt x="1596" y="3602"/>
                </a:cubicBezTo>
                <a:cubicBezTo>
                  <a:pt x="1556" y="3598"/>
                  <a:pt x="1514" y="3597"/>
                  <a:pt x="1472" y="3597"/>
                </a:cubicBezTo>
                <a:cubicBezTo>
                  <a:pt x="927" y="3597"/>
                  <a:pt x="310" y="3885"/>
                  <a:pt x="144" y="4471"/>
                </a:cubicBezTo>
                <a:cubicBezTo>
                  <a:pt x="1" y="4959"/>
                  <a:pt x="263" y="5542"/>
                  <a:pt x="715" y="5757"/>
                </a:cubicBezTo>
                <a:cubicBezTo>
                  <a:pt x="855" y="5821"/>
                  <a:pt x="1006" y="5853"/>
                  <a:pt x="1162" y="5853"/>
                </a:cubicBezTo>
                <a:cubicBezTo>
                  <a:pt x="1324" y="5853"/>
                  <a:pt x="1492" y="5818"/>
                  <a:pt x="1656" y="5745"/>
                </a:cubicBezTo>
                <a:cubicBezTo>
                  <a:pt x="2061" y="5566"/>
                  <a:pt x="2382" y="5197"/>
                  <a:pt x="2513" y="4780"/>
                </a:cubicBezTo>
                <a:cubicBezTo>
                  <a:pt x="2549" y="4661"/>
                  <a:pt x="2573" y="4542"/>
                  <a:pt x="2585" y="4423"/>
                </a:cubicBezTo>
                <a:cubicBezTo>
                  <a:pt x="2680" y="4495"/>
                  <a:pt x="2763" y="4566"/>
                  <a:pt x="2835" y="4626"/>
                </a:cubicBezTo>
                <a:cubicBezTo>
                  <a:pt x="4001" y="5578"/>
                  <a:pt x="4883" y="6912"/>
                  <a:pt x="5299" y="8352"/>
                </a:cubicBezTo>
                <a:cubicBezTo>
                  <a:pt x="5323" y="8436"/>
                  <a:pt x="5394" y="8495"/>
                  <a:pt x="5478" y="8495"/>
                </a:cubicBezTo>
                <a:cubicBezTo>
                  <a:pt x="5502" y="8495"/>
                  <a:pt x="5514" y="8495"/>
                  <a:pt x="5537" y="8483"/>
                </a:cubicBezTo>
                <a:cubicBezTo>
                  <a:pt x="5633" y="8459"/>
                  <a:pt x="5692" y="8352"/>
                  <a:pt x="5668" y="8245"/>
                </a:cubicBezTo>
                <a:cubicBezTo>
                  <a:pt x="5228" y="6721"/>
                  <a:pt x="4311" y="5340"/>
                  <a:pt x="3085" y="4328"/>
                </a:cubicBezTo>
                <a:cubicBezTo>
                  <a:pt x="2942" y="4209"/>
                  <a:pt x="2775" y="4078"/>
                  <a:pt x="2585" y="3971"/>
                </a:cubicBezTo>
                <a:cubicBezTo>
                  <a:pt x="2549" y="3530"/>
                  <a:pt x="2418" y="3102"/>
                  <a:pt x="2263" y="2709"/>
                </a:cubicBezTo>
                <a:cubicBezTo>
                  <a:pt x="1930" y="1804"/>
                  <a:pt x="1501" y="923"/>
                  <a:pt x="1001" y="101"/>
                </a:cubicBezTo>
                <a:cubicBezTo>
                  <a:pt x="961" y="38"/>
                  <a:pt x="895"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p:cSld name="CUSTOM_10">
    <p:spTree>
      <p:nvGrpSpPr>
        <p:cNvPr id="346" name="Shape 346"/>
        <p:cNvGrpSpPr/>
        <p:nvPr/>
      </p:nvGrpSpPr>
      <p:grpSpPr>
        <a:xfrm>
          <a:off x="0" y="0"/>
          <a:ext cx="0" cy="0"/>
          <a:chOff x="0" y="0"/>
          <a:chExt cx="0" cy="0"/>
        </a:xfrm>
      </p:grpSpPr>
      <p:grpSp>
        <p:nvGrpSpPr>
          <p:cNvPr id="347" name="Google Shape;347;p23"/>
          <p:cNvGrpSpPr/>
          <p:nvPr/>
        </p:nvGrpSpPr>
        <p:grpSpPr>
          <a:xfrm>
            <a:off x="-20650" y="148425"/>
            <a:ext cx="8863230" cy="4743300"/>
            <a:chOff x="-26862" y="148425"/>
            <a:chExt cx="8863230" cy="4743300"/>
          </a:xfrm>
        </p:grpSpPr>
        <p:grpSp>
          <p:nvGrpSpPr>
            <p:cNvPr id="348" name="Google Shape;348;p23"/>
            <p:cNvGrpSpPr/>
            <p:nvPr/>
          </p:nvGrpSpPr>
          <p:grpSpPr>
            <a:xfrm>
              <a:off x="550593" y="148425"/>
              <a:ext cx="8285775" cy="4743300"/>
              <a:chOff x="496875" y="148425"/>
              <a:chExt cx="8285775" cy="4743300"/>
            </a:xfrm>
          </p:grpSpPr>
          <p:sp>
            <p:nvSpPr>
              <p:cNvPr id="349" name="Google Shape;349;p23"/>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3"/>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3"/>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3"/>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3"/>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4" name="Google Shape;354;p23"/>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55" name="Google Shape;355;p23"/>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356" name="Google Shape;356;p23"/>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 name="Google Shape;357;p23"/>
          <p:cNvSpPr/>
          <p:nvPr/>
        </p:nvSpPr>
        <p:spPr>
          <a:xfrm>
            <a:off x="1087825" y="539400"/>
            <a:ext cx="7336200" cy="572700"/>
          </a:xfrm>
          <a:prstGeom prst="roundRect">
            <a:avLst>
              <a:gd fmla="val 33635"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3"/>
          <p:cNvSpPr txBox="1"/>
          <p:nvPr>
            <p:ph type="title"/>
          </p:nvPr>
        </p:nvSpPr>
        <p:spPr>
          <a:xfrm>
            <a:off x="1087125" y="540000"/>
            <a:ext cx="73368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59" name="Google Shape;359;p23"/>
          <p:cNvSpPr txBox="1"/>
          <p:nvPr>
            <p:ph idx="1" type="body"/>
          </p:nvPr>
        </p:nvSpPr>
        <p:spPr>
          <a:xfrm>
            <a:off x="1087200" y="1284275"/>
            <a:ext cx="3484800" cy="3213900"/>
          </a:xfrm>
          <a:prstGeom prst="rect">
            <a:avLst/>
          </a:prstGeom>
        </p:spPr>
        <p:txBody>
          <a:bodyPr anchorCtr="0" anchor="b" bIns="91425" lIns="91425" spcFirstLastPara="1" rIns="91425" wrap="square" tIns="91425">
            <a:noAutofit/>
          </a:bodyPr>
          <a:lstStyle>
            <a:lvl1pPr indent="-317500" lvl="0" marL="457200" rtl="0">
              <a:spcBef>
                <a:spcPts val="0"/>
              </a:spcBef>
              <a:spcAft>
                <a:spcPts val="0"/>
              </a:spcAft>
              <a:buClr>
                <a:schemeClr val="dk1"/>
              </a:buClr>
              <a:buSzPts val="1400"/>
              <a:buChar char="●"/>
              <a:defRPr>
                <a:solidFill>
                  <a:schemeClr val="dk1"/>
                </a:solidFill>
              </a:defRPr>
            </a:lvl1pPr>
            <a:lvl2pPr indent="-317500" lvl="1" marL="914400" rtl="0">
              <a:spcBef>
                <a:spcPts val="0"/>
              </a:spcBef>
              <a:spcAft>
                <a:spcPts val="0"/>
              </a:spcAft>
              <a:buClr>
                <a:schemeClr val="dk1"/>
              </a:buClr>
              <a:buSzPts val="1400"/>
              <a:buChar char="○"/>
              <a:defRPr>
                <a:solidFill>
                  <a:schemeClr val="dk1"/>
                </a:solidFill>
              </a:defRPr>
            </a:lvl2pPr>
            <a:lvl3pPr indent="-317500" lvl="2" marL="1371600" rtl="0">
              <a:spcBef>
                <a:spcPts val="0"/>
              </a:spcBef>
              <a:spcAft>
                <a:spcPts val="0"/>
              </a:spcAft>
              <a:buClr>
                <a:schemeClr val="dk1"/>
              </a:buClr>
              <a:buSzPts val="1400"/>
              <a:buChar char="■"/>
              <a:defRPr>
                <a:solidFill>
                  <a:schemeClr val="dk1"/>
                </a:solidFill>
              </a:defRPr>
            </a:lvl3pPr>
            <a:lvl4pPr indent="-317500" lvl="3" marL="1828800" rtl="0">
              <a:spcBef>
                <a:spcPts val="0"/>
              </a:spcBef>
              <a:spcAft>
                <a:spcPts val="0"/>
              </a:spcAft>
              <a:buClr>
                <a:schemeClr val="dk1"/>
              </a:buClr>
              <a:buSzPts val="1400"/>
              <a:buChar char="●"/>
              <a:defRPr>
                <a:solidFill>
                  <a:schemeClr val="dk1"/>
                </a:solidFill>
              </a:defRPr>
            </a:lvl4pPr>
            <a:lvl5pPr indent="-317500" lvl="4" marL="2286000" rtl="0">
              <a:spcBef>
                <a:spcPts val="0"/>
              </a:spcBef>
              <a:spcAft>
                <a:spcPts val="0"/>
              </a:spcAft>
              <a:buClr>
                <a:schemeClr val="dk1"/>
              </a:buClr>
              <a:buSzPts val="1400"/>
              <a:buChar char="○"/>
              <a:defRPr>
                <a:solidFill>
                  <a:schemeClr val="dk1"/>
                </a:solidFill>
              </a:defRPr>
            </a:lvl5pPr>
            <a:lvl6pPr indent="-317500" lvl="5" marL="2743200" rtl="0">
              <a:spcBef>
                <a:spcPts val="0"/>
              </a:spcBef>
              <a:spcAft>
                <a:spcPts val="0"/>
              </a:spcAft>
              <a:buClr>
                <a:schemeClr val="dk1"/>
              </a:buClr>
              <a:buSzPts val="1400"/>
              <a:buChar char="■"/>
              <a:defRPr>
                <a:solidFill>
                  <a:schemeClr val="dk1"/>
                </a:solidFill>
              </a:defRPr>
            </a:lvl6pPr>
            <a:lvl7pPr indent="-317500" lvl="6" marL="3200400" rtl="0">
              <a:spcBef>
                <a:spcPts val="0"/>
              </a:spcBef>
              <a:spcAft>
                <a:spcPts val="0"/>
              </a:spcAft>
              <a:buClr>
                <a:schemeClr val="dk1"/>
              </a:buClr>
              <a:buSzPts val="1400"/>
              <a:buChar char="●"/>
              <a:defRPr>
                <a:solidFill>
                  <a:schemeClr val="dk1"/>
                </a:solidFill>
              </a:defRPr>
            </a:lvl7pPr>
            <a:lvl8pPr indent="-317500" lvl="7" marL="3657600" rtl="0">
              <a:spcBef>
                <a:spcPts val="0"/>
              </a:spcBef>
              <a:spcAft>
                <a:spcPts val="0"/>
              </a:spcAft>
              <a:buClr>
                <a:schemeClr val="dk1"/>
              </a:buClr>
              <a:buSzPts val="1400"/>
              <a:buChar char="○"/>
              <a:defRPr>
                <a:solidFill>
                  <a:schemeClr val="dk1"/>
                </a:solidFill>
              </a:defRPr>
            </a:lvl8pPr>
            <a:lvl9pPr indent="-317500" lvl="8" marL="4114800" rtl="0">
              <a:spcBef>
                <a:spcPts val="0"/>
              </a:spcBef>
              <a:spcAft>
                <a:spcPts val="0"/>
              </a:spcAft>
              <a:buClr>
                <a:schemeClr val="dk1"/>
              </a:buClr>
              <a:buSzPts val="1400"/>
              <a:buChar char="■"/>
              <a:defRPr>
                <a:solidFill>
                  <a:schemeClr val="dk1"/>
                </a:solidFill>
              </a:defRPr>
            </a:lvl9pPr>
          </a:lstStyle>
          <a:p/>
        </p:txBody>
      </p:sp>
      <p:sp>
        <p:nvSpPr>
          <p:cNvPr id="360" name="Google Shape;360;p23"/>
          <p:cNvSpPr txBox="1"/>
          <p:nvPr>
            <p:ph idx="2" type="body"/>
          </p:nvPr>
        </p:nvSpPr>
        <p:spPr>
          <a:xfrm>
            <a:off x="4939200" y="1284275"/>
            <a:ext cx="3484800" cy="3213900"/>
          </a:xfrm>
          <a:prstGeom prst="rect">
            <a:avLst/>
          </a:prstGeom>
        </p:spPr>
        <p:txBody>
          <a:bodyPr anchorCtr="0" anchor="b" bIns="91425" lIns="91425" spcFirstLastPara="1" rIns="91425" wrap="square" tIns="91425">
            <a:noAutofit/>
          </a:bodyPr>
          <a:lstStyle>
            <a:lvl1pPr indent="-317500" lvl="0" marL="457200" rtl="0">
              <a:spcBef>
                <a:spcPts val="0"/>
              </a:spcBef>
              <a:spcAft>
                <a:spcPts val="0"/>
              </a:spcAft>
              <a:buClr>
                <a:schemeClr val="dk1"/>
              </a:buClr>
              <a:buSzPts val="1400"/>
              <a:buChar char="●"/>
              <a:defRPr>
                <a:solidFill>
                  <a:schemeClr val="dk1"/>
                </a:solidFill>
              </a:defRPr>
            </a:lvl1pPr>
            <a:lvl2pPr indent="-317500" lvl="1" marL="914400" rtl="0">
              <a:spcBef>
                <a:spcPts val="0"/>
              </a:spcBef>
              <a:spcAft>
                <a:spcPts val="0"/>
              </a:spcAft>
              <a:buClr>
                <a:schemeClr val="dk1"/>
              </a:buClr>
              <a:buSzPts val="1400"/>
              <a:buChar char="○"/>
              <a:defRPr>
                <a:solidFill>
                  <a:schemeClr val="dk1"/>
                </a:solidFill>
              </a:defRPr>
            </a:lvl2pPr>
            <a:lvl3pPr indent="-317500" lvl="2" marL="1371600" rtl="0">
              <a:spcBef>
                <a:spcPts val="0"/>
              </a:spcBef>
              <a:spcAft>
                <a:spcPts val="0"/>
              </a:spcAft>
              <a:buClr>
                <a:schemeClr val="dk1"/>
              </a:buClr>
              <a:buSzPts val="1400"/>
              <a:buChar char="■"/>
              <a:defRPr>
                <a:solidFill>
                  <a:schemeClr val="dk1"/>
                </a:solidFill>
              </a:defRPr>
            </a:lvl3pPr>
            <a:lvl4pPr indent="-317500" lvl="3" marL="1828800" rtl="0">
              <a:spcBef>
                <a:spcPts val="0"/>
              </a:spcBef>
              <a:spcAft>
                <a:spcPts val="0"/>
              </a:spcAft>
              <a:buClr>
                <a:schemeClr val="dk1"/>
              </a:buClr>
              <a:buSzPts val="1400"/>
              <a:buChar char="●"/>
              <a:defRPr>
                <a:solidFill>
                  <a:schemeClr val="dk1"/>
                </a:solidFill>
              </a:defRPr>
            </a:lvl4pPr>
            <a:lvl5pPr indent="-317500" lvl="4" marL="2286000" rtl="0">
              <a:spcBef>
                <a:spcPts val="0"/>
              </a:spcBef>
              <a:spcAft>
                <a:spcPts val="0"/>
              </a:spcAft>
              <a:buClr>
                <a:schemeClr val="dk1"/>
              </a:buClr>
              <a:buSzPts val="1400"/>
              <a:buChar char="○"/>
              <a:defRPr>
                <a:solidFill>
                  <a:schemeClr val="dk1"/>
                </a:solidFill>
              </a:defRPr>
            </a:lvl5pPr>
            <a:lvl6pPr indent="-317500" lvl="5" marL="2743200" rtl="0">
              <a:spcBef>
                <a:spcPts val="0"/>
              </a:spcBef>
              <a:spcAft>
                <a:spcPts val="0"/>
              </a:spcAft>
              <a:buClr>
                <a:schemeClr val="dk1"/>
              </a:buClr>
              <a:buSzPts val="1400"/>
              <a:buChar char="■"/>
              <a:defRPr>
                <a:solidFill>
                  <a:schemeClr val="dk1"/>
                </a:solidFill>
              </a:defRPr>
            </a:lvl6pPr>
            <a:lvl7pPr indent="-317500" lvl="6" marL="3200400" rtl="0">
              <a:spcBef>
                <a:spcPts val="0"/>
              </a:spcBef>
              <a:spcAft>
                <a:spcPts val="0"/>
              </a:spcAft>
              <a:buClr>
                <a:schemeClr val="dk1"/>
              </a:buClr>
              <a:buSzPts val="1400"/>
              <a:buChar char="●"/>
              <a:defRPr>
                <a:solidFill>
                  <a:schemeClr val="dk1"/>
                </a:solidFill>
              </a:defRPr>
            </a:lvl7pPr>
            <a:lvl8pPr indent="-317500" lvl="7" marL="3657600" rtl="0">
              <a:spcBef>
                <a:spcPts val="0"/>
              </a:spcBef>
              <a:spcAft>
                <a:spcPts val="0"/>
              </a:spcAft>
              <a:buClr>
                <a:schemeClr val="dk1"/>
              </a:buClr>
              <a:buSzPts val="1400"/>
              <a:buChar char="○"/>
              <a:defRPr>
                <a:solidFill>
                  <a:schemeClr val="dk1"/>
                </a:solidFill>
              </a:defRPr>
            </a:lvl8pPr>
            <a:lvl9pPr indent="-317500" lvl="8" marL="4114800" rtl="0">
              <a:spcBef>
                <a:spcPts val="0"/>
              </a:spcBef>
              <a:spcAft>
                <a:spcPts val="0"/>
              </a:spcAft>
              <a:buClr>
                <a:schemeClr val="dk1"/>
              </a:buClr>
              <a:buSzPts val="1400"/>
              <a:buChar char="■"/>
              <a:defRPr>
                <a:solidFill>
                  <a:schemeClr val="dk1"/>
                </a:solidFill>
              </a:defRPr>
            </a:lvl9pPr>
          </a:lstStyle>
          <a:p/>
        </p:txBody>
      </p:sp>
      <p:grpSp>
        <p:nvGrpSpPr>
          <p:cNvPr id="361" name="Google Shape;361;p23"/>
          <p:cNvGrpSpPr/>
          <p:nvPr/>
        </p:nvGrpSpPr>
        <p:grpSpPr>
          <a:xfrm rot="-3735833">
            <a:off x="29208" y="3778819"/>
            <a:ext cx="724266" cy="219058"/>
            <a:chOff x="8520244" y="211895"/>
            <a:chExt cx="724266" cy="219058"/>
          </a:xfrm>
        </p:grpSpPr>
        <p:sp>
          <p:nvSpPr>
            <p:cNvPr id="362" name="Google Shape;362;p23"/>
            <p:cNvSpPr/>
            <p:nvPr/>
          </p:nvSpPr>
          <p:spPr>
            <a:xfrm>
              <a:off x="8520244" y="383067"/>
              <a:ext cx="619552" cy="47886"/>
            </a:xfrm>
            <a:custGeom>
              <a:rect b="b" l="l" r="r" t="t"/>
              <a:pathLst>
                <a:path extrusionOk="0" h="905" w="11709">
                  <a:moveTo>
                    <a:pt x="239" y="1"/>
                  </a:moveTo>
                  <a:cubicBezTo>
                    <a:pt x="1" y="1"/>
                    <a:pt x="10" y="403"/>
                    <a:pt x="267" y="403"/>
                  </a:cubicBezTo>
                  <a:cubicBezTo>
                    <a:pt x="3936" y="603"/>
                    <a:pt x="7639" y="770"/>
                    <a:pt x="11308" y="903"/>
                  </a:cubicBezTo>
                  <a:cubicBezTo>
                    <a:pt x="11319" y="904"/>
                    <a:pt x="11329" y="905"/>
                    <a:pt x="11338" y="905"/>
                  </a:cubicBezTo>
                  <a:cubicBezTo>
                    <a:pt x="11708" y="905"/>
                    <a:pt x="11698" y="303"/>
                    <a:pt x="11308" y="303"/>
                  </a:cubicBezTo>
                  <a:cubicBezTo>
                    <a:pt x="7639" y="170"/>
                    <a:pt x="3936" y="36"/>
                    <a:pt x="267" y="3"/>
                  </a:cubicBezTo>
                  <a:cubicBezTo>
                    <a:pt x="257" y="2"/>
                    <a:pt x="248"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3"/>
            <p:cNvSpPr/>
            <p:nvPr/>
          </p:nvSpPr>
          <p:spPr>
            <a:xfrm>
              <a:off x="8540192" y="211895"/>
              <a:ext cx="704318" cy="120376"/>
            </a:xfrm>
            <a:custGeom>
              <a:rect b="b" l="l" r="r" t="t"/>
              <a:pathLst>
                <a:path extrusionOk="0" h="2275" w="13311">
                  <a:moveTo>
                    <a:pt x="295" y="0"/>
                  </a:moveTo>
                  <a:cubicBezTo>
                    <a:pt x="52" y="0"/>
                    <a:pt x="0" y="405"/>
                    <a:pt x="257" y="469"/>
                  </a:cubicBezTo>
                  <a:cubicBezTo>
                    <a:pt x="4393" y="1170"/>
                    <a:pt x="8596" y="1603"/>
                    <a:pt x="12733" y="2270"/>
                  </a:cubicBezTo>
                  <a:cubicBezTo>
                    <a:pt x="12755" y="2273"/>
                    <a:pt x="12777" y="2275"/>
                    <a:pt x="12798" y="2275"/>
                  </a:cubicBezTo>
                  <a:cubicBezTo>
                    <a:pt x="13241" y="2275"/>
                    <a:pt x="13310" y="1634"/>
                    <a:pt x="12833" y="1570"/>
                  </a:cubicBezTo>
                  <a:cubicBezTo>
                    <a:pt x="8630" y="1136"/>
                    <a:pt x="4493" y="436"/>
                    <a:pt x="324" y="2"/>
                  </a:cubicBezTo>
                  <a:cubicBezTo>
                    <a:pt x="314" y="1"/>
                    <a:pt x="304" y="0"/>
                    <a:pt x="2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 name="Google Shape;364;p23"/>
          <p:cNvGrpSpPr/>
          <p:nvPr/>
        </p:nvGrpSpPr>
        <p:grpSpPr>
          <a:xfrm>
            <a:off x="8083705" y="4311473"/>
            <a:ext cx="589621" cy="413959"/>
            <a:chOff x="3245953" y="1792879"/>
            <a:chExt cx="169675" cy="119125"/>
          </a:xfrm>
        </p:grpSpPr>
        <p:sp>
          <p:nvSpPr>
            <p:cNvPr id="365" name="Google Shape;365;p23"/>
            <p:cNvSpPr/>
            <p:nvPr/>
          </p:nvSpPr>
          <p:spPr>
            <a:xfrm>
              <a:off x="3359953" y="1792879"/>
              <a:ext cx="55675" cy="55675"/>
            </a:xfrm>
            <a:custGeom>
              <a:rect b="b" l="l" r="r" t="t"/>
              <a:pathLst>
                <a:path extrusionOk="0" h="2227" w="2227">
                  <a:moveTo>
                    <a:pt x="1120" y="703"/>
                  </a:moveTo>
                  <a:cubicBezTo>
                    <a:pt x="1227" y="869"/>
                    <a:pt x="1370" y="1012"/>
                    <a:pt x="1536" y="1119"/>
                  </a:cubicBezTo>
                  <a:cubicBezTo>
                    <a:pt x="1370" y="1227"/>
                    <a:pt x="1227" y="1369"/>
                    <a:pt x="1120" y="1536"/>
                  </a:cubicBezTo>
                  <a:cubicBezTo>
                    <a:pt x="1013" y="1369"/>
                    <a:pt x="870" y="1227"/>
                    <a:pt x="703" y="1119"/>
                  </a:cubicBezTo>
                  <a:cubicBezTo>
                    <a:pt x="870" y="1012"/>
                    <a:pt x="1013" y="869"/>
                    <a:pt x="1120" y="703"/>
                  </a:cubicBezTo>
                  <a:close/>
                  <a:moveTo>
                    <a:pt x="1120" y="0"/>
                  </a:moveTo>
                  <a:cubicBezTo>
                    <a:pt x="1024" y="0"/>
                    <a:pt x="941" y="60"/>
                    <a:pt x="917" y="155"/>
                  </a:cubicBezTo>
                  <a:cubicBezTo>
                    <a:pt x="810" y="524"/>
                    <a:pt x="524" y="810"/>
                    <a:pt x="155" y="917"/>
                  </a:cubicBezTo>
                  <a:cubicBezTo>
                    <a:pt x="72" y="941"/>
                    <a:pt x="1" y="1024"/>
                    <a:pt x="1" y="1119"/>
                  </a:cubicBezTo>
                  <a:cubicBezTo>
                    <a:pt x="1" y="1215"/>
                    <a:pt x="72" y="1298"/>
                    <a:pt x="155" y="1322"/>
                  </a:cubicBezTo>
                  <a:cubicBezTo>
                    <a:pt x="524" y="1429"/>
                    <a:pt x="810" y="1715"/>
                    <a:pt x="917" y="2084"/>
                  </a:cubicBezTo>
                  <a:cubicBezTo>
                    <a:pt x="941" y="2167"/>
                    <a:pt x="1024" y="2227"/>
                    <a:pt x="1120" y="2227"/>
                  </a:cubicBezTo>
                  <a:cubicBezTo>
                    <a:pt x="1215" y="2227"/>
                    <a:pt x="1298" y="2167"/>
                    <a:pt x="1322" y="2084"/>
                  </a:cubicBezTo>
                  <a:cubicBezTo>
                    <a:pt x="1429" y="1715"/>
                    <a:pt x="1715" y="1429"/>
                    <a:pt x="2084" y="1322"/>
                  </a:cubicBezTo>
                  <a:cubicBezTo>
                    <a:pt x="2167" y="1298"/>
                    <a:pt x="2227" y="1215"/>
                    <a:pt x="2227" y="1119"/>
                  </a:cubicBezTo>
                  <a:cubicBezTo>
                    <a:pt x="2227" y="1024"/>
                    <a:pt x="2167" y="941"/>
                    <a:pt x="2084" y="917"/>
                  </a:cubicBezTo>
                  <a:cubicBezTo>
                    <a:pt x="1715" y="810"/>
                    <a:pt x="1429" y="524"/>
                    <a:pt x="1322" y="155"/>
                  </a:cubicBezTo>
                  <a:cubicBezTo>
                    <a:pt x="1298" y="60"/>
                    <a:pt x="1215" y="0"/>
                    <a:pt x="1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3"/>
            <p:cNvSpPr/>
            <p:nvPr/>
          </p:nvSpPr>
          <p:spPr>
            <a:xfrm>
              <a:off x="3245953" y="1856229"/>
              <a:ext cx="56575" cy="55775"/>
            </a:xfrm>
            <a:custGeom>
              <a:rect b="b" l="l" r="r" t="t"/>
              <a:pathLst>
                <a:path extrusionOk="0" h="2231" w="2263">
                  <a:moveTo>
                    <a:pt x="608" y="586"/>
                  </a:moveTo>
                  <a:lnTo>
                    <a:pt x="608" y="586"/>
                  </a:lnTo>
                  <a:cubicBezTo>
                    <a:pt x="780" y="633"/>
                    <a:pt x="959" y="657"/>
                    <a:pt x="1137" y="657"/>
                  </a:cubicBezTo>
                  <a:cubicBezTo>
                    <a:pt x="1316" y="657"/>
                    <a:pt x="1495" y="633"/>
                    <a:pt x="1667" y="586"/>
                  </a:cubicBezTo>
                  <a:lnTo>
                    <a:pt x="1667" y="586"/>
                  </a:lnTo>
                  <a:cubicBezTo>
                    <a:pt x="1572" y="931"/>
                    <a:pt x="1572" y="1300"/>
                    <a:pt x="1667" y="1645"/>
                  </a:cubicBezTo>
                  <a:cubicBezTo>
                    <a:pt x="1489" y="1598"/>
                    <a:pt x="1310" y="1574"/>
                    <a:pt x="1132" y="1574"/>
                  </a:cubicBezTo>
                  <a:cubicBezTo>
                    <a:pt x="953" y="1574"/>
                    <a:pt x="774" y="1598"/>
                    <a:pt x="608" y="1645"/>
                  </a:cubicBezTo>
                  <a:cubicBezTo>
                    <a:pt x="703" y="1300"/>
                    <a:pt x="703" y="931"/>
                    <a:pt x="608" y="586"/>
                  </a:cubicBezTo>
                  <a:close/>
                  <a:moveTo>
                    <a:pt x="239" y="1"/>
                  </a:moveTo>
                  <a:cubicBezTo>
                    <a:pt x="184" y="1"/>
                    <a:pt x="129" y="24"/>
                    <a:pt x="84" y="62"/>
                  </a:cubicBezTo>
                  <a:cubicBezTo>
                    <a:pt x="24" y="133"/>
                    <a:pt x="0" y="228"/>
                    <a:pt x="48" y="312"/>
                  </a:cubicBezTo>
                  <a:cubicBezTo>
                    <a:pt x="322" y="812"/>
                    <a:pt x="322" y="1419"/>
                    <a:pt x="48" y="1919"/>
                  </a:cubicBezTo>
                  <a:cubicBezTo>
                    <a:pt x="0" y="2003"/>
                    <a:pt x="24" y="2098"/>
                    <a:pt x="84" y="2169"/>
                  </a:cubicBezTo>
                  <a:cubicBezTo>
                    <a:pt x="129" y="2207"/>
                    <a:pt x="184" y="2230"/>
                    <a:pt x="239" y="2230"/>
                  </a:cubicBezTo>
                  <a:cubicBezTo>
                    <a:pt x="271" y="2230"/>
                    <a:pt x="303" y="2222"/>
                    <a:pt x="334" y="2205"/>
                  </a:cubicBezTo>
                  <a:cubicBezTo>
                    <a:pt x="584" y="2068"/>
                    <a:pt x="861" y="2000"/>
                    <a:pt x="1137" y="2000"/>
                  </a:cubicBezTo>
                  <a:cubicBezTo>
                    <a:pt x="1414" y="2000"/>
                    <a:pt x="1691" y="2068"/>
                    <a:pt x="1941" y="2205"/>
                  </a:cubicBezTo>
                  <a:cubicBezTo>
                    <a:pt x="1965" y="2217"/>
                    <a:pt x="2001" y="2229"/>
                    <a:pt x="2036" y="2229"/>
                  </a:cubicBezTo>
                  <a:cubicBezTo>
                    <a:pt x="2096" y="2229"/>
                    <a:pt x="2144" y="2205"/>
                    <a:pt x="2191" y="2169"/>
                  </a:cubicBezTo>
                  <a:cubicBezTo>
                    <a:pt x="2251" y="2098"/>
                    <a:pt x="2263" y="2003"/>
                    <a:pt x="2227" y="1919"/>
                  </a:cubicBezTo>
                  <a:cubicBezTo>
                    <a:pt x="1953" y="1419"/>
                    <a:pt x="1953" y="812"/>
                    <a:pt x="2227" y="312"/>
                  </a:cubicBezTo>
                  <a:cubicBezTo>
                    <a:pt x="2263" y="228"/>
                    <a:pt x="2251" y="133"/>
                    <a:pt x="2191" y="62"/>
                  </a:cubicBezTo>
                  <a:cubicBezTo>
                    <a:pt x="2146" y="24"/>
                    <a:pt x="2091" y="1"/>
                    <a:pt x="2036" y="1"/>
                  </a:cubicBezTo>
                  <a:cubicBezTo>
                    <a:pt x="2004" y="1"/>
                    <a:pt x="1972" y="9"/>
                    <a:pt x="1941" y="26"/>
                  </a:cubicBezTo>
                  <a:cubicBezTo>
                    <a:pt x="1691" y="163"/>
                    <a:pt x="1414" y="231"/>
                    <a:pt x="1137" y="231"/>
                  </a:cubicBezTo>
                  <a:cubicBezTo>
                    <a:pt x="861" y="231"/>
                    <a:pt x="584" y="163"/>
                    <a:pt x="334" y="26"/>
                  </a:cubicBezTo>
                  <a:cubicBezTo>
                    <a:pt x="303" y="9"/>
                    <a:pt x="271" y="1"/>
                    <a:pt x="2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7" name="Google Shape;367;p23"/>
          <p:cNvSpPr/>
          <p:nvPr/>
        </p:nvSpPr>
        <p:spPr>
          <a:xfrm rot="-1848274">
            <a:off x="-5362" y="740169"/>
            <a:ext cx="1730062" cy="455715"/>
          </a:xfrm>
          <a:custGeom>
            <a:rect b="b" l="l" r="r" t="t"/>
            <a:pathLst>
              <a:path extrusionOk="0" h="18229" w="69204">
                <a:moveTo>
                  <a:pt x="110" y="8827"/>
                </a:moveTo>
                <a:cubicBezTo>
                  <a:pt x="-771" y="12787"/>
                  <a:pt x="5718" y="20428"/>
                  <a:pt x="8586" y="17560"/>
                </a:cubicBezTo>
                <a:cubicBezTo>
                  <a:pt x="12229" y="13917"/>
                  <a:pt x="9053" y="6305"/>
                  <a:pt x="12696" y="2662"/>
                </a:cubicBezTo>
                <a:cubicBezTo>
                  <a:pt x="13270" y="2088"/>
                  <a:pt x="14366" y="1394"/>
                  <a:pt x="15007" y="1892"/>
                </a:cubicBezTo>
                <a:cubicBezTo>
                  <a:pt x="18042" y="4252"/>
                  <a:pt x="15280" y="9933"/>
                  <a:pt x="17319" y="13193"/>
                </a:cubicBezTo>
                <a:cubicBezTo>
                  <a:pt x="18619" y="15272"/>
                  <a:pt x="22777" y="16467"/>
                  <a:pt x="24511" y="14734"/>
                </a:cubicBezTo>
                <a:cubicBezTo>
                  <a:pt x="28280" y="10967"/>
                  <a:pt x="25657" y="-660"/>
                  <a:pt x="30932" y="94"/>
                </a:cubicBezTo>
                <a:cubicBezTo>
                  <a:pt x="37077" y="972"/>
                  <a:pt x="32844" y="14818"/>
                  <a:pt x="38638" y="17046"/>
                </a:cubicBezTo>
                <a:cubicBezTo>
                  <a:pt x="41630" y="18197"/>
                  <a:pt x="45492" y="14660"/>
                  <a:pt x="46600" y="11652"/>
                </a:cubicBezTo>
                <a:cubicBezTo>
                  <a:pt x="47793" y="8413"/>
                  <a:pt x="47436" y="3240"/>
                  <a:pt x="50710" y="2148"/>
                </a:cubicBezTo>
                <a:cubicBezTo>
                  <a:pt x="55223" y="642"/>
                  <a:pt x="53577" y="12494"/>
                  <a:pt x="57902" y="14477"/>
                </a:cubicBezTo>
                <a:cubicBezTo>
                  <a:pt x="61432" y="16095"/>
                  <a:pt x="66777" y="14683"/>
                  <a:pt x="69204" y="11652"/>
                </a:cubicBezTo>
              </a:path>
            </a:pathLst>
          </a:custGeom>
          <a:noFill/>
          <a:ln cap="rnd" cmpd="sng" w="38100">
            <a:solidFill>
              <a:schemeClr val="dk1"/>
            </a:solidFill>
            <a:prstDash val="solid"/>
            <a:round/>
            <a:headEnd len="med" w="med" type="none"/>
            <a:tailEnd len="med" w="med" type="none"/>
          </a:ln>
        </p:spPr>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3">
    <p:spTree>
      <p:nvGrpSpPr>
        <p:cNvPr id="368" name="Shape 368"/>
        <p:cNvGrpSpPr/>
        <p:nvPr/>
      </p:nvGrpSpPr>
      <p:grpSpPr>
        <a:xfrm>
          <a:off x="0" y="0"/>
          <a:ext cx="0" cy="0"/>
          <a:chOff x="0" y="0"/>
          <a:chExt cx="0" cy="0"/>
        </a:xfrm>
      </p:grpSpPr>
      <p:grpSp>
        <p:nvGrpSpPr>
          <p:cNvPr id="369" name="Google Shape;369;p24"/>
          <p:cNvGrpSpPr/>
          <p:nvPr/>
        </p:nvGrpSpPr>
        <p:grpSpPr>
          <a:xfrm>
            <a:off x="-20650" y="148425"/>
            <a:ext cx="8863230" cy="4743300"/>
            <a:chOff x="-26862" y="148425"/>
            <a:chExt cx="8863230" cy="4743300"/>
          </a:xfrm>
        </p:grpSpPr>
        <p:grpSp>
          <p:nvGrpSpPr>
            <p:cNvPr id="370" name="Google Shape;370;p24"/>
            <p:cNvGrpSpPr/>
            <p:nvPr/>
          </p:nvGrpSpPr>
          <p:grpSpPr>
            <a:xfrm>
              <a:off x="550593" y="148425"/>
              <a:ext cx="8285775" cy="4743300"/>
              <a:chOff x="496875" y="148425"/>
              <a:chExt cx="8285775" cy="4743300"/>
            </a:xfrm>
          </p:grpSpPr>
          <p:sp>
            <p:nvSpPr>
              <p:cNvPr id="371" name="Google Shape;371;p24"/>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4"/>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4"/>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4"/>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4"/>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6" name="Google Shape;376;p24"/>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77" name="Google Shape;377;p24"/>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378" name="Google Shape;378;p24"/>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9" name="Google Shape;379;p24"/>
          <p:cNvSpPr/>
          <p:nvPr/>
        </p:nvSpPr>
        <p:spPr>
          <a:xfrm>
            <a:off x="1087825" y="539400"/>
            <a:ext cx="7336200" cy="572700"/>
          </a:xfrm>
          <a:prstGeom prst="roundRect">
            <a:avLst>
              <a:gd fmla="val 33635"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24"/>
          <p:cNvSpPr txBox="1"/>
          <p:nvPr>
            <p:ph type="title"/>
          </p:nvPr>
        </p:nvSpPr>
        <p:spPr>
          <a:xfrm>
            <a:off x="1087950" y="540000"/>
            <a:ext cx="7335900" cy="5727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81" name="Google Shape;381;p24"/>
          <p:cNvSpPr txBox="1"/>
          <p:nvPr>
            <p:ph idx="2" type="title"/>
          </p:nvPr>
        </p:nvSpPr>
        <p:spPr>
          <a:xfrm>
            <a:off x="1106464" y="1970918"/>
            <a:ext cx="2225100" cy="414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dk1"/>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382" name="Google Shape;382;p24"/>
          <p:cNvSpPr txBox="1"/>
          <p:nvPr>
            <p:ph idx="1" type="subTitle"/>
          </p:nvPr>
        </p:nvSpPr>
        <p:spPr>
          <a:xfrm>
            <a:off x="1106464" y="2444343"/>
            <a:ext cx="2225100" cy="862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83" name="Google Shape;383;p24"/>
          <p:cNvSpPr txBox="1"/>
          <p:nvPr>
            <p:ph idx="3" type="title"/>
          </p:nvPr>
        </p:nvSpPr>
        <p:spPr>
          <a:xfrm>
            <a:off x="3643077" y="2612625"/>
            <a:ext cx="2225100" cy="414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384" name="Google Shape;384;p24"/>
          <p:cNvSpPr txBox="1"/>
          <p:nvPr>
            <p:ph idx="4" type="subTitle"/>
          </p:nvPr>
        </p:nvSpPr>
        <p:spPr>
          <a:xfrm>
            <a:off x="3643077" y="3086050"/>
            <a:ext cx="2225100" cy="862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sz="1400">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385" name="Google Shape;385;p24"/>
          <p:cNvSpPr txBox="1"/>
          <p:nvPr>
            <p:ph idx="5" type="title"/>
          </p:nvPr>
        </p:nvSpPr>
        <p:spPr>
          <a:xfrm>
            <a:off x="6173268" y="1970918"/>
            <a:ext cx="2225100" cy="414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dk1"/>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386" name="Google Shape;386;p24"/>
          <p:cNvSpPr txBox="1"/>
          <p:nvPr>
            <p:ph idx="6" type="subTitle"/>
          </p:nvPr>
        </p:nvSpPr>
        <p:spPr>
          <a:xfrm>
            <a:off x="6173268" y="2444343"/>
            <a:ext cx="2225100" cy="862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387" name="Google Shape;387;p24"/>
          <p:cNvGrpSpPr/>
          <p:nvPr/>
        </p:nvGrpSpPr>
        <p:grpSpPr>
          <a:xfrm>
            <a:off x="34016" y="540002"/>
            <a:ext cx="8606793" cy="4271798"/>
            <a:chOff x="2484398" y="1044954"/>
            <a:chExt cx="2698562" cy="1339373"/>
          </a:xfrm>
        </p:grpSpPr>
        <p:sp>
          <p:nvSpPr>
            <p:cNvPr id="388" name="Google Shape;388;p24"/>
            <p:cNvSpPr/>
            <p:nvPr/>
          </p:nvSpPr>
          <p:spPr>
            <a:xfrm>
              <a:off x="5077560" y="2205427"/>
              <a:ext cx="105400" cy="178900"/>
            </a:xfrm>
            <a:custGeom>
              <a:rect b="b" l="l" r="r" t="t"/>
              <a:pathLst>
                <a:path extrusionOk="0" h="7156" w="4216">
                  <a:moveTo>
                    <a:pt x="1281" y="3628"/>
                  </a:moveTo>
                  <a:cubicBezTo>
                    <a:pt x="1411" y="3628"/>
                    <a:pt x="1555" y="3657"/>
                    <a:pt x="1703" y="3709"/>
                  </a:cubicBezTo>
                  <a:cubicBezTo>
                    <a:pt x="1810" y="3745"/>
                    <a:pt x="1906" y="3780"/>
                    <a:pt x="2001" y="3840"/>
                  </a:cubicBezTo>
                  <a:cubicBezTo>
                    <a:pt x="1941" y="3995"/>
                    <a:pt x="1858" y="4126"/>
                    <a:pt x="1763" y="4245"/>
                  </a:cubicBezTo>
                  <a:cubicBezTo>
                    <a:pt x="1611" y="4417"/>
                    <a:pt x="1389" y="4529"/>
                    <a:pt x="1187" y="4529"/>
                  </a:cubicBezTo>
                  <a:cubicBezTo>
                    <a:pt x="1152" y="4529"/>
                    <a:pt x="1118" y="4526"/>
                    <a:pt x="1084" y="4519"/>
                  </a:cubicBezTo>
                  <a:cubicBezTo>
                    <a:pt x="846" y="4471"/>
                    <a:pt x="667" y="4245"/>
                    <a:pt x="691" y="4030"/>
                  </a:cubicBezTo>
                  <a:cubicBezTo>
                    <a:pt x="715" y="3876"/>
                    <a:pt x="870" y="3721"/>
                    <a:pt x="1060" y="3661"/>
                  </a:cubicBezTo>
                  <a:cubicBezTo>
                    <a:pt x="1128" y="3639"/>
                    <a:pt x="1202" y="3628"/>
                    <a:pt x="1281" y="3628"/>
                  </a:cubicBezTo>
                  <a:close/>
                  <a:moveTo>
                    <a:pt x="238" y="1"/>
                  </a:moveTo>
                  <a:cubicBezTo>
                    <a:pt x="146" y="1"/>
                    <a:pt x="57" y="58"/>
                    <a:pt x="36" y="149"/>
                  </a:cubicBezTo>
                  <a:cubicBezTo>
                    <a:pt x="1" y="256"/>
                    <a:pt x="60" y="363"/>
                    <a:pt x="167" y="399"/>
                  </a:cubicBezTo>
                  <a:cubicBezTo>
                    <a:pt x="1417" y="780"/>
                    <a:pt x="2275" y="2137"/>
                    <a:pt x="2096" y="3423"/>
                  </a:cubicBezTo>
                  <a:cubicBezTo>
                    <a:pt x="2013" y="3387"/>
                    <a:pt x="1929" y="3352"/>
                    <a:pt x="1846" y="3328"/>
                  </a:cubicBezTo>
                  <a:cubicBezTo>
                    <a:pt x="1648" y="3257"/>
                    <a:pt x="1462" y="3224"/>
                    <a:pt x="1287" y="3224"/>
                  </a:cubicBezTo>
                  <a:cubicBezTo>
                    <a:pt x="1167" y="3224"/>
                    <a:pt x="1052" y="3239"/>
                    <a:pt x="941" y="3268"/>
                  </a:cubicBezTo>
                  <a:cubicBezTo>
                    <a:pt x="596" y="3376"/>
                    <a:pt x="334" y="3661"/>
                    <a:pt x="286" y="3983"/>
                  </a:cubicBezTo>
                  <a:cubicBezTo>
                    <a:pt x="274" y="4066"/>
                    <a:pt x="286" y="4161"/>
                    <a:pt x="298" y="4245"/>
                  </a:cubicBezTo>
                  <a:cubicBezTo>
                    <a:pt x="370" y="4566"/>
                    <a:pt x="644" y="4840"/>
                    <a:pt x="1001" y="4911"/>
                  </a:cubicBezTo>
                  <a:cubicBezTo>
                    <a:pt x="1060" y="4923"/>
                    <a:pt x="1121" y="4929"/>
                    <a:pt x="1183" y="4929"/>
                  </a:cubicBezTo>
                  <a:cubicBezTo>
                    <a:pt x="1504" y="4929"/>
                    <a:pt x="1843" y="4776"/>
                    <a:pt x="2072" y="4507"/>
                  </a:cubicBezTo>
                  <a:cubicBezTo>
                    <a:pt x="2179" y="4388"/>
                    <a:pt x="2275" y="4233"/>
                    <a:pt x="2346" y="4066"/>
                  </a:cubicBezTo>
                  <a:cubicBezTo>
                    <a:pt x="2644" y="4304"/>
                    <a:pt x="2918" y="4638"/>
                    <a:pt x="3132" y="5030"/>
                  </a:cubicBezTo>
                  <a:cubicBezTo>
                    <a:pt x="3453" y="5638"/>
                    <a:pt x="3632" y="6328"/>
                    <a:pt x="3799" y="7007"/>
                  </a:cubicBezTo>
                  <a:cubicBezTo>
                    <a:pt x="3819" y="7098"/>
                    <a:pt x="3909" y="7155"/>
                    <a:pt x="4001" y="7155"/>
                  </a:cubicBezTo>
                  <a:cubicBezTo>
                    <a:pt x="4017" y="7155"/>
                    <a:pt x="4033" y="7153"/>
                    <a:pt x="4049" y="7150"/>
                  </a:cubicBezTo>
                  <a:cubicBezTo>
                    <a:pt x="4156" y="7126"/>
                    <a:pt x="4215" y="7007"/>
                    <a:pt x="4192" y="6900"/>
                  </a:cubicBezTo>
                  <a:cubicBezTo>
                    <a:pt x="4013" y="6209"/>
                    <a:pt x="3834" y="5495"/>
                    <a:pt x="3489" y="4840"/>
                  </a:cubicBezTo>
                  <a:cubicBezTo>
                    <a:pt x="3215" y="4340"/>
                    <a:pt x="2870" y="3935"/>
                    <a:pt x="2465" y="3649"/>
                  </a:cubicBezTo>
                  <a:cubicBezTo>
                    <a:pt x="2477" y="3602"/>
                    <a:pt x="2489" y="3554"/>
                    <a:pt x="2489" y="3507"/>
                  </a:cubicBezTo>
                  <a:cubicBezTo>
                    <a:pt x="2715" y="2018"/>
                    <a:pt x="1727" y="447"/>
                    <a:pt x="286" y="6"/>
                  </a:cubicBezTo>
                  <a:cubicBezTo>
                    <a:pt x="271" y="3"/>
                    <a:pt x="254" y="1"/>
                    <a:pt x="2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4"/>
            <p:cNvSpPr/>
            <p:nvPr/>
          </p:nvSpPr>
          <p:spPr>
            <a:xfrm rot="-2484252">
              <a:off x="2480649" y="1135061"/>
              <a:ext cx="312891" cy="106905"/>
            </a:xfrm>
            <a:custGeom>
              <a:rect b="b" l="l" r="r" t="t"/>
              <a:pathLst>
                <a:path extrusionOk="0" h="4276" w="12515">
                  <a:moveTo>
                    <a:pt x="4947" y="573"/>
                  </a:moveTo>
                  <a:cubicBezTo>
                    <a:pt x="4975" y="573"/>
                    <a:pt x="5001" y="578"/>
                    <a:pt x="5025" y="583"/>
                  </a:cubicBezTo>
                  <a:cubicBezTo>
                    <a:pt x="5073" y="595"/>
                    <a:pt x="5120" y="607"/>
                    <a:pt x="5156" y="630"/>
                  </a:cubicBezTo>
                  <a:cubicBezTo>
                    <a:pt x="5228" y="678"/>
                    <a:pt x="5287" y="738"/>
                    <a:pt x="5311" y="809"/>
                  </a:cubicBezTo>
                  <a:cubicBezTo>
                    <a:pt x="5406" y="999"/>
                    <a:pt x="5394" y="1273"/>
                    <a:pt x="5263" y="1619"/>
                  </a:cubicBezTo>
                  <a:cubicBezTo>
                    <a:pt x="5239" y="1678"/>
                    <a:pt x="5216" y="1738"/>
                    <a:pt x="5192" y="1785"/>
                  </a:cubicBezTo>
                  <a:cubicBezTo>
                    <a:pt x="5037" y="1619"/>
                    <a:pt x="4906" y="1428"/>
                    <a:pt x="4811" y="1214"/>
                  </a:cubicBezTo>
                  <a:cubicBezTo>
                    <a:pt x="4716" y="999"/>
                    <a:pt x="4692" y="726"/>
                    <a:pt x="4823" y="618"/>
                  </a:cubicBezTo>
                  <a:cubicBezTo>
                    <a:pt x="4865" y="583"/>
                    <a:pt x="4907" y="573"/>
                    <a:pt x="4947" y="573"/>
                  </a:cubicBezTo>
                  <a:close/>
                  <a:moveTo>
                    <a:pt x="8520" y="431"/>
                  </a:moveTo>
                  <a:cubicBezTo>
                    <a:pt x="8568" y="431"/>
                    <a:pt x="8604" y="450"/>
                    <a:pt x="8633" y="464"/>
                  </a:cubicBezTo>
                  <a:lnTo>
                    <a:pt x="8645" y="464"/>
                  </a:lnTo>
                  <a:cubicBezTo>
                    <a:pt x="8835" y="595"/>
                    <a:pt x="8799" y="952"/>
                    <a:pt x="8704" y="1178"/>
                  </a:cubicBezTo>
                  <a:cubicBezTo>
                    <a:pt x="8573" y="1500"/>
                    <a:pt x="8359" y="1785"/>
                    <a:pt x="8085" y="2012"/>
                  </a:cubicBezTo>
                  <a:cubicBezTo>
                    <a:pt x="7978" y="1702"/>
                    <a:pt x="7942" y="1369"/>
                    <a:pt x="8002" y="1059"/>
                  </a:cubicBezTo>
                  <a:cubicBezTo>
                    <a:pt x="8037" y="809"/>
                    <a:pt x="8216" y="547"/>
                    <a:pt x="8407" y="464"/>
                  </a:cubicBezTo>
                  <a:cubicBezTo>
                    <a:pt x="8450" y="440"/>
                    <a:pt x="8487" y="431"/>
                    <a:pt x="8520" y="431"/>
                  </a:cubicBezTo>
                  <a:close/>
                  <a:moveTo>
                    <a:pt x="8521" y="1"/>
                  </a:moveTo>
                  <a:cubicBezTo>
                    <a:pt x="8418" y="1"/>
                    <a:pt x="8314" y="25"/>
                    <a:pt x="8216" y="71"/>
                  </a:cubicBezTo>
                  <a:cubicBezTo>
                    <a:pt x="7906" y="226"/>
                    <a:pt x="7645" y="595"/>
                    <a:pt x="7573" y="988"/>
                  </a:cubicBezTo>
                  <a:cubicBezTo>
                    <a:pt x="7502" y="1404"/>
                    <a:pt x="7561" y="1845"/>
                    <a:pt x="7716" y="2250"/>
                  </a:cubicBezTo>
                  <a:cubicBezTo>
                    <a:pt x="7418" y="2404"/>
                    <a:pt x="7097" y="2488"/>
                    <a:pt x="6775" y="2500"/>
                  </a:cubicBezTo>
                  <a:cubicBezTo>
                    <a:pt x="6323" y="2500"/>
                    <a:pt x="5882" y="2345"/>
                    <a:pt x="5525" y="2083"/>
                  </a:cubicBezTo>
                  <a:cubicBezTo>
                    <a:pt x="5573" y="1988"/>
                    <a:pt x="5620" y="1881"/>
                    <a:pt x="5668" y="1761"/>
                  </a:cubicBezTo>
                  <a:cubicBezTo>
                    <a:pt x="5835" y="1309"/>
                    <a:pt x="5847" y="940"/>
                    <a:pt x="5704" y="630"/>
                  </a:cubicBezTo>
                  <a:cubicBezTo>
                    <a:pt x="5597" y="392"/>
                    <a:pt x="5370" y="214"/>
                    <a:pt x="5120" y="154"/>
                  </a:cubicBezTo>
                  <a:cubicBezTo>
                    <a:pt x="5066" y="142"/>
                    <a:pt x="5012" y="136"/>
                    <a:pt x="4960" y="136"/>
                  </a:cubicBezTo>
                  <a:cubicBezTo>
                    <a:pt x="4806" y="136"/>
                    <a:pt x="4664" y="187"/>
                    <a:pt x="4549" y="285"/>
                  </a:cubicBezTo>
                  <a:cubicBezTo>
                    <a:pt x="4227" y="559"/>
                    <a:pt x="4263" y="1035"/>
                    <a:pt x="4418" y="1392"/>
                  </a:cubicBezTo>
                  <a:cubicBezTo>
                    <a:pt x="4549" y="1690"/>
                    <a:pt x="4739" y="1964"/>
                    <a:pt x="4978" y="2190"/>
                  </a:cubicBezTo>
                  <a:cubicBezTo>
                    <a:pt x="4573" y="2845"/>
                    <a:pt x="3942" y="3369"/>
                    <a:pt x="3215" y="3631"/>
                  </a:cubicBezTo>
                  <a:cubicBezTo>
                    <a:pt x="2837" y="3771"/>
                    <a:pt x="2435" y="3841"/>
                    <a:pt x="2033" y="3841"/>
                  </a:cubicBezTo>
                  <a:cubicBezTo>
                    <a:pt x="1447" y="3841"/>
                    <a:pt x="861" y="3694"/>
                    <a:pt x="346" y="3405"/>
                  </a:cubicBezTo>
                  <a:cubicBezTo>
                    <a:pt x="314" y="3390"/>
                    <a:pt x="280" y="3384"/>
                    <a:pt x="247" y="3384"/>
                  </a:cubicBezTo>
                  <a:cubicBezTo>
                    <a:pt x="168" y="3384"/>
                    <a:pt x="94" y="3421"/>
                    <a:pt x="60" y="3488"/>
                  </a:cubicBezTo>
                  <a:cubicBezTo>
                    <a:pt x="1" y="3595"/>
                    <a:pt x="36" y="3714"/>
                    <a:pt x="132" y="3774"/>
                  </a:cubicBezTo>
                  <a:cubicBezTo>
                    <a:pt x="132" y="3786"/>
                    <a:pt x="132" y="3786"/>
                    <a:pt x="144" y="3786"/>
                  </a:cubicBezTo>
                  <a:cubicBezTo>
                    <a:pt x="714" y="4109"/>
                    <a:pt x="1372" y="4275"/>
                    <a:pt x="2028" y="4275"/>
                  </a:cubicBezTo>
                  <a:cubicBezTo>
                    <a:pt x="2482" y="4275"/>
                    <a:pt x="2935" y="4196"/>
                    <a:pt x="3358" y="4036"/>
                  </a:cubicBezTo>
                  <a:cubicBezTo>
                    <a:pt x="4168" y="3750"/>
                    <a:pt x="4858" y="3178"/>
                    <a:pt x="5311" y="2464"/>
                  </a:cubicBezTo>
                  <a:cubicBezTo>
                    <a:pt x="5740" y="2762"/>
                    <a:pt x="6251" y="2928"/>
                    <a:pt x="6775" y="2928"/>
                  </a:cubicBezTo>
                  <a:cubicBezTo>
                    <a:pt x="7168" y="2916"/>
                    <a:pt x="7549" y="2821"/>
                    <a:pt x="7895" y="2643"/>
                  </a:cubicBezTo>
                  <a:cubicBezTo>
                    <a:pt x="8168" y="3131"/>
                    <a:pt x="8585" y="3547"/>
                    <a:pt x="9097" y="3809"/>
                  </a:cubicBezTo>
                  <a:cubicBezTo>
                    <a:pt x="9595" y="4068"/>
                    <a:pt x="10159" y="4196"/>
                    <a:pt x="10748" y="4196"/>
                  </a:cubicBezTo>
                  <a:cubicBezTo>
                    <a:pt x="11272" y="4196"/>
                    <a:pt x="11815" y="4094"/>
                    <a:pt x="12347" y="3893"/>
                  </a:cubicBezTo>
                  <a:cubicBezTo>
                    <a:pt x="12467" y="3845"/>
                    <a:pt x="12514" y="3714"/>
                    <a:pt x="12478" y="3607"/>
                  </a:cubicBezTo>
                  <a:cubicBezTo>
                    <a:pt x="12442" y="3525"/>
                    <a:pt x="12364" y="3471"/>
                    <a:pt x="12277" y="3471"/>
                  </a:cubicBezTo>
                  <a:cubicBezTo>
                    <a:pt x="12249" y="3471"/>
                    <a:pt x="12221" y="3477"/>
                    <a:pt x="12193" y="3488"/>
                  </a:cubicBezTo>
                  <a:cubicBezTo>
                    <a:pt x="11712" y="3674"/>
                    <a:pt x="11221" y="3767"/>
                    <a:pt x="10750" y="3767"/>
                  </a:cubicBezTo>
                  <a:cubicBezTo>
                    <a:pt x="10228" y="3767"/>
                    <a:pt x="9731" y="3654"/>
                    <a:pt x="9299" y="3428"/>
                  </a:cubicBezTo>
                  <a:cubicBezTo>
                    <a:pt x="8847" y="3202"/>
                    <a:pt x="8490" y="2833"/>
                    <a:pt x="8252" y="2416"/>
                  </a:cubicBezTo>
                  <a:cubicBezTo>
                    <a:pt x="8633" y="2142"/>
                    <a:pt x="8930" y="1773"/>
                    <a:pt x="9109" y="1333"/>
                  </a:cubicBezTo>
                  <a:cubicBezTo>
                    <a:pt x="9288" y="892"/>
                    <a:pt x="9276" y="321"/>
                    <a:pt x="8835" y="83"/>
                  </a:cubicBezTo>
                  <a:cubicBezTo>
                    <a:pt x="8737" y="28"/>
                    <a:pt x="8630" y="1"/>
                    <a:pt x="85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3_1">
    <p:spTree>
      <p:nvGrpSpPr>
        <p:cNvPr id="390" name="Shape 390"/>
        <p:cNvGrpSpPr/>
        <p:nvPr/>
      </p:nvGrpSpPr>
      <p:grpSpPr>
        <a:xfrm>
          <a:off x="0" y="0"/>
          <a:ext cx="0" cy="0"/>
          <a:chOff x="0" y="0"/>
          <a:chExt cx="0" cy="0"/>
        </a:xfrm>
      </p:grpSpPr>
      <p:grpSp>
        <p:nvGrpSpPr>
          <p:cNvPr id="391" name="Google Shape;391;p25"/>
          <p:cNvGrpSpPr/>
          <p:nvPr/>
        </p:nvGrpSpPr>
        <p:grpSpPr>
          <a:xfrm>
            <a:off x="-20650" y="148425"/>
            <a:ext cx="8863230" cy="4743300"/>
            <a:chOff x="-26862" y="148425"/>
            <a:chExt cx="8863230" cy="4743300"/>
          </a:xfrm>
        </p:grpSpPr>
        <p:grpSp>
          <p:nvGrpSpPr>
            <p:cNvPr id="392" name="Google Shape;392;p25"/>
            <p:cNvGrpSpPr/>
            <p:nvPr/>
          </p:nvGrpSpPr>
          <p:grpSpPr>
            <a:xfrm>
              <a:off x="550593" y="148425"/>
              <a:ext cx="8285775" cy="4743300"/>
              <a:chOff x="496875" y="148425"/>
              <a:chExt cx="8285775" cy="4743300"/>
            </a:xfrm>
          </p:grpSpPr>
          <p:sp>
            <p:nvSpPr>
              <p:cNvPr id="393" name="Google Shape;393;p25"/>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5"/>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5"/>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5"/>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5"/>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8" name="Google Shape;398;p25"/>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99" name="Google Shape;399;p25"/>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400" name="Google Shape;400;p25"/>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1" name="Google Shape;401;p25"/>
          <p:cNvSpPr/>
          <p:nvPr/>
        </p:nvSpPr>
        <p:spPr>
          <a:xfrm>
            <a:off x="1087825" y="539400"/>
            <a:ext cx="7336200" cy="572700"/>
          </a:xfrm>
          <a:prstGeom prst="roundRect">
            <a:avLst>
              <a:gd fmla="val 33635"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5"/>
          <p:cNvSpPr txBox="1"/>
          <p:nvPr>
            <p:ph type="title"/>
          </p:nvPr>
        </p:nvSpPr>
        <p:spPr>
          <a:xfrm>
            <a:off x="1087125" y="540000"/>
            <a:ext cx="73368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03" name="Google Shape;403;p25"/>
          <p:cNvSpPr txBox="1"/>
          <p:nvPr>
            <p:ph idx="2" type="title"/>
          </p:nvPr>
        </p:nvSpPr>
        <p:spPr>
          <a:xfrm>
            <a:off x="1129379" y="3262768"/>
            <a:ext cx="19788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04" name="Google Shape;404;p25"/>
          <p:cNvSpPr txBox="1"/>
          <p:nvPr>
            <p:ph idx="1" type="subTitle"/>
          </p:nvPr>
        </p:nvSpPr>
        <p:spPr>
          <a:xfrm>
            <a:off x="1129379" y="3696893"/>
            <a:ext cx="19788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05" name="Google Shape;405;p25"/>
          <p:cNvSpPr txBox="1"/>
          <p:nvPr>
            <p:ph idx="3" type="title"/>
          </p:nvPr>
        </p:nvSpPr>
        <p:spPr>
          <a:xfrm>
            <a:off x="3763157" y="3262775"/>
            <a:ext cx="19788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06" name="Google Shape;406;p25"/>
          <p:cNvSpPr txBox="1"/>
          <p:nvPr>
            <p:ph idx="4" type="subTitle"/>
          </p:nvPr>
        </p:nvSpPr>
        <p:spPr>
          <a:xfrm>
            <a:off x="3763157" y="3696900"/>
            <a:ext cx="19788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07" name="Google Shape;407;p25"/>
          <p:cNvSpPr txBox="1"/>
          <p:nvPr>
            <p:ph idx="5" type="title"/>
          </p:nvPr>
        </p:nvSpPr>
        <p:spPr>
          <a:xfrm>
            <a:off x="6396435" y="3262775"/>
            <a:ext cx="19788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08" name="Google Shape;408;p25"/>
          <p:cNvSpPr txBox="1"/>
          <p:nvPr>
            <p:ph idx="6" type="subTitle"/>
          </p:nvPr>
        </p:nvSpPr>
        <p:spPr>
          <a:xfrm>
            <a:off x="6396431" y="3696900"/>
            <a:ext cx="19788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409" name="Google Shape;409;p25"/>
          <p:cNvGrpSpPr/>
          <p:nvPr/>
        </p:nvGrpSpPr>
        <p:grpSpPr>
          <a:xfrm>
            <a:off x="190612" y="271599"/>
            <a:ext cx="8564982" cy="3725326"/>
            <a:chOff x="-897519" y="539903"/>
            <a:chExt cx="1951777" cy="848922"/>
          </a:xfrm>
        </p:grpSpPr>
        <p:sp>
          <p:nvSpPr>
            <p:cNvPr id="410" name="Google Shape;410;p25"/>
            <p:cNvSpPr/>
            <p:nvPr/>
          </p:nvSpPr>
          <p:spPr>
            <a:xfrm>
              <a:off x="-897519" y="1176426"/>
              <a:ext cx="142325" cy="212400"/>
            </a:xfrm>
            <a:custGeom>
              <a:rect b="b" l="l" r="r" t="t"/>
              <a:pathLst>
                <a:path extrusionOk="0" h="8496" w="5693">
                  <a:moveTo>
                    <a:pt x="1454" y="3983"/>
                  </a:moveTo>
                  <a:cubicBezTo>
                    <a:pt x="1489" y="3983"/>
                    <a:pt x="1525" y="3983"/>
                    <a:pt x="1561" y="3995"/>
                  </a:cubicBezTo>
                  <a:cubicBezTo>
                    <a:pt x="1787" y="4006"/>
                    <a:pt x="2013" y="4090"/>
                    <a:pt x="2216" y="4197"/>
                  </a:cubicBezTo>
                  <a:cubicBezTo>
                    <a:pt x="2216" y="4352"/>
                    <a:pt x="2192" y="4507"/>
                    <a:pt x="2144" y="4661"/>
                  </a:cubicBezTo>
                  <a:cubicBezTo>
                    <a:pt x="2049" y="4971"/>
                    <a:pt x="1799" y="5257"/>
                    <a:pt x="1501" y="5388"/>
                  </a:cubicBezTo>
                  <a:cubicBezTo>
                    <a:pt x="1407" y="5431"/>
                    <a:pt x="1287" y="5470"/>
                    <a:pt x="1154" y="5470"/>
                  </a:cubicBezTo>
                  <a:cubicBezTo>
                    <a:pt x="1067" y="5470"/>
                    <a:pt x="976" y="5454"/>
                    <a:pt x="882" y="5411"/>
                  </a:cubicBezTo>
                  <a:cubicBezTo>
                    <a:pt x="584" y="5269"/>
                    <a:pt x="418" y="4888"/>
                    <a:pt x="513" y="4578"/>
                  </a:cubicBezTo>
                  <a:cubicBezTo>
                    <a:pt x="620" y="4197"/>
                    <a:pt x="1061" y="3983"/>
                    <a:pt x="1454" y="3983"/>
                  </a:cubicBezTo>
                  <a:close/>
                  <a:moveTo>
                    <a:pt x="831" y="1"/>
                  </a:moveTo>
                  <a:cubicBezTo>
                    <a:pt x="799" y="1"/>
                    <a:pt x="767" y="10"/>
                    <a:pt x="739" y="30"/>
                  </a:cubicBezTo>
                  <a:cubicBezTo>
                    <a:pt x="644" y="89"/>
                    <a:pt x="608" y="208"/>
                    <a:pt x="668" y="292"/>
                  </a:cubicBezTo>
                  <a:cubicBezTo>
                    <a:pt x="1156" y="1101"/>
                    <a:pt x="1573" y="1959"/>
                    <a:pt x="1906" y="2852"/>
                  </a:cubicBezTo>
                  <a:cubicBezTo>
                    <a:pt x="2025" y="3149"/>
                    <a:pt x="2120" y="3447"/>
                    <a:pt x="2180" y="3756"/>
                  </a:cubicBezTo>
                  <a:cubicBezTo>
                    <a:pt x="1989" y="3685"/>
                    <a:pt x="1799" y="3625"/>
                    <a:pt x="1596" y="3602"/>
                  </a:cubicBezTo>
                  <a:cubicBezTo>
                    <a:pt x="1556" y="3598"/>
                    <a:pt x="1514" y="3597"/>
                    <a:pt x="1472" y="3597"/>
                  </a:cubicBezTo>
                  <a:cubicBezTo>
                    <a:pt x="927" y="3597"/>
                    <a:pt x="310" y="3885"/>
                    <a:pt x="144" y="4471"/>
                  </a:cubicBezTo>
                  <a:cubicBezTo>
                    <a:pt x="1" y="4959"/>
                    <a:pt x="263" y="5542"/>
                    <a:pt x="715" y="5757"/>
                  </a:cubicBezTo>
                  <a:cubicBezTo>
                    <a:pt x="855" y="5821"/>
                    <a:pt x="1006" y="5853"/>
                    <a:pt x="1162" y="5853"/>
                  </a:cubicBezTo>
                  <a:cubicBezTo>
                    <a:pt x="1324" y="5853"/>
                    <a:pt x="1492" y="5818"/>
                    <a:pt x="1656" y="5745"/>
                  </a:cubicBezTo>
                  <a:cubicBezTo>
                    <a:pt x="2061" y="5566"/>
                    <a:pt x="2382" y="5197"/>
                    <a:pt x="2513" y="4780"/>
                  </a:cubicBezTo>
                  <a:cubicBezTo>
                    <a:pt x="2549" y="4661"/>
                    <a:pt x="2573" y="4542"/>
                    <a:pt x="2585" y="4423"/>
                  </a:cubicBezTo>
                  <a:cubicBezTo>
                    <a:pt x="2680" y="4495"/>
                    <a:pt x="2763" y="4566"/>
                    <a:pt x="2835" y="4626"/>
                  </a:cubicBezTo>
                  <a:cubicBezTo>
                    <a:pt x="4001" y="5578"/>
                    <a:pt x="4883" y="6912"/>
                    <a:pt x="5299" y="8352"/>
                  </a:cubicBezTo>
                  <a:cubicBezTo>
                    <a:pt x="5323" y="8436"/>
                    <a:pt x="5394" y="8495"/>
                    <a:pt x="5478" y="8495"/>
                  </a:cubicBezTo>
                  <a:cubicBezTo>
                    <a:pt x="5502" y="8495"/>
                    <a:pt x="5514" y="8495"/>
                    <a:pt x="5537" y="8483"/>
                  </a:cubicBezTo>
                  <a:cubicBezTo>
                    <a:pt x="5633" y="8459"/>
                    <a:pt x="5692" y="8352"/>
                    <a:pt x="5668" y="8245"/>
                  </a:cubicBezTo>
                  <a:cubicBezTo>
                    <a:pt x="5228" y="6721"/>
                    <a:pt x="4311" y="5340"/>
                    <a:pt x="3085" y="4328"/>
                  </a:cubicBezTo>
                  <a:cubicBezTo>
                    <a:pt x="2942" y="4209"/>
                    <a:pt x="2775" y="4078"/>
                    <a:pt x="2585" y="3971"/>
                  </a:cubicBezTo>
                  <a:cubicBezTo>
                    <a:pt x="2549" y="3530"/>
                    <a:pt x="2418" y="3102"/>
                    <a:pt x="2263" y="2709"/>
                  </a:cubicBezTo>
                  <a:cubicBezTo>
                    <a:pt x="1930" y="1804"/>
                    <a:pt x="1501" y="923"/>
                    <a:pt x="1001" y="101"/>
                  </a:cubicBezTo>
                  <a:cubicBezTo>
                    <a:pt x="961" y="38"/>
                    <a:pt x="895" y="1"/>
                    <a:pt x="8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5"/>
            <p:cNvSpPr/>
            <p:nvPr/>
          </p:nvSpPr>
          <p:spPr>
            <a:xfrm>
              <a:off x="763133" y="539903"/>
              <a:ext cx="291125" cy="150750"/>
            </a:xfrm>
            <a:custGeom>
              <a:rect b="b" l="l" r="r" t="t"/>
              <a:pathLst>
                <a:path extrusionOk="0" h="6030" w="11645">
                  <a:moveTo>
                    <a:pt x="3405" y="386"/>
                  </a:moveTo>
                  <a:cubicBezTo>
                    <a:pt x="3548" y="386"/>
                    <a:pt x="3691" y="434"/>
                    <a:pt x="3834" y="529"/>
                  </a:cubicBezTo>
                  <a:cubicBezTo>
                    <a:pt x="4060" y="684"/>
                    <a:pt x="4203" y="946"/>
                    <a:pt x="4215" y="1196"/>
                  </a:cubicBezTo>
                  <a:cubicBezTo>
                    <a:pt x="4227" y="1684"/>
                    <a:pt x="3810" y="2172"/>
                    <a:pt x="3263" y="2303"/>
                  </a:cubicBezTo>
                  <a:cubicBezTo>
                    <a:pt x="3001" y="2065"/>
                    <a:pt x="2834" y="1815"/>
                    <a:pt x="2751" y="1541"/>
                  </a:cubicBezTo>
                  <a:cubicBezTo>
                    <a:pt x="2632" y="1124"/>
                    <a:pt x="2798" y="565"/>
                    <a:pt x="3215" y="410"/>
                  </a:cubicBezTo>
                  <a:cubicBezTo>
                    <a:pt x="3274" y="386"/>
                    <a:pt x="3346" y="386"/>
                    <a:pt x="3405" y="386"/>
                  </a:cubicBezTo>
                  <a:close/>
                  <a:moveTo>
                    <a:pt x="6977" y="1791"/>
                  </a:moveTo>
                  <a:cubicBezTo>
                    <a:pt x="7096" y="1791"/>
                    <a:pt x="7192" y="1839"/>
                    <a:pt x="7251" y="1862"/>
                  </a:cubicBezTo>
                  <a:cubicBezTo>
                    <a:pt x="7418" y="1970"/>
                    <a:pt x="7549" y="2148"/>
                    <a:pt x="7573" y="2339"/>
                  </a:cubicBezTo>
                  <a:cubicBezTo>
                    <a:pt x="7620" y="2732"/>
                    <a:pt x="7299" y="3101"/>
                    <a:pt x="6977" y="3267"/>
                  </a:cubicBezTo>
                  <a:cubicBezTo>
                    <a:pt x="6930" y="3279"/>
                    <a:pt x="6894" y="3303"/>
                    <a:pt x="6846" y="3315"/>
                  </a:cubicBezTo>
                  <a:cubicBezTo>
                    <a:pt x="6846" y="3315"/>
                    <a:pt x="6834" y="3315"/>
                    <a:pt x="6834" y="3303"/>
                  </a:cubicBezTo>
                  <a:cubicBezTo>
                    <a:pt x="6692" y="3089"/>
                    <a:pt x="6513" y="2791"/>
                    <a:pt x="6489" y="2470"/>
                  </a:cubicBezTo>
                  <a:cubicBezTo>
                    <a:pt x="6477" y="2231"/>
                    <a:pt x="6584" y="1922"/>
                    <a:pt x="6823" y="1827"/>
                  </a:cubicBezTo>
                  <a:cubicBezTo>
                    <a:pt x="6882" y="1803"/>
                    <a:pt x="6930" y="1791"/>
                    <a:pt x="6977" y="1791"/>
                  </a:cubicBezTo>
                  <a:close/>
                  <a:moveTo>
                    <a:pt x="3410" y="0"/>
                  </a:moveTo>
                  <a:cubicBezTo>
                    <a:pt x="3304" y="0"/>
                    <a:pt x="3198" y="17"/>
                    <a:pt x="3096" y="53"/>
                  </a:cubicBezTo>
                  <a:cubicBezTo>
                    <a:pt x="2453" y="267"/>
                    <a:pt x="2215" y="1053"/>
                    <a:pt x="2381" y="1648"/>
                  </a:cubicBezTo>
                  <a:cubicBezTo>
                    <a:pt x="2453" y="1898"/>
                    <a:pt x="2584" y="2124"/>
                    <a:pt x="2774" y="2351"/>
                  </a:cubicBezTo>
                  <a:cubicBezTo>
                    <a:pt x="2417" y="2327"/>
                    <a:pt x="2024" y="2196"/>
                    <a:pt x="1667" y="1970"/>
                  </a:cubicBezTo>
                  <a:cubicBezTo>
                    <a:pt x="1167" y="1660"/>
                    <a:pt x="750" y="1208"/>
                    <a:pt x="357" y="767"/>
                  </a:cubicBezTo>
                  <a:cubicBezTo>
                    <a:pt x="319" y="728"/>
                    <a:pt x="266" y="707"/>
                    <a:pt x="213" y="707"/>
                  </a:cubicBezTo>
                  <a:cubicBezTo>
                    <a:pt x="168" y="707"/>
                    <a:pt x="122" y="722"/>
                    <a:pt x="84" y="755"/>
                  </a:cubicBezTo>
                  <a:cubicBezTo>
                    <a:pt x="0" y="827"/>
                    <a:pt x="0" y="958"/>
                    <a:pt x="72" y="1029"/>
                  </a:cubicBezTo>
                  <a:cubicBezTo>
                    <a:pt x="488" y="1481"/>
                    <a:pt x="917" y="1958"/>
                    <a:pt x="1465" y="2303"/>
                  </a:cubicBezTo>
                  <a:cubicBezTo>
                    <a:pt x="1931" y="2590"/>
                    <a:pt x="2421" y="2738"/>
                    <a:pt x="2882" y="2738"/>
                  </a:cubicBezTo>
                  <a:cubicBezTo>
                    <a:pt x="2974" y="2738"/>
                    <a:pt x="3066" y="2732"/>
                    <a:pt x="3155" y="2720"/>
                  </a:cubicBezTo>
                  <a:cubicBezTo>
                    <a:pt x="3263" y="2803"/>
                    <a:pt x="3382" y="2886"/>
                    <a:pt x="3513" y="2970"/>
                  </a:cubicBezTo>
                  <a:cubicBezTo>
                    <a:pt x="4156" y="3386"/>
                    <a:pt x="4894" y="3660"/>
                    <a:pt x="5644" y="3767"/>
                  </a:cubicBezTo>
                  <a:cubicBezTo>
                    <a:pt x="5831" y="3796"/>
                    <a:pt x="6008" y="3811"/>
                    <a:pt x="6175" y="3811"/>
                  </a:cubicBezTo>
                  <a:cubicBezTo>
                    <a:pt x="6358" y="3811"/>
                    <a:pt x="6530" y="3793"/>
                    <a:pt x="6692" y="3755"/>
                  </a:cubicBezTo>
                  <a:cubicBezTo>
                    <a:pt x="7751" y="5160"/>
                    <a:pt x="9501" y="6030"/>
                    <a:pt x="11252" y="6030"/>
                  </a:cubicBezTo>
                  <a:lnTo>
                    <a:pt x="11454" y="6030"/>
                  </a:lnTo>
                  <a:cubicBezTo>
                    <a:pt x="11561" y="6018"/>
                    <a:pt x="11645" y="5934"/>
                    <a:pt x="11633" y="5827"/>
                  </a:cubicBezTo>
                  <a:cubicBezTo>
                    <a:pt x="11633" y="5720"/>
                    <a:pt x="11537" y="5637"/>
                    <a:pt x="11442" y="5637"/>
                  </a:cubicBezTo>
                  <a:cubicBezTo>
                    <a:pt x="11373" y="5640"/>
                    <a:pt x="11303" y="5641"/>
                    <a:pt x="11233" y="5641"/>
                  </a:cubicBezTo>
                  <a:cubicBezTo>
                    <a:pt x="9648" y="5641"/>
                    <a:pt x="8077" y="4868"/>
                    <a:pt x="7084" y="3636"/>
                  </a:cubicBezTo>
                  <a:cubicBezTo>
                    <a:pt x="7096" y="3625"/>
                    <a:pt x="7120" y="3625"/>
                    <a:pt x="7144" y="3613"/>
                  </a:cubicBezTo>
                  <a:cubicBezTo>
                    <a:pt x="7680" y="3351"/>
                    <a:pt x="8013" y="2815"/>
                    <a:pt x="7954" y="2291"/>
                  </a:cubicBezTo>
                  <a:cubicBezTo>
                    <a:pt x="7918" y="1993"/>
                    <a:pt x="7727" y="1696"/>
                    <a:pt x="7442" y="1541"/>
                  </a:cubicBezTo>
                  <a:cubicBezTo>
                    <a:pt x="7294" y="1449"/>
                    <a:pt x="7134" y="1404"/>
                    <a:pt x="6978" y="1404"/>
                  </a:cubicBezTo>
                  <a:cubicBezTo>
                    <a:pt x="6871" y="1404"/>
                    <a:pt x="6765" y="1426"/>
                    <a:pt x="6668" y="1469"/>
                  </a:cubicBezTo>
                  <a:cubicBezTo>
                    <a:pt x="6311" y="1624"/>
                    <a:pt x="6072" y="2053"/>
                    <a:pt x="6108" y="2493"/>
                  </a:cubicBezTo>
                  <a:cubicBezTo>
                    <a:pt x="6132" y="2851"/>
                    <a:pt x="6287" y="3160"/>
                    <a:pt x="6442" y="3410"/>
                  </a:cubicBezTo>
                  <a:cubicBezTo>
                    <a:pt x="6366" y="3419"/>
                    <a:pt x="6285" y="3423"/>
                    <a:pt x="6201" y="3423"/>
                  </a:cubicBezTo>
                  <a:cubicBezTo>
                    <a:pt x="6047" y="3423"/>
                    <a:pt x="5880" y="3409"/>
                    <a:pt x="5703" y="3386"/>
                  </a:cubicBezTo>
                  <a:cubicBezTo>
                    <a:pt x="5001" y="3291"/>
                    <a:pt x="4310" y="3029"/>
                    <a:pt x="3715" y="2648"/>
                  </a:cubicBezTo>
                  <a:cubicBezTo>
                    <a:pt x="3691" y="2624"/>
                    <a:pt x="3655" y="2612"/>
                    <a:pt x="3632" y="2589"/>
                  </a:cubicBezTo>
                  <a:cubicBezTo>
                    <a:pt x="4203" y="2339"/>
                    <a:pt x="4608" y="1767"/>
                    <a:pt x="4596" y="1184"/>
                  </a:cubicBezTo>
                  <a:cubicBezTo>
                    <a:pt x="4584" y="815"/>
                    <a:pt x="4382" y="434"/>
                    <a:pt x="4048" y="207"/>
                  </a:cubicBezTo>
                  <a:cubicBezTo>
                    <a:pt x="3849" y="72"/>
                    <a:pt x="3628" y="0"/>
                    <a:pt x="3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2" name="Google Shape;412;p25"/>
          <p:cNvSpPr/>
          <p:nvPr/>
        </p:nvSpPr>
        <p:spPr>
          <a:xfrm rot="-1154693">
            <a:off x="340648" y="543987"/>
            <a:ext cx="1730066" cy="455716"/>
          </a:xfrm>
          <a:custGeom>
            <a:rect b="b" l="l" r="r" t="t"/>
            <a:pathLst>
              <a:path extrusionOk="0" h="18229" w="69204">
                <a:moveTo>
                  <a:pt x="110" y="8827"/>
                </a:moveTo>
                <a:cubicBezTo>
                  <a:pt x="-771" y="12787"/>
                  <a:pt x="5718" y="20428"/>
                  <a:pt x="8586" y="17560"/>
                </a:cubicBezTo>
                <a:cubicBezTo>
                  <a:pt x="12229" y="13917"/>
                  <a:pt x="9053" y="6305"/>
                  <a:pt x="12696" y="2662"/>
                </a:cubicBezTo>
                <a:cubicBezTo>
                  <a:pt x="13270" y="2088"/>
                  <a:pt x="14366" y="1394"/>
                  <a:pt x="15007" y="1892"/>
                </a:cubicBezTo>
                <a:cubicBezTo>
                  <a:pt x="18042" y="4252"/>
                  <a:pt x="15280" y="9933"/>
                  <a:pt x="17319" y="13193"/>
                </a:cubicBezTo>
                <a:cubicBezTo>
                  <a:pt x="18619" y="15272"/>
                  <a:pt x="22777" y="16467"/>
                  <a:pt x="24511" y="14734"/>
                </a:cubicBezTo>
                <a:cubicBezTo>
                  <a:pt x="28280" y="10967"/>
                  <a:pt x="25657" y="-660"/>
                  <a:pt x="30932" y="94"/>
                </a:cubicBezTo>
                <a:cubicBezTo>
                  <a:pt x="37077" y="972"/>
                  <a:pt x="32844" y="14818"/>
                  <a:pt x="38638" y="17046"/>
                </a:cubicBezTo>
                <a:cubicBezTo>
                  <a:pt x="41630" y="18197"/>
                  <a:pt x="45492" y="14660"/>
                  <a:pt x="46600" y="11652"/>
                </a:cubicBezTo>
                <a:cubicBezTo>
                  <a:pt x="47793" y="8413"/>
                  <a:pt x="47436" y="3240"/>
                  <a:pt x="50710" y="2148"/>
                </a:cubicBezTo>
                <a:cubicBezTo>
                  <a:pt x="55223" y="642"/>
                  <a:pt x="53577" y="12494"/>
                  <a:pt x="57902" y="14477"/>
                </a:cubicBezTo>
                <a:cubicBezTo>
                  <a:pt x="61432" y="16095"/>
                  <a:pt x="66777" y="14683"/>
                  <a:pt x="69204" y="11652"/>
                </a:cubicBezTo>
              </a:path>
            </a:pathLst>
          </a:custGeom>
          <a:noFill/>
          <a:ln cap="rnd" cmpd="sng" w="38100">
            <a:solidFill>
              <a:schemeClr val="dk1"/>
            </a:solidFill>
            <a:prstDash val="solid"/>
            <a:round/>
            <a:headEnd len="med" w="med" type="none"/>
            <a:tailEnd len="med" w="med" type="none"/>
          </a:ln>
        </p:spPr>
      </p:sp>
      <p:grpSp>
        <p:nvGrpSpPr>
          <p:cNvPr id="413" name="Google Shape;413;p25"/>
          <p:cNvGrpSpPr/>
          <p:nvPr/>
        </p:nvGrpSpPr>
        <p:grpSpPr>
          <a:xfrm>
            <a:off x="3312220" y="4396716"/>
            <a:ext cx="413578" cy="413578"/>
            <a:chOff x="578025" y="1183300"/>
            <a:chExt cx="97075" cy="97075"/>
          </a:xfrm>
        </p:grpSpPr>
        <p:sp>
          <p:nvSpPr>
            <p:cNvPr id="414" name="Google Shape;414;p25"/>
            <p:cNvSpPr/>
            <p:nvPr/>
          </p:nvSpPr>
          <p:spPr>
            <a:xfrm>
              <a:off x="578025" y="1183300"/>
              <a:ext cx="97075" cy="97075"/>
            </a:xfrm>
            <a:custGeom>
              <a:rect b="b" l="l" r="r" t="t"/>
              <a:pathLst>
                <a:path extrusionOk="0" h="3883" w="3883">
                  <a:moveTo>
                    <a:pt x="1942" y="787"/>
                  </a:moveTo>
                  <a:cubicBezTo>
                    <a:pt x="2180" y="1287"/>
                    <a:pt x="2585" y="1692"/>
                    <a:pt x="3097" y="1942"/>
                  </a:cubicBezTo>
                  <a:cubicBezTo>
                    <a:pt x="2585" y="2180"/>
                    <a:pt x="2180" y="2596"/>
                    <a:pt x="1942" y="3097"/>
                  </a:cubicBezTo>
                  <a:cubicBezTo>
                    <a:pt x="1692" y="2596"/>
                    <a:pt x="1287" y="2180"/>
                    <a:pt x="775" y="1942"/>
                  </a:cubicBezTo>
                  <a:cubicBezTo>
                    <a:pt x="1287" y="1692"/>
                    <a:pt x="1692" y="1287"/>
                    <a:pt x="1942" y="787"/>
                  </a:cubicBezTo>
                  <a:close/>
                  <a:moveTo>
                    <a:pt x="1942" y="1"/>
                  </a:moveTo>
                  <a:cubicBezTo>
                    <a:pt x="1846" y="1"/>
                    <a:pt x="1763" y="60"/>
                    <a:pt x="1751" y="156"/>
                  </a:cubicBezTo>
                  <a:cubicBezTo>
                    <a:pt x="1584" y="953"/>
                    <a:pt x="953" y="1584"/>
                    <a:pt x="144" y="1751"/>
                  </a:cubicBezTo>
                  <a:cubicBezTo>
                    <a:pt x="60" y="1775"/>
                    <a:pt x="1" y="1846"/>
                    <a:pt x="1" y="1942"/>
                  </a:cubicBezTo>
                  <a:cubicBezTo>
                    <a:pt x="1" y="2025"/>
                    <a:pt x="60" y="2108"/>
                    <a:pt x="144" y="2132"/>
                  </a:cubicBezTo>
                  <a:cubicBezTo>
                    <a:pt x="953" y="2299"/>
                    <a:pt x="1584" y="2930"/>
                    <a:pt x="1751" y="3728"/>
                  </a:cubicBezTo>
                  <a:cubicBezTo>
                    <a:pt x="1763" y="3823"/>
                    <a:pt x="1846" y="3882"/>
                    <a:pt x="1942" y="3882"/>
                  </a:cubicBezTo>
                  <a:cubicBezTo>
                    <a:pt x="2025" y="3882"/>
                    <a:pt x="2108" y="3823"/>
                    <a:pt x="2120" y="3728"/>
                  </a:cubicBezTo>
                  <a:cubicBezTo>
                    <a:pt x="2299" y="2930"/>
                    <a:pt x="2930" y="2299"/>
                    <a:pt x="3728" y="2132"/>
                  </a:cubicBezTo>
                  <a:cubicBezTo>
                    <a:pt x="3811" y="2108"/>
                    <a:pt x="3882" y="2025"/>
                    <a:pt x="3882" y="1942"/>
                  </a:cubicBezTo>
                  <a:cubicBezTo>
                    <a:pt x="3882" y="1846"/>
                    <a:pt x="3811" y="1775"/>
                    <a:pt x="3728" y="1751"/>
                  </a:cubicBezTo>
                  <a:cubicBezTo>
                    <a:pt x="2930" y="1584"/>
                    <a:pt x="2299" y="953"/>
                    <a:pt x="2120" y="156"/>
                  </a:cubicBezTo>
                  <a:cubicBezTo>
                    <a:pt x="2108" y="60"/>
                    <a:pt x="2025" y="1"/>
                    <a:pt x="19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5"/>
            <p:cNvSpPr/>
            <p:nvPr/>
          </p:nvSpPr>
          <p:spPr>
            <a:xfrm>
              <a:off x="589350" y="1195075"/>
              <a:ext cx="17275" cy="16550"/>
            </a:xfrm>
            <a:custGeom>
              <a:rect b="b" l="l" r="r" t="t"/>
              <a:pathLst>
                <a:path extrusionOk="0" h="662" w="691">
                  <a:moveTo>
                    <a:pt x="204" y="0"/>
                  </a:moveTo>
                  <a:cubicBezTo>
                    <a:pt x="155" y="0"/>
                    <a:pt x="108" y="18"/>
                    <a:pt x="72" y="54"/>
                  </a:cubicBezTo>
                  <a:cubicBezTo>
                    <a:pt x="0" y="125"/>
                    <a:pt x="0" y="256"/>
                    <a:pt x="72" y="328"/>
                  </a:cubicBezTo>
                  <a:lnTo>
                    <a:pt x="346" y="602"/>
                  </a:lnTo>
                  <a:cubicBezTo>
                    <a:pt x="381" y="637"/>
                    <a:pt x="429" y="661"/>
                    <a:pt x="477" y="661"/>
                  </a:cubicBezTo>
                  <a:cubicBezTo>
                    <a:pt x="524" y="661"/>
                    <a:pt x="572" y="637"/>
                    <a:pt x="620" y="602"/>
                  </a:cubicBezTo>
                  <a:cubicBezTo>
                    <a:pt x="691" y="530"/>
                    <a:pt x="691" y="399"/>
                    <a:pt x="620" y="328"/>
                  </a:cubicBezTo>
                  <a:lnTo>
                    <a:pt x="346" y="54"/>
                  </a:lnTo>
                  <a:cubicBezTo>
                    <a:pt x="304" y="18"/>
                    <a:pt x="253" y="0"/>
                    <a:pt x="2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5"/>
            <p:cNvSpPr/>
            <p:nvPr/>
          </p:nvSpPr>
          <p:spPr>
            <a:xfrm>
              <a:off x="646200" y="1252225"/>
              <a:ext cx="17575" cy="16250"/>
            </a:xfrm>
            <a:custGeom>
              <a:rect b="b" l="l" r="r" t="t"/>
              <a:pathLst>
                <a:path extrusionOk="0" h="650" w="703">
                  <a:moveTo>
                    <a:pt x="215" y="0"/>
                  </a:moveTo>
                  <a:cubicBezTo>
                    <a:pt x="167" y="0"/>
                    <a:pt x="120" y="18"/>
                    <a:pt x="84" y="54"/>
                  </a:cubicBezTo>
                  <a:cubicBezTo>
                    <a:pt x="0" y="125"/>
                    <a:pt x="0" y="244"/>
                    <a:pt x="84" y="328"/>
                  </a:cubicBezTo>
                  <a:lnTo>
                    <a:pt x="358" y="601"/>
                  </a:lnTo>
                  <a:cubicBezTo>
                    <a:pt x="393" y="637"/>
                    <a:pt x="441" y="649"/>
                    <a:pt x="489" y="649"/>
                  </a:cubicBezTo>
                  <a:cubicBezTo>
                    <a:pt x="536" y="649"/>
                    <a:pt x="584" y="637"/>
                    <a:pt x="620" y="601"/>
                  </a:cubicBezTo>
                  <a:cubicBezTo>
                    <a:pt x="703" y="518"/>
                    <a:pt x="703" y="399"/>
                    <a:pt x="620" y="328"/>
                  </a:cubicBezTo>
                  <a:lnTo>
                    <a:pt x="346" y="54"/>
                  </a:lnTo>
                  <a:cubicBezTo>
                    <a:pt x="310" y="18"/>
                    <a:pt x="262" y="0"/>
                    <a:pt x="2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5"/>
            <p:cNvSpPr/>
            <p:nvPr/>
          </p:nvSpPr>
          <p:spPr>
            <a:xfrm>
              <a:off x="589350" y="1252225"/>
              <a:ext cx="17275" cy="16250"/>
            </a:xfrm>
            <a:custGeom>
              <a:rect b="b" l="l" r="r" t="t"/>
              <a:pathLst>
                <a:path extrusionOk="0" h="650" w="691">
                  <a:moveTo>
                    <a:pt x="478" y="0"/>
                  </a:moveTo>
                  <a:cubicBezTo>
                    <a:pt x="429" y="0"/>
                    <a:pt x="381" y="18"/>
                    <a:pt x="346" y="54"/>
                  </a:cubicBezTo>
                  <a:lnTo>
                    <a:pt x="72" y="328"/>
                  </a:lnTo>
                  <a:cubicBezTo>
                    <a:pt x="0" y="399"/>
                    <a:pt x="0" y="518"/>
                    <a:pt x="72" y="601"/>
                  </a:cubicBezTo>
                  <a:cubicBezTo>
                    <a:pt x="108" y="637"/>
                    <a:pt x="155" y="649"/>
                    <a:pt x="203" y="649"/>
                  </a:cubicBezTo>
                  <a:cubicBezTo>
                    <a:pt x="250" y="649"/>
                    <a:pt x="310" y="637"/>
                    <a:pt x="346" y="601"/>
                  </a:cubicBezTo>
                  <a:lnTo>
                    <a:pt x="620" y="328"/>
                  </a:lnTo>
                  <a:cubicBezTo>
                    <a:pt x="691" y="244"/>
                    <a:pt x="691" y="125"/>
                    <a:pt x="620" y="54"/>
                  </a:cubicBezTo>
                  <a:cubicBezTo>
                    <a:pt x="578" y="18"/>
                    <a:pt x="527" y="0"/>
                    <a:pt x="4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5"/>
            <p:cNvSpPr/>
            <p:nvPr/>
          </p:nvSpPr>
          <p:spPr>
            <a:xfrm>
              <a:off x="646200" y="1195075"/>
              <a:ext cx="17575" cy="16550"/>
            </a:xfrm>
            <a:custGeom>
              <a:rect b="b" l="l" r="r" t="t"/>
              <a:pathLst>
                <a:path extrusionOk="0" h="662" w="703">
                  <a:moveTo>
                    <a:pt x="489" y="0"/>
                  </a:moveTo>
                  <a:cubicBezTo>
                    <a:pt x="441" y="0"/>
                    <a:pt x="393" y="18"/>
                    <a:pt x="358" y="54"/>
                  </a:cubicBezTo>
                  <a:lnTo>
                    <a:pt x="84" y="328"/>
                  </a:lnTo>
                  <a:cubicBezTo>
                    <a:pt x="0" y="399"/>
                    <a:pt x="0" y="530"/>
                    <a:pt x="84" y="602"/>
                  </a:cubicBezTo>
                  <a:cubicBezTo>
                    <a:pt x="120" y="637"/>
                    <a:pt x="167" y="661"/>
                    <a:pt x="215" y="661"/>
                  </a:cubicBezTo>
                  <a:cubicBezTo>
                    <a:pt x="262" y="661"/>
                    <a:pt x="310" y="637"/>
                    <a:pt x="346" y="602"/>
                  </a:cubicBezTo>
                  <a:lnTo>
                    <a:pt x="620" y="328"/>
                  </a:lnTo>
                  <a:cubicBezTo>
                    <a:pt x="703" y="256"/>
                    <a:pt x="703" y="125"/>
                    <a:pt x="620" y="54"/>
                  </a:cubicBezTo>
                  <a:cubicBezTo>
                    <a:pt x="584" y="18"/>
                    <a:pt x="536" y="0"/>
                    <a:pt x="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4">
    <p:spTree>
      <p:nvGrpSpPr>
        <p:cNvPr id="419" name="Shape 419"/>
        <p:cNvGrpSpPr/>
        <p:nvPr/>
      </p:nvGrpSpPr>
      <p:grpSpPr>
        <a:xfrm>
          <a:off x="0" y="0"/>
          <a:ext cx="0" cy="0"/>
          <a:chOff x="0" y="0"/>
          <a:chExt cx="0" cy="0"/>
        </a:xfrm>
      </p:grpSpPr>
      <p:grpSp>
        <p:nvGrpSpPr>
          <p:cNvPr id="420" name="Google Shape;420;p26"/>
          <p:cNvGrpSpPr/>
          <p:nvPr/>
        </p:nvGrpSpPr>
        <p:grpSpPr>
          <a:xfrm>
            <a:off x="-20650" y="148425"/>
            <a:ext cx="8863230" cy="4743300"/>
            <a:chOff x="-26862" y="148425"/>
            <a:chExt cx="8863230" cy="4743300"/>
          </a:xfrm>
        </p:grpSpPr>
        <p:grpSp>
          <p:nvGrpSpPr>
            <p:cNvPr id="421" name="Google Shape;421;p26"/>
            <p:cNvGrpSpPr/>
            <p:nvPr/>
          </p:nvGrpSpPr>
          <p:grpSpPr>
            <a:xfrm>
              <a:off x="550593" y="148425"/>
              <a:ext cx="8285775" cy="4743300"/>
              <a:chOff x="496875" y="148425"/>
              <a:chExt cx="8285775" cy="4743300"/>
            </a:xfrm>
          </p:grpSpPr>
          <p:sp>
            <p:nvSpPr>
              <p:cNvPr id="422" name="Google Shape;422;p26"/>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6"/>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6"/>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6"/>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6"/>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7" name="Google Shape;427;p26"/>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28" name="Google Shape;428;p26"/>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429" name="Google Shape;429;p26"/>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0" name="Google Shape;430;p26"/>
          <p:cNvSpPr/>
          <p:nvPr/>
        </p:nvSpPr>
        <p:spPr>
          <a:xfrm>
            <a:off x="1087825" y="539400"/>
            <a:ext cx="7336200" cy="572700"/>
          </a:xfrm>
          <a:prstGeom prst="roundRect">
            <a:avLst>
              <a:gd fmla="val 33635"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6"/>
          <p:cNvSpPr txBox="1"/>
          <p:nvPr>
            <p:ph type="title"/>
          </p:nvPr>
        </p:nvSpPr>
        <p:spPr>
          <a:xfrm>
            <a:off x="1087125" y="540000"/>
            <a:ext cx="7336800" cy="572700"/>
          </a:xfrm>
          <a:prstGeom prst="rect">
            <a:avLst/>
          </a:prstGeom>
        </p:spPr>
        <p:txBody>
          <a:bodyPr anchorCtr="0" anchor="ctr"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32" name="Google Shape;432;p26"/>
          <p:cNvSpPr txBox="1"/>
          <p:nvPr>
            <p:ph idx="2" type="title"/>
          </p:nvPr>
        </p:nvSpPr>
        <p:spPr>
          <a:xfrm>
            <a:off x="2981418" y="2696529"/>
            <a:ext cx="16746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sz="2000">
                <a:solidFill>
                  <a:schemeClr val="dk1"/>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33" name="Google Shape;433;p26"/>
          <p:cNvSpPr txBox="1"/>
          <p:nvPr>
            <p:ph idx="1" type="subTitle"/>
          </p:nvPr>
        </p:nvSpPr>
        <p:spPr>
          <a:xfrm>
            <a:off x="2981417" y="3206854"/>
            <a:ext cx="1674600" cy="792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sz="1400">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434" name="Google Shape;434;p26"/>
          <p:cNvSpPr txBox="1"/>
          <p:nvPr>
            <p:ph idx="3" type="title"/>
          </p:nvPr>
        </p:nvSpPr>
        <p:spPr>
          <a:xfrm>
            <a:off x="4868985" y="2696529"/>
            <a:ext cx="16746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sz="2000">
                <a:solidFill>
                  <a:schemeClr val="dk1"/>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35" name="Google Shape;435;p26"/>
          <p:cNvSpPr txBox="1"/>
          <p:nvPr>
            <p:ph idx="4" type="subTitle"/>
          </p:nvPr>
        </p:nvSpPr>
        <p:spPr>
          <a:xfrm>
            <a:off x="4868983" y="3206854"/>
            <a:ext cx="1674600" cy="792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sz="1400">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436" name="Google Shape;436;p26"/>
          <p:cNvSpPr txBox="1"/>
          <p:nvPr>
            <p:ph idx="5" type="title"/>
          </p:nvPr>
        </p:nvSpPr>
        <p:spPr>
          <a:xfrm>
            <a:off x="1093851" y="2696529"/>
            <a:ext cx="16746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sz="2000">
                <a:solidFill>
                  <a:schemeClr val="dk1"/>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37" name="Google Shape;437;p26"/>
          <p:cNvSpPr txBox="1"/>
          <p:nvPr>
            <p:ph idx="6" type="subTitle"/>
          </p:nvPr>
        </p:nvSpPr>
        <p:spPr>
          <a:xfrm>
            <a:off x="1093850" y="3206854"/>
            <a:ext cx="1674600" cy="792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sz="1400">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438" name="Google Shape;438;p26"/>
          <p:cNvSpPr txBox="1"/>
          <p:nvPr>
            <p:ph idx="7" type="title"/>
          </p:nvPr>
        </p:nvSpPr>
        <p:spPr>
          <a:xfrm>
            <a:off x="6756552" y="2696529"/>
            <a:ext cx="16746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sz="2000">
                <a:solidFill>
                  <a:schemeClr val="dk1"/>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39" name="Google Shape;439;p26"/>
          <p:cNvSpPr txBox="1"/>
          <p:nvPr>
            <p:ph idx="8" type="subTitle"/>
          </p:nvPr>
        </p:nvSpPr>
        <p:spPr>
          <a:xfrm>
            <a:off x="6756550" y="3206854"/>
            <a:ext cx="1674600" cy="792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sz="1400">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grpSp>
        <p:nvGrpSpPr>
          <p:cNvPr id="440" name="Google Shape;440;p26"/>
          <p:cNvGrpSpPr/>
          <p:nvPr/>
        </p:nvGrpSpPr>
        <p:grpSpPr>
          <a:xfrm>
            <a:off x="251812" y="3860220"/>
            <a:ext cx="518877" cy="514228"/>
            <a:chOff x="1875225" y="3081825"/>
            <a:chExt cx="106275" cy="105325"/>
          </a:xfrm>
        </p:grpSpPr>
        <p:sp>
          <p:nvSpPr>
            <p:cNvPr id="441" name="Google Shape;441;p26"/>
            <p:cNvSpPr/>
            <p:nvPr/>
          </p:nvSpPr>
          <p:spPr>
            <a:xfrm>
              <a:off x="1910950" y="3081825"/>
              <a:ext cx="15800" cy="29725"/>
            </a:xfrm>
            <a:custGeom>
              <a:rect b="b" l="l" r="r" t="t"/>
              <a:pathLst>
                <a:path extrusionOk="0" h="1189" w="632">
                  <a:moveTo>
                    <a:pt x="223" y="0"/>
                  </a:moveTo>
                  <a:cubicBezTo>
                    <a:pt x="205" y="0"/>
                    <a:pt x="186" y="3"/>
                    <a:pt x="167" y="10"/>
                  </a:cubicBezTo>
                  <a:cubicBezTo>
                    <a:pt x="60" y="34"/>
                    <a:pt x="0" y="129"/>
                    <a:pt x="24" y="236"/>
                  </a:cubicBezTo>
                  <a:lnTo>
                    <a:pt x="226" y="1046"/>
                  </a:lnTo>
                  <a:cubicBezTo>
                    <a:pt x="250" y="1129"/>
                    <a:pt x="334" y="1188"/>
                    <a:pt x="417" y="1188"/>
                  </a:cubicBezTo>
                  <a:lnTo>
                    <a:pt x="464" y="1188"/>
                  </a:lnTo>
                  <a:cubicBezTo>
                    <a:pt x="572" y="1165"/>
                    <a:pt x="631" y="1057"/>
                    <a:pt x="607" y="950"/>
                  </a:cubicBezTo>
                  <a:lnTo>
                    <a:pt x="405" y="141"/>
                  </a:lnTo>
                  <a:cubicBezTo>
                    <a:pt x="376" y="63"/>
                    <a:pt x="306"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6"/>
            <p:cNvSpPr/>
            <p:nvPr/>
          </p:nvSpPr>
          <p:spPr>
            <a:xfrm>
              <a:off x="1930000" y="3157225"/>
              <a:ext cx="15500" cy="29925"/>
            </a:xfrm>
            <a:custGeom>
              <a:rect b="b" l="l" r="r" t="t"/>
              <a:pathLst>
                <a:path extrusionOk="0" h="1197" w="620">
                  <a:moveTo>
                    <a:pt x="209" y="1"/>
                  </a:moveTo>
                  <a:cubicBezTo>
                    <a:pt x="195" y="1"/>
                    <a:pt x="181" y="3"/>
                    <a:pt x="167" y="6"/>
                  </a:cubicBezTo>
                  <a:cubicBezTo>
                    <a:pt x="60" y="30"/>
                    <a:pt x="0" y="137"/>
                    <a:pt x="24" y="232"/>
                  </a:cubicBezTo>
                  <a:lnTo>
                    <a:pt x="226" y="1042"/>
                  </a:lnTo>
                  <a:cubicBezTo>
                    <a:pt x="250" y="1137"/>
                    <a:pt x="322" y="1197"/>
                    <a:pt x="417" y="1197"/>
                  </a:cubicBezTo>
                  <a:cubicBezTo>
                    <a:pt x="429" y="1197"/>
                    <a:pt x="441" y="1185"/>
                    <a:pt x="464" y="1185"/>
                  </a:cubicBezTo>
                  <a:cubicBezTo>
                    <a:pt x="560" y="1161"/>
                    <a:pt x="619" y="1054"/>
                    <a:pt x="595" y="959"/>
                  </a:cubicBezTo>
                  <a:lnTo>
                    <a:pt x="393" y="149"/>
                  </a:lnTo>
                  <a:cubicBezTo>
                    <a:pt x="373" y="58"/>
                    <a:pt x="292" y="1"/>
                    <a:pt x="2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6"/>
            <p:cNvSpPr/>
            <p:nvPr/>
          </p:nvSpPr>
          <p:spPr>
            <a:xfrm>
              <a:off x="1950525" y="3117650"/>
              <a:ext cx="30975" cy="14725"/>
            </a:xfrm>
            <a:custGeom>
              <a:rect b="b" l="l" r="r" t="t"/>
              <a:pathLst>
                <a:path extrusionOk="0" h="589" w="1239">
                  <a:moveTo>
                    <a:pt x="1024" y="0"/>
                  </a:moveTo>
                  <a:cubicBezTo>
                    <a:pt x="1009" y="0"/>
                    <a:pt x="993" y="2"/>
                    <a:pt x="977" y="5"/>
                  </a:cubicBezTo>
                  <a:lnTo>
                    <a:pt x="167" y="208"/>
                  </a:lnTo>
                  <a:cubicBezTo>
                    <a:pt x="60" y="232"/>
                    <a:pt x="1" y="339"/>
                    <a:pt x="24" y="434"/>
                  </a:cubicBezTo>
                  <a:cubicBezTo>
                    <a:pt x="48" y="529"/>
                    <a:pt x="132" y="589"/>
                    <a:pt x="215" y="589"/>
                  </a:cubicBezTo>
                  <a:cubicBezTo>
                    <a:pt x="227" y="589"/>
                    <a:pt x="251" y="577"/>
                    <a:pt x="263" y="577"/>
                  </a:cubicBezTo>
                  <a:lnTo>
                    <a:pt x="1072" y="375"/>
                  </a:lnTo>
                  <a:cubicBezTo>
                    <a:pt x="1179" y="351"/>
                    <a:pt x="1239" y="244"/>
                    <a:pt x="1215" y="136"/>
                  </a:cubicBezTo>
                  <a:cubicBezTo>
                    <a:pt x="1185" y="55"/>
                    <a:pt x="1111" y="0"/>
                    <a:pt x="10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6"/>
            <p:cNvSpPr/>
            <p:nvPr/>
          </p:nvSpPr>
          <p:spPr>
            <a:xfrm>
              <a:off x="1875225" y="3136400"/>
              <a:ext cx="30675" cy="14725"/>
            </a:xfrm>
            <a:custGeom>
              <a:rect b="b" l="l" r="r" t="t"/>
              <a:pathLst>
                <a:path extrusionOk="0" h="589" w="1227">
                  <a:moveTo>
                    <a:pt x="1015" y="1"/>
                  </a:moveTo>
                  <a:cubicBezTo>
                    <a:pt x="1002" y="1"/>
                    <a:pt x="989" y="2"/>
                    <a:pt x="977" y="6"/>
                  </a:cubicBezTo>
                  <a:lnTo>
                    <a:pt x="167" y="220"/>
                  </a:lnTo>
                  <a:cubicBezTo>
                    <a:pt x="60" y="244"/>
                    <a:pt x="0" y="339"/>
                    <a:pt x="24" y="446"/>
                  </a:cubicBezTo>
                  <a:cubicBezTo>
                    <a:pt x="48" y="529"/>
                    <a:pt x="119" y="589"/>
                    <a:pt x="215" y="589"/>
                  </a:cubicBezTo>
                  <a:lnTo>
                    <a:pt x="262" y="589"/>
                  </a:lnTo>
                  <a:lnTo>
                    <a:pt x="1072" y="387"/>
                  </a:lnTo>
                  <a:cubicBezTo>
                    <a:pt x="1167" y="363"/>
                    <a:pt x="1227" y="256"/>
                    <a:pt x="1203" y="148"/>
                  </a:cubicBezTo>
                  <a:cubicBezTo>
                    <a:pt x="1182" y="66"/>
                    <a:pt x="1099" y="1"/>
                    <a:pt x="10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6"/>
            <p:cNvSpPr/>
            <p:nvPr/>
          </p:nvSpPr>
          <p:spPr>
            <a:xfrm>
              <a:off x="1937425" y="3087275"/>
              <a:ext cx="21750" cy="27550"/>
            </a:xfrm>
            <a:custGeom>
              <a:rect b="b" l="l" r="r" t="t"/>
              <a:pathLst>
                <a:path extrusionOk="0" h="1102" w="870">
                  <a:moveTo>
                    <a:pt x="649" y="0"/>
                  </a:moveTo>
                  <a:cubicBezTo>
                    <a:pt x="583" y="0"/>
                    <a:pt x="520" y="35"/>
                    <a:pt x="489" y="89"/>
                  </a:cubicBezTo>
                  <a:lnTo>
                    <a:pt x="60" y="804"/>
                  </a:lnTo>
                  <a:cubicBezTo>
                    <a:pt x="1" y="899"/>
                    <a:pt x="25" y="1018"/>
                    <a:pt x="120" y="1078"/>
                  </a:cubicBezTo>
                  <a:cubicBezTo>
                    <a:pt x="156" y="1090"/>
                    <a:pt x="191" y="1101"/>
                    <a:pt x="215" y="1101"/>
                  </a:cubicBezTo>
                  <a:cubicBezTo>
                    <a:pt x="287" y="1101"/>
                    <a:pt x="346" y="1066"/>
                    <a:pt x="382" y="1006"/>
                  </a:cubicBezTo>
                  <a:lnTo>
                    <a:pt x="810" y="292"/>
                  </a:lnTo>
                  <a:cubicBezTo>
                    <a:pt x="870" y="197"/>
                    <a:pt x="834" y="77"/>
                    <a:pt x="751" y="30"/>
                  </a:cubicBezTo>
                  <a:cubicBezTo>
                    <a:pt x="718" y="10"/>
                    <a:pt x="683" y="0"/>
                    <a:pt x="6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6"/>
            <p:cNvSpPr/>
            <p:nvPr/>
          </p:nvSpPr>
          <p:spPr>
            <a:xfrm>
              <a:off x="1897550" y="3153950"/>
              <a:ext cx="21750" cy="27550"/>
            </a:xfrm>
            <a:custGeom>
              <a:rect b="b" l="l" r="r" t="t"/>
              <a:pathLst>
                <a:path extrusionOk="0" h="1102" w="870">
                  <a:moveTo>
                    <a:pt x="650" y="1"/>
                  </a:moveTo>
                  <a:cubicBezTo>
                    <a:pt x="582" y="1"/>
                    <a:pt x="516" y="38"/>
                    <a:pt x="477" y="101"/>
                  </a:cubicBezTo>
                  <a:lnTo>
                    <a:pt x="48" y="816"/>
                  </a:lnTo>
                  <a:cubicBezTo>
                    <a:pt x="0" y="899"/>
                    <a:pt x="24" y="1018"/>
                    <a:pt x="119" y="1078"/>
                  </a:cubicBezTo>
                  <a:cubicBezTo>
                    <a:pt x="155" y="1090"/>
                    <a:pt x="179" y="1101"/>
                    <a:pt x="215" y="1101"/>
                  </a:cubicBezTo>
                  <a:cubicBezTo>
                    <a:pt x="286" y="1101"/>
                    <a:pt x="346" y="1066"/>
                    <a:pt x="381" y="1006"/>
                  </a:cubicBezTo>
                  <a:lnTo>
                    <a:pt x="810" y="292"/>
                  </a:lnTo>
                  <a:cubicBezTo>
                    <a:pt x="870" y="197"/>
                    <a:pt x="834" y="89"/>
                    <a:pt x="750" y="30"/>
                  </a:cubicBezTo>
                  <a:cubicBezTo>
                    <a:pt x="719" y="10"/>
                    <a:pt x="684" y="1"/>
                    <a:pt x="6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6"/>
            <p:cNvSpPr/>
            <p:nvPr/>
          </p:nvSpPr>
          <p:spPr>
            <a:xfrm>
              <a:off x="1947250" y="3144125"/>
              <a:ext cx="28900" cy="20400"/>
            </a:xfrm>
            <a:custGeom>
              <a:rect b="b" l="l" r="r" t="t"/>
              <a:pathLst>
                <a:path extrusionOk="0" h="816" w="1156">
                  <a:moveTo>
                    <a:pt x="223" y="1"/>
                  </a:moveTo>
                  <a:cubicBezTo>
                    <a:pt x="155" y="1"/>
                    <a:pt x="92" y="38"/>
                    <a:pt x="60" y="101"/>
                  </a:cubicBezTo>
                  <a:cubicBezTo>
                    <a:pt x="1" y="185"/>
                    <a:pt x="25" y="304"/>
                    <a:pt x="120" y="363"/>
                  </a:cubicBezTo>
                  <a:lnTo>
                    <a:pt x="834" y="792"/>
                  </a:lnTo>
                  <a:cubicBezTo>
                    <a:pt x="870" y="804"/>
                    <a:pt x="906" y="816"/>
                    <a:pt x="929" y="816"/>
                  </a:cubicBezTo>
                  <a:cubicBezTo>
                    <a:pt x="1001" y="816"/>
                    <a:pt x="1060" y="780"/>
                    <a:pt x="1096" y="721"/>
                  </a:cubicBezTo>
                  <a:cubicBezTo>
                    <a:pt x="1156" y="625"/>
                    <a:pt x="1120" y="518"/>
                    <a:pt x="1037" y="459"/>
                  </a:cubicBezTo>
                  <a:lnTo>
                    <a:pt x="322" y="30"/>
                  </a:lnTo>
                  <a:cubicBezTo>
                    <a:pt x="290" y="10"/>
                    <a:pt x="256" y="1"/>
                    <a:pt x="2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6"/>
            <p:cNvSpPr/>
            <p:nvPr/>
          </p:nvSpPr>
          <p:spPr>
            <a:xfrm>
              <a:off x="1880575" y="3104225"/>
              <a:ext cx="28900" cy="20425"/>
            </a:xfrm>
            <a:custGeom>
              <a:rect b="b" l="l" r="r" t="t"/>
              <a:pathLst>
                <a:path extrusionOk="0" h="817" w="1156">
                  <a:moveTo>
                    <a:pt x="216" y="1"/>
                  </a:moveTo>
                  <a:cubicBezTo>
                    <a:pt x="152" y="1"/>
                    <a:pt x="88" y="35"/>
                    <a:pt x="48" y="90"/>
                  </a:cubicBezTo>
                  <a:cubicBezTo>
                    <a:pt x="1" y="185"/>
                    <a:pt x="25" y="304"/>
                    <a:pt x="120" y="364"/>
                  </a:cubicBezTo>
                  <a:lnTo>
                    <a:pt x="834" y="793"/>
                  </a:lnTo>
                  <a:cubicBezTo>
                    <a:pt x="870" y="804"/>
                    <a:pt x="894" y="816"/>
                    <a:pt x="929" y="816"/>
                  </a:cubicBezTo>
                  <a:cubicBezTo>
                    <a:pt x="1001" y="816"/>
                    <a:pt x="1060" y="781"/>
                    <a:pt x="1096" y="721"/>
                  </a:cubicBezTo>
                  <a:cubicBezTo>
                    <a:pt x="1156" y="626"/>
                    <a:pt x="1120" y="507"/>
                    <a:pt x="1037" y="459"/>
                  </a:cubicBezTo>
                  <a:lnTo>
                    <a:pt x="310" y="31"/>
                  </a:lnTo>
                  <a:cubicBezTo>
                    <a:pt x="282" y="10"/>
                    <a:pt x="249" y="1"/>
                    <a:pt x="2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 name="Google Shape;449;p26"/>
          <p:cNvGrpSpPr/>
          <p:nvPr/>
        </p:nvGrpSpPr>
        <p:grpSpPr>
          <a:xfrm flipH="1">
            <a:off x="178650" y="1682850"/>
            <a:ext cx="592045" cy="719518"/>
            <a:chOff x="3245953" y="1738710"/>
            <a:chExt cx="142589" cy="173294"/>
          </a:xfrm>
        </p:grpSpPr>
        <p:sp>
          <p:nvSpPr>
            <p:cNvPr id="450" name="Google Shape;450;p26"/>
            <p:cNvSpPr/>
            <p:nvPr/>
          </p:nvSpPr>
          <p:spPr>
            <a:xfrm>
              <a:off x="3332867" y="1738710"/>
              <a:ext cx="55675" cy="55675"/>
            </a:xfrm>
            <a:custGeom>
              <a:rect b="b" l="l" r="r" t="t"/>
              <a:pathLst>
                <a:path extrusionOk="0" h="2227" w="2227">
                  <a:moveTo>
                    <a:pt x="1120" y="703"/>
                  </a:moveTo>
                  <a:cubicBezTo>
                    <a:pt x="1227" y="869"/>
                    <a:pt x="1370" y="1012"/>
                    <a:pt x="1536" y="1119"/>
                  </a:cubicBezTo>
                  <a:cubicBezTo>
                    <a:pt x="1370" y="1227"/>
                    <a:pt x="1227" y="1369"/>
                    <a:pt x="1120" y="1536"/>
                  </a:cubicBezTo>
                  <a:cubicBezTo>
                    <a:pt x="1013" y="1369"/>
                    <a:pt x="870" y="1227"/>
                    <a:pt x="703" y="1119"/>
                  </a:cubicBezTo>
                  <a:cubicBezTo>
                    <a:pt x="870" y="1012"/>
                    <a:pt x="1013" y="869"/>
                    <a:pt x="1120" y="703"/>
                  </a:cubicBezTo>
                  <a:close/>
                  <a:moveTo>
                    <a:pt x="1120" y="0"/>
                  </a:moveTo>
                  <a:cubicBezTo>
                    <a:pt x="1024" y="0"/>
                    <a:pt x="941" y="60"/>
                    <a:pt x="917" y="155"/>
                  </a:cubicBezTo>
                  <a:cubicBezTo>
                    <a:pt x="810" y="524"/>
                    <a:pt x="524" y="810"/>
                    <a:pt x="155" y="917"/>
                  </a:cubicBezTo>
                  <a:cubicBezTo>
                    <a:pt x="72" y="941"/>
                    <a:pt x="1" y="1024"/>
                    <a:pt x="1" y="1119"/>
                  </a:cubicBezTo>
                  <a:cubicBezTo>
                    <a:pt x="1" y="1215"/>
                    <a:pt x="72" y="1298"/>
                    <a:pt x="155" y="1322"/>
                  </a:cubicBezTo>
                  <a:cubicBezTo>
                    <a:pt x="524" y="1429"/>
                    <a:pt x="810" y="1715"/>
                    <a:pt x="917" y="2084"/>
                  </a:cubicBezTo>
                  <a:cubicBezTo>
                    <a:pt x="941" y="2167"/>
                    <a:pt x="1024" y="2227"/>
                    <a:pt x="1120" y="2227"/>
                  </a:cubicBezTo>
                  <a:cubicBezTo>
                    <a:pt x="1215" y="2227"/>
                    <a:pt x="1298" y="2167"/>
                    <a:pt x="1322" y="2084"/>
                  </a:cubicBezTo>
                  <a:cubicBezTo>
                    <a:pt x="1429" y="1715"/>
                    <a:pt x="1715" y="1429"/>
                    <a:pt x="2084" y="1322"/>
                  </a:cubicBezTo>
                  <a:cubicBezTo>
                    <a:pt x="2167" y="1298"/>
                    <a:pt x="2227" y="1215"/>
                    <a:pt x="2227" y="1119"/>
                  </a:cubicBezTo>
                  <a:cubicBezTo>
                    <a:pt x="2227" y="1024"/>
                    <a:pt x="2167" y="941"/>
                    <a:pt x="2084" y="917"/>
                  </a:cubicBezTo>
                  <a:cubicBezTo>
                    <a:pt x="1715" y="810"/>
                    <a:pt x="1429" y="524"/>
                    <a:pt x="1322" y="155"/>
                  </a:cubicBezTo>
                  <a:cubicBezTo>
                    <a:pt x="1298" y="60"/>
                    <a:pt x="1215" y="0"/>
                    <a:pt x="11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6"/>
            <p:cNvSpPr/>
            <p:nvPr/>
          </p:nvSpPr>
          <p:spPr>
            <a:xfrm>
              <a:off x="3245953" y="1856229"/>
              <a:ext cx="56575" cy="55775"/>
            </a:xfrm>
            <a:custGeom>
              <a:rect b="b" l="l" r="r" t="t"/>
              <a:pathLst>
                <a:path extrusionOk="0" h="2231" w="2263">
                  <a:moveTo>
                    <a:pt x="608" y="586"/>
                  </a:moveTo>
                  <a:lnTo>
                    <a:pt x="608" y="586"/>
                  </a:lnTo>
                  <a:cubicBezTo>
                    <a:pt x="780" y="633"/>
                    <a:pt x="959" y="657"/>
                    <a:pt x="1137" y="657"/>
                  </a:cubicBezTo>
                  <a:cubicBezTo>
                    <a:pt x="1316" y="657"/>
                    <a:pt x="1495" y="633"/>
                    <a:pt x="1667" y="586"/>
                  </a:cubicBezTo>
                  <a:lnTo>
                    <a:pt x="1667" y="586"/>
                  </a:lnTo>
                  <a:cubicBezTo>
                    <a:pt x="1572" y="931"/>
                    <a:pt x="1572" y="1300"/>
                    <a:pt x="1667" y="1645"/>
                  </a:cubicBezTo>
                  <a:cubicBezTo>
                    <a:pt x="1489" y="1598"/>
                    <a:pt x="1310" y="1574"/>
                    <a:pt x="1132" y="1574"/>
                  </a:cubicBezTo>
                  <a:cubicBezTo>
                    <a:pt x="953" y="1574"/>
                    <a:pt x="774" y="1598"/>
                    <a:pt x="608" y="1645"/>
                  </a:cubicBezTo>
                  <a:cubicBezTo>
                    <a:pt x="703" y="1300"/>
                    <a:pt x="703" y="931"/>
                    <a:pt x="608" y="586"/>
                  </a:cubicBezTo>
                  <a:close/>
                  <a:moveTo>
                    <a:pt x="239" y="1"/>
                  </a:moveTo>
                  <a:cubicBezTo>
                    <a:pt x="184" y="1"/>
                    <a:pt x="129" y="24"/>
                    <a:pt x="84" y="62"/>
                  </a:cubicBezTo>
                  <a:cubicBezTo>
                    <a:pt x="24" y="133"/>
                    <a:pt x="0" y="228"/>
                    <a:pt x="48" y="312"/>
                  </a:cubicBezTo>
                  <a:cubicBezTo>
                    <a:pt x="322" y="812"/>
                    <a:pt x="322" y="1419"/>
                    <a:pt x="48" y="1919"/>
                  </a:cubicBezTo>
                  <a:cubicBezTo>
                    <a:pt x="0" y="2003"/>
                    <a:pt x="24" y="2098"/>
                    <a:pt x="84" y="2169"/>
                  </a:cubicBezTo>
                  <a:cubicBezTo>
                    <a:pt x="129" y="2207"/>
                    <a:pt x="184" y="2230"/>
                    <a:pt x="239" y="2230"/>
                  </a:cubicBezTo>
                  <a:cubicBezTo>
                    <a:pt x="271" y="2230"/>
                    <a:pt x="303" y="2222"/>
                    <a:pt x="334" y="2205"/>
                  </a:cubicBezTo>
                  <a:cubicBezTo>
                    <a:pt x="584" y="2068"/>
                    <a:pt x="861" y="2000"/>
                    <a:pt x="1137" y="2000"/>
                  </a:cubicBezTo>
                  <a:cubicBezTo>
                    <a:pt x="1414" y="2000"/>
                    <a:pt x="1691" y="2068"/>
                    <a:pt x="1941" y="2205"/>
                  </a:cubicBezTo>
                  <a:cubicBezTo>
                    <a:pt x="1965" y="2217"/>
                    <a:pt x="2001" y="2229"/>
                    <a:pt x="2036" y="2229"/>
                  </a:cubicBezTo>
                  <a:cubicBezTo>
                    <a:pt x="2096" y="2229"/>
                    <a:pt x="2144" y="2205"/>
                    <a:pt x="2191" y="2169"/>
                  </a:cubicBezTo>
                  <a:cubicBezTo>
                    <a:pt x="2251" y="2098"/>
                    <a:pt x="2263" y="2003"/>
                    <a:pt x="2227" y="1919"/>
                  </a:cubicBezTo>
                  <a:cubicBezTo>
                    <a:pt x="1953" y="1419"/>
                    <a:pt x="1953" y="812"/>
                    <a:pt x="2227" y="312"/>
                  </a:cubicBezTo>
                  <a:cubicBezTo>
                    <a:pt x="2263" y="228"/>
                    <a:pt x="2251" y="133"/>
                    <a:pt x="2191" y="62"/>
                  </a:cubicBezTo>
                  <a:cubicBezTo>
                    <a:pt x="2146" y="24"/>
                    <a:pt x="2091" y="1"/>
                    <a:pt x="2036" y="1"/>
                  </a:cubicBezTo>
                  <a:cubicBezTo>
                    <a:pt x="2004" y="1"/>
                    <a:pt x="1972" y="9"/>
                    <a:pt x="1941" y="26"/>
                  </a:cubicBezTo>
                  <a:cubicBezTo>
                    <a:pt x="1691" y="163"/>
                    <a:pt x="1414" y="231"/>
                    <a:pt x="1137" y="231"/>
                  </a:cubicBezTo>
                  <a:cubicBezTo>
                    <a:pt x="861" y="231"/>
                    <a:pt x="584" y="163"/>
                    <a:pt x="334" y="26"/>
                  </a:cubicBezTo>
                  <a:cubicBezTo>
                    <a:pt x="303" y="9"/>
                    <a:pt x="271"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5">
    <p:spTree>
      <p:nvGrpSpPr>
        <p:cNvPr id="452" name="Shape 452"/>
        <p:cNvGrpSpPr/>
        <p:nvPr/>
      </p:nvGrpSpPr>
      <p:grpSpPr>
        <a:xfrm>
          <a:off x="0" y="0"/>
          <a:ext cx="0" cy="0"/>
          <a:chOff x="0" y="0"/>
          <a:chExt cx="0" cy="0"/>
        </a:xfrm>
      </p:grpSpPr>
      <p:grpSp>
        <p:nvGrpSpPr>
          <p:cNvPr id="453" name="Google Shape;453;p27"/>
          <p:cNvGrpSpPr/>
          <p:nvPr/>
        </p:nvGrpSpPr>
        <p:grpSpPr>
          <a:xfrm>
            <a:off x="-20650" y="148425"/>
            <a:ext cx="8863230" cy="4743300"/>
            <a:chOff x="-26862" y="148425"/>
            <a:chExt cx="8863230" cy="4743300"/>
          </a:xfrm>
        </p:grpSpPr>
        <p:grpSp>
          <p:nvGrpSpPr>
            <p:cNvPr id="454" name="Google Shape;454;p27"/>
            <p:cNvGrpSpPr/>
            <p:nvPr/>
          </p:nvGrpSpPr>
          <p:grpSpPr>
            <a:xfrm>
              <a:off x="550593" y="148425"/>
              <a:ext cx="8285775" cy="4743300"/>
              <a:chOff x="496875" y="148425"/>
              <a:chExt cx="8285775" cy="4743300"/>
            </a:xfrm>
          </p:grpSpPr>
          <p:sp>
            <p:nvSpPr>
              <p:cNvPr id="455" name="Google Shape;455;p27"/>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7"/>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7"/>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7"/>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7"/>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0" name="Google Shape;460;p27"/>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61" name="Google Shape;461;p27"/>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462" name="Google Shape;462;p27"/>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 name="Google Shape;463;p27"/>
          <p:cNvGrpSpPr/>
          <p:nvPr/>
        </p:nvGrpSpPr>
        <p:grpSpPr>
          <a:xfrm>
            <a:off x="1084158" y="540000"/>
            <a:ext cx="7343092" cy="4063500"/>
            <a:chOff x="683510" y="1125575"/>
            <a:chExt cx="7343092" cy="4063500"/>
          </a:xfrm>
        </p:grpSpPr>
        <p:sp>
          <p:nvSpPr>
            <p:cNvPr id="464" name="Google Shape;464;p27"/>
            <p:cNvSpPr/>
            <p:nvPr/>
          </p:nvSpPr>
          <p:spPr>
            <a:xfrm>
              <a:off x="689803" y="1125575"/>
              <a:ext cx="7336800" cy="4063500"/>
            </a:xfrm>
            <a:prstGeom prst="roundRect">
              <a:avLst>
                <a:gd fmla="val 5000" name="adj"/>
              </a:avLst>
            </a:prstGeom>
            <a:solidFill>
              <a:schemeClr val="lt2"/>
            </a:solidFill>
            <a:ln>
              <a:noFill/>
            </a:ln>
            <a:effectLst>
              <a:outerShdw rotWithShape="0" algn="bl" dir="2880000" dist="200025">
                <a:schemeClr val="dk1">
                  <a:alpha val="95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7"/>
            <p:cNvSpPr/>
            <p:nvPr/>
          </p:nvSpPr>
          <p:spPr>
            <a:xfrm>
              <a:off x="683510" y="1695450"/>
              <a:ext cx="7336800" cy="95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6" name="Google Shape;466;p27"/>
          <p:cNvSpPr txBox="1"/>
          <p:nvPr>
            <p:ph type="title"/>
          </p:nvPr>
        </p:nvSpPr>
        <p:spPr>
          <a:xfrm>
            <a:off x="1087125" y="540000"/>
            <a:ext cx="7343100" cy="572700"/>
          </a:xfrm>
          <a:prstGeom prst="rect">
            <a:avLst/>
          </a:prstGeom>
        </p:spPr>
        <p:txBody>
          <a:bodyPr anchorCtr="0" anchor="ctr" bIns="91425" lIns="91425" spcFirstLastPara="1" rIns="91425" wrap="square" tIns="91425">
            <a:noAutofit/>
          </a:bodyPr>
          <a:lstStyle>
            <a:lvl1pPr lvl="0" algn="ctr">
              <a:lnSpc>
                <a:spcPct val="115000"/>
              </a:lnSpc>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67" name="Google Shape;467;p27"/>
          <p:cNvSpPr txBox="1"/>
          <p:nvPr>
            <p:ph idx="2" type="title"/>
          </p:nvPr>
        </p:nvSpPr>
        <p:spPr>
          <a:xfrm>
            <a:off x="1279572" y="1835250"/>
            <a:ext cx="20811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68" name="Google Shape;468;p27"/>
          <p:cNvSpPr txBox="1"/>
          <p:nvPr>
            <p:ph idx="1" type="subTitle"/>
          </p:nvPr>
        </p:nvSpPr>
        <p:spPr>
          <a:xfrm>
            <a:off x="1279572" y="2345575"/>
            <a:ext cx="20811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69" name="Google Shape;469;p27"/>
          <p:cNvSpPr txBox="1"/>
          <p:nvPr>
            <p:ph idx="3" type="title"/>
          </p:nvPr>
        </p:nvSpPr>
        <p:spPr>
          <a:xfrm>
            <a:off x="3715882" y="1835250"/>
            <a:ext cx="20811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70" name="Google Shape;470;p27"/>
          <p:cNvSpPr txBox="1"/>
          <p:nvPr>
            <p:ph idx="4" type="subTitle"/>
          </p:nvPr>
        </p:nvSpPr>
        <p:spPr>
          <a:xfrm>
            <a:off x="3715882" y="2345575"/>
            <a:ext cx="20811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71" name="Google Shape;471;p27"/>
          <p:cNvSpPr txBox="1"/>
          <p:nvPr>
            <p:ph idx="5" type="title"/>
          </p:nvPr>
        </p:nvSpPr>
        <p:spPr>
          <a:xfrm>
            <a:off x="1279572" y="3344850"/>
            <a:ext cx="20811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72" name="Google Shape;472;p27"/>
          <p:cNvSpPr txBox="1"/>
          <p:nvPr>
            <p:ph idx="6" type="subTitle"/>
          </p:nvPr>
        </p:nvSpPr>
        <p:spPr>
          <a:xfrm>
            <a:off x="1279572" y="3855175"/>
            <a:ext cx="20811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73" name="Google Shape;473;p27"/>
          <p:cNvSpPr txBox="1"/>
          <p:nvPr>
            <p:ph idx="7" type="title"/>
          </p:nvPr>
        </p:nvSpPr>
        <p:spPr>
          <a:xfrm>
            <a:off x="3715882" y="3344850"/>
            <a:ext cx="20811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74" name="Google Shape;474;p27"/>
          <p:cNvSpPr txBox="1"/>
          <p:nvPr>
            <p:ph idx="8" type="subTitle"/>
          </p:nvPr>
        </p:nvSpPr>
        <p:spPr>
          <a:xfrm>
            <a:off x="3715882" y="3855175"/>
            <a:ext cx="20811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75" name="Google Shape;475;p27"/>
          <p:cNvSpPr txBox="1"/>
          <p:nvPr>
            <p:ph idx="9" type="title"/>
          </p:nvPr>
        </p:nvSpPr>
        <p:spPr>
          <a:xfrm>
            <a:off x="6152198" y="1835250"/>
            <a:ext cx="20811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76" name="Google Shape;476;p27"/>
          <p:cNvSpPr txBox="1"/>
          <p:nvPr>
            <p:ph idx="13" type="subTitle"/>
          </p:nvPr>
        </p:nvSpPr>
        <p:spPr>
          <a:xfrm>
            <a:off x="6152198" y="2345575"/>
            <a:ext cx="20811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77" name="Google Shape;477;p27"/>
          <p:cNvSpPr txBox="1"/>
          <p:nvPr>
            <p:ph idx="14" type="title"/>
          </p:nvPr>
        </p:nvSpPr>
        <p:spPr>
          <a:xfrm>
            <a:off x="6152198" y="3344850"/>
            <a:ext cx="20811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78" name="Google Shape;478;p27"/>
          <p:cNvSpPr txBox="1"/>
          <p:nvPr>
            <p:ph idx="15" type="subTitle"/>
          </p:nvPr>
        </p:nvSpPr>
        <p:spPr>
          <a:xfrm>
            <a:off x="6152198" y="3855175"/>
            <a:ext cx="20811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79" name="Google Shape;479;p27"/>
          <p:cNvSpPr/>
          <p:nvPr/>
        </p:nvSpPr>
        <p:spPr>
          <a:xfrm>
            <a:off x="458597" y="3926395"/>
            <a:ext cx="184520" cy="184520"/>
          </a:xfrm>
          <a:custGeom>
            <a:rect b="b" l="l" r="r" t="t"/>
            <a:pathLst>
              <a:path extrusionOk="0" h="3883" w="3883">
                <a:moveTo>
                  <a:pt x="1942" y="787"/>
                </a:moveTo>
                <a:cubicBezTo>
                  <a:pt x="2180" y="1287"/>
                  <a:pt x="2585" y="1692"/>
                  <a:pt x="3097" y="1942"/>
                </a:cubicBezTo>
                <a:cubicBezTo>
                  <a:pt x="2585" y="2180"/>
                  <a:pt x="2180" y="2596"/>
                  <a:pt x="1942" y="3097"/>
                </a:cubicBezTo>
                <a:cubicBezTo>
                  <a:pt x="1692" y="2596"/>
                  <a:pt x="1287" y="2180"/>
                  <a:pt x="775" y="1942"/>
                </a:cubicBezTo>
                <a:cubicBezTo>
                  <a:pt x="1287" y="1692"/>
                  <a:pt x="1692" y="1287"/>
                  <a:pt x="1942" y="787"/>
                </a:cubicBezTo>
                <a:close/>
                <a:moveTo>
                  <a:pt x="1942" y="1"/>
                </a:moveTo>
                <a:cubicBezTo>
                  <a:pt x="1846" y="1"/>
                  <a:pt x="1763" y="60"/>
                  <a:pt x="1751" y="156"/>
                </a:cubicBezTo>
                <a:cubicBezTo>
                  <a:pt x="1584" y="953"/>
                  <a:pt x="953" y="1584"/>
                  <a:pt x="144" y="1751"/>
                </a:cubicBezTo>
                <a:cubicBezTo>
                  <a:pt x="60" y="1775"/>
                  <a:pt x="1" y="1846"/>
                  <a:pt x="1" y="1942"/>
                </a:cubicBezTo>
                <a:cubicBezTo>
                  <a:pt x="1" y="2025"/>
                  <a:pt x="60" y="2108"/>
                  <a:pt x="144" y="2132"/>
                </a:cubicBezTo>
                <a:cubicBezTo>
                  <a:pt x="953" y="2299"/>
                  <a:pt x="1584" y="2930"/>
                  <a:pt x="1751" y="3728"/>
                </a:cubicBezTo>
                <a:cubicBezTo>
                  <a:pt x="1763" y="3823"/>
                  <a:pt x="1846" y="3882"/>
                  <a:pt x="1942" y="3882"/>
                </a:cubicBezTo>
                <a:cubicBezTo>
                  <a:pt x="2025" y="3882"/>
                  <a:pt x="2108" y="3823"/>
                  <a:pt x="2120" y="3728"/>
                </a:cubicBezTo>
                <a:cubicBezTo>
                  <a:pt x="2299" y="2930"/>
                  <a:pt x="2930" y="2299"/>
                  <a:pt x="3728" y="2132"/>
                </a:cubicBezTo>
                <a:cubicBezTo>
                  <a:pt x="3811" y="2108"/>
                  <a:pt x="3882" y="2025"/>
                  <a:pt x="3882" y="1942"/>
                </a:cubicBezTo>
                <a:cubicBezTo>
                  <a:pt x="3882" y="1846"/>
                  <a:pt x="3811" y="1775"/>
                  <a:pt x="3728" y="1751"/>
                </a:cubicBezTo>
                <a:cubicBezTo>
                  <a:pt x="2930" y="1584"/>
                  <a:pt x="2299" y="953"/>
                  <a:pt x="2120" y="156"/>
                </a:cubicBezTo>
                <a:cubicBezTo>
                  <a:pt x="2108" y="60"/>
                  <a:pt x="2025" y="1"/>
                  <a:pt x="1942"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7"/>
          <p:cNvSpPr/>
          <p:nvPr/>
        </p:nvSpPr>
        <p:spPr>
          <a:xfrm>
            <a:off x="200445" y="3458966"/>
            <a:ext cx="413578" cy="413578"/>
          </a:xfrm>
          <a:custGeom>
            <a:rect b="b" l="l" r="r" t="t"/>
            <a:pathLst>
              <a:path extrusionOk="0" h="3883" w="3883">
                <a:moveTo>
                  <a:pt x="1942" y="787"/>
                </a:moveTo>
                <a:cubicBezTo>
                  <a:pt x="2180" y="1287"/>
                  <a:pt x="2585" y="1692"/>
                  <a:pt x="3097" y="1942"/>
                </a:cubicBezTo>
                <a:cubicBezTo>
                  <a:pt x="2585" y="2180"/>
                  <a:pt x="2180" y="2596"/>
                  <a:pt x="1942" y="3097"/>
                </a:cubicBezTo>
                <a:cubicBezTo>
                  <a:pt x="1692" y="2596"/>
                  <a:pt x="1287" y="2180"/>
                  <a:pt x="775" y="1942"/>
                </a:cubicBezTo>
                <a:cubicBezTo>
                  <a:pt x="1287" y="1692"/>
                  <a:pt x="1692" y="1287"/>
                  <a:pt x="1942" y="787"/>
                </a:cubicBezTo>
                <a:close/>
                <a:moveTo>
                  <a:pt x="1942" y="1"/>
                </a:moveTo>
                <a:cubicBezTo>
                  <a:pt x="1846" y="1"/>
                  <a:pt x="1763" y="60"/>
                  <a:pt x="1751" y="156"/>
                </a:cubicBezTo>
                <a:cubicBezTo>
                  <a:pt x="1584" y="953"/>
                  <a:pt x="953" y="1584"/>
                  <a:pt x="144" y="1751"/>
                </a:cubicBezTo>
                <a:cubicBezTo>
                  <a:pt x="60" y="1775"/>
                  <a:pt x="1" y="1846"/>
                  <a:pt x="1" y="1942"/>
                </a:cubicBezTo>
                <a:cubicBezTo>
                  <a:pt x="1" y="2025"/>
                  <a:pt x="60" y="2108"/>
                  <a:pt x="144" y="2132"/>
                </a:cubicBezTo>
                <a:cubicBezTo>
                  <a:pt x="953" y="2299"/>
                  <a:pt x="1584" y="2930"/>
                  <a:pt x="1751" y="3728"/>
                </a:cubicBezTo>
                <a:cubicBezTo>
                  <a:pt x="1763" y="3823"/>
                  <a:pt x="1846" y="3882"/>
                  <a:pt x="1942" y="3882"/>
                </a:cubicBezTo>
                <a:cubicBezTo>
                  <a:pt x="2025" y="3882"/>
                  <a:pt x="2108" y="3823"/>
                  <a:pt x="2120" y="3728"/>
                </a:cubicBezTo>
                <a:cubicBezTo>
                  <a:pt x="2299" y="2930"/>
                  <a:pt x="2930" y="2299"/>
                  <a:pt x="3728" y="2132"/>
                </a:cubicBezTo>
                <a:cubicBezTo>
                  <a:pt x="3811" y="2108"/>
                  <a:pt x="3882" y="2025"/>
                  <a:pt x="3882" y="1942"/>
                </a:cubicBezTo>
                <a:cubicBezTo>
                  <a:pt x="3882" y="1846"/>
                  <a:pt x="3811" y="1775"/>
                  <a:pt x="3728" y="1751"/>
                </a:cubicBezTo>
                <a:cubicBezTo>
                  <a:pt x="2930" y="1584"/>
                  <a:pt x="2299" y="953"/>
                  <a:pt x="2120" y="156"/>
                </a:cubicBezTo>
                <a:cubicBezTo>
                  <a:pt x="2108" y="60"/>
                  <a:pt x="2025" y="1"/>
                  <a:pt x="19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6">
    <p:spTree>
      <p:nvGrpSpPr>
        <p:cNvPr id="481" name="Shape 481"/>
        <p:cNvGrpSpPr/>
        <p:nvPr/>
      </p:nvGrpSpPr>
      <p:grpSpPr>
        <a:xfrm>
          <a:off x="0" y="0"/>
          <a:ext cx="0" cy="0"/>
          <a:chOff x="0" y="0"/>
          <a:chExt cx="0" cy="0"/>
        </a:xfrm>
      </p:grpSpPr>
      <p:grpSp>
        <p:nvGrpSpPr>
          <p:cNvPr id="482" name="Google Shape;482;p28"/>
          <p:cNvGrpSpPr/>
          <p:nvPr/>
        </p:nvGrpSpPr>
        <p:grpSpPr>
          <a:xfrm>
            <a:off x="-20650" y="148425"/>
            <a:ext cx="8863230" cy="4743300"/>
            <a:chOff x="-26862" y="148425"/>
            <a:chExt cx="8863230" cy="4743300"/>
          </a:xfrm>
        </p:grpSpPr>
        <p:grpSp>
          <p:nvGrpSpPr>
            <p:cNvPr id="483" name="Google Shape;483;p28"/>
            <p:cNvGrpSpPr/>
            <p:nvPr/>
          </p:nvGrpSpPr>
          <p:grpSpPr>
            <a:xfrm>
              <a:off x="550593" y="148425"/>
              <a:ext cx="8285775" cy="4743300"/>
              <a:chOff x="496875" y="148425"/>
              <a:chExt cx="8285775" cy="4743300"/>
            </a:xfrm>
          </p:grpSpPr>
          <p:sp>
            <p:nvSpPr>
              <p:cNvPr id="484" name="Google Shape;484;p28"/>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8"/>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8"/>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8"/>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8"/>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9" name="Google Shape;489;p28"/>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90" name="Google Shape;490;p28"/>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491" name="Google Shape;491;p28"/>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2" name="Google Shape;492;p28"/>
          <p:cNvSpPr txBox="1"/>
          <p:nvPr>
            <p:ph hasCustomPrompt="1" type="title"/>
          </p:nvPr>
        </p:nvSpPr>
        <p:spPr>
          <a:xfrm>
            <a:off x="3549688" y="1149600"/>
            <a:ext cx="24075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62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493" name="Google Shape;493;p28"/>
          <p:cNvSpPr txBox="1"/>
          <p:nvPr>
            <p:ph idx="1" type="subTitle"/>
          </p:nvPr>
        </p:nvSpPr>
        <p:spPr>
          <a:xfrm>
            <a:off x="3549688" y="1855625"/>
            <a:ext cx="2407500" cy="4452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94" name="Google Shape;494;p28"/>
          <p:cNvSpPr txBox="1"/>
          <p:nvPr>
            <p:ph hasCustomPrompt="1" idx="2" type="title"/>
          </p:nvPr>
        </p:nvSpPr>
        <p:spPr>
          <a:xfrm>
            <a:off x="1309818" y="2957471"/>
            <a:ext cx="24075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6200">
                <a:solidFill>
                  <a:schemeClr val="l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495" name="Google Shape;495;p28"/>
          <p:cNvSpPr txBox="1"/>
          <p:nvPr>
            <p:ph idx="3" type="subTitle"/>
          </p:nvPr>
        </p:nvSpPr>
        <p:spPr>
          <a:xfrm>
            <a:off x="1309818" y="3663496"/>
            <a:ext cx="2407500" cy="4452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Clr>
                <a:schemeClr val="dk1"/>
              </a:buClr>
              <a:buSzPts val="1400"/>
              <a:buNone/>
              <a:defRPr sz="1400">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496" name="Google Shape;496;p28"/>
          <p:cNvSpPr txBox="1"/>
          <p:nvPr>
            <p:ph hasCustomPrompt="1" idx="4" type="title"/>
          </p:nvPr>
        </p:nvSpPr>
        <p:spPr>
          <a:xfrm>
            <a:off x="5779668" y="2951168"/>
            <a:ext cx="24075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6200">
                <a:solidFill>
                  <a:schemeClr val="l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497" name="Google Shape;497;p28"/>
          <p:cNvSpPr txBox="1"/>
          <p:nvPr>
            <p:ph idx="5" type="subTitle"/>
          </p:nvPr>
        </p:nvSpPr>
        <p:spPr>
          <a:xfrm>
            <a:off x="5779668" y="3657193"/>
            <a:ext cx="2407500" cy="4452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Clr>
                <a:schemeClr val="dk1"/>
              </a:buClr>
              <a:buSzPts val="1400"/>
              <a:buNone/>
              <a:defRPr sz="1400">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spTree>
      <p:nvGrpSpPr>
        <p:cNvPr id="498" name="Shape 498"/>
        <p:cNvGrpSpPr/>
        <p:nvPr/>
      </p:nvGrpSpPr>
      <p:grpSpPr>
        <a:xfrm>
          <a:off x="0" y="0"/>
          <a:ext cx="0" cy="0"/>
          <a:chOff x="0" y="0"/>
          <a:chExt cx="0" cy="0"/>
        </a:xfrm>
      </p:grpSpPr>
      <p:grpSp>
        <p:nvGrpSpPr>
          <p:cNvPr id="499" name="Google Shape;499;p29"/>
          <p:cNvGrpSpPr/>
          <p:nvPr/>
        </p:nvGrpSpPr>
        <p:grpSpPr>
          <a:xfrm>
            <a:off x="-20650" y="148425"/>
            <a:ext cx="8863230" cy="4743300"/>
            <a:chOff x="-26862" y="148425"/>
            <a:chExt cx="8863230" cy="4743300"/>
          </a:xfrm>
        </p:grpSpPr>
        <p:grpSp>
          <p:nvGrpSpPr>
            <p:cNvPr id="500" name="Google Shape;500;p29"/>
            <p:cNvGrpSpPr/>
            <p:nvPr/>
          </p:nvGrpSpPr>
          <p:grpSpPr>
            <a:xfrm>
              <a:off x="550593" y="148425"/>
              <a:ext cx="8285775" cy="4743300"/>
              <a:chOff x="496875" y="148425"/>
              <a:chExt cx="8285775" cy="4743300"/>
            </a:xfrm>
          </p:grpSpPr>
          <p:sp>
            <p:nvSpPr>
              <p:cNvPr id="501" name="Google Shape;501;p29"/>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9"/>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9"/>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9"/>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9"/>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6" name="Google Shape;506;p29"/>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07" name="Google Shape;507;p29"/>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508" name="Google Shape;508;p29"/>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9" name="Google Shape;509;p29"/>
          <p:cNvSpPr/>
          <p:nvPr/>
        </p:nvSpPr>
        <p:spPr>
          <a:xfrm>
            <a:off x="1087825" y="539400"/>
            <a:ext cx="7336200" cy="572700"/>
          </a:xfrm>
          <a:prstGeom prst="roundRect">
            <a:avLst>
              <a:gd fmla="val 33635"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9"/>
          <p:cNvSpPr txBox="1"/>
          <p:nvPr>
            <p:ph type="title"/>
          </p:nvPr>
        </p:nvSpPr>
        <p:spPr>
          <a:xfrm>
            <a:off x="1087125" y="540000"/>
            <a:ext cx="73368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11" name="Google Shape;511;p29"/>
          <p:cNvSpPr txBox="1"/>
          <p:nvPr>
            <p:ph hasCustomPrompt="1" idx="2" type="title"/>
          </p:nvPr>
        </p:nvSpPr>
        <p:spPr>
          <a:xfrm>
            <a:off x="3595850" y="3392750"/>
            <a:ext cx="879600" cy="614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2400">
                <a:solidFill>
                  <a:schemeClr val="dk1"/>
                </a:solidFill>
              </a:defRPr>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512" name="Google Shape;512;p29"/>
          <p:cNvSpPr txBox="1"/>
          <p:nvPr>
            <p:ph hasCustomPrompt="1" idx="3" type="title"/>
          </p:nvPr>
        </p:nvSpPr>
        <p:spPr>
          <a:xfrm>
            <a:off x="3595950" y="1957650"/>
            <a:ext cx="879600" cy="614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2400"/>
            </a:lvl1pPr>
            <a:lvl2pPr lvl="1" rtl="0" algn="ctr">
              <a:spcBef>
                <a:spcPts val="0"/>
              </a:spcBef>
              <a:spcAft>
                <a:spcPts val="0"/>
              </a:spcAft>
              <a:buClr>
                <a:schemeClr val="accent2"/>
              </a:buClr>
              <a:buSzPts val="4800"/>
              <a:buNone/>
              <a:defRPr sz="4800">
                <a:solidFill>
                  <a:schemeClr val="accent2"/>
                </a:solidFill>
              </a:defRPr>
            </a:lvl2pPr>
            <a:lvl3pPr lvl="2" rtl="0" algn="ctr">
              <a:spcBef>
                <a:spcPts val="0"/>
              </a:spcBef>
              <a:spcAft>
                <a:spcPts val="0"/>
              </a:spcAft>
              <a:buClr>
                <a:schemeClr val="accent2"/>
              </a:buClr>
              <a:buSzPts val="4800"/>
              <a:buNone/>
              <a:defRPr sz="4800">
                <a:solidFill>
                  <a:schemeClr val="accent2"/>
                </a:solidFill>
              </a:defRPr>
            </a:lvl3pPr>
            <a:lvl4pPr lvl="3" rtl="0" algn="ctr">
              <a:spcBef>
                <a:spcPts val="0"/>
              </a:spcBef>
              <a:spcAft>
                <a:spcPts val="0"/>
              </a:spcAft>
              <a:buClr>
                <a:schemeClr val="accent2"/>
              </a:buClr>
              <a:buSzPts val="4800"/>
              <a:buNone/>
              <a:defRPr sz="4800">
                <a:solidFill>
                  <a:schemeClr val="accent2"/>
                </a:solidFill>
              </a:defRPr>
            </a:lvl4pPr>
            <a:lvl5pPr lvl="4" rtl="0" algn="ctr">
              <a:spcBef>
                <a:spcPts val="0"/>
              </a:spcBef>
              <a:spcAft>
                <a:spcPts val="0"/>
              </a:spcAft>
              <a:buClr>
                <a:schemeClr val="accent2"/>
              </a:buClr>
              <a:buSzPts val="4800"/>
              <a:buNone/>
              <a:defRPr sz="4800">
                <a:solidFill>
                  <a:schemeClr val="accent2"/>
                </a:solidFill>
              </a:defRPr>
            </a:lvl5pPr>
            <a:lvl6pPr lvl="5" rtl="0" algn="ctr">
              <a:spcBef>
                <a:spcPts val="0"/>
              </a:spcBef>
              <a:spcAft>
                <a:spcPts val="0"/>
              </a:spcAft>
              <a:buClr>
                <a:schemeClr val="accent2"/>
              </a:buClr>
              <a:buSzPts val="4800"/>
              <a:buNone/>
              <a:defRPr sz="4800">
                <a:solidFill>
                  <a:schemeClr val="accent2"/>
                </a:solidFill>
              </a:defRPr>
            </a:lvl6pPr>
            <a:lvl7pPr lvl="6" rtl="0" algn="ctr">
              <a:spcBef>
                <a:spcPts val="0"/>
              </a:spcBef>
              <a:spcAft>
                <a:spcPts val="0"/>
              </a:spcAft>
              <a:buClr>
                <a:schemeClr val="accent2"/>
              </a:buClr>
              <a:buSzPts val="4800"/>
              <a:buNone/>
              <a:defRPr sz="4800">
                <a:solidFill>
                  <a:schemeClr val="accent2"/>
                </a:solidFill>
              </a:defRPr>
            </a:lvl7pPr>
            <a:lvl8pPr lvl="7" rtl="0" algn="ctr">
              <a:spcBef>
                <a:spcPts val="0"/>
              </a:spcBef>
              <a:spcAft>
                <a:spcPts val="0"/>
              </a:spcAft>
              <a:buClr>
                <a:schemeClr val="accent2"/>
              </a:buClr>
              <a:buSzPts val="4800"/>
              <a:buNone/>
              <a:defRPr sz="4800">
                <a:solidFill>
                  <a:schemeClr val="accent2"/>
                </a:solidFill>
              </a:defRPr>
            </a:lvl8pPr>
            <a:lvl9pPr lvl="8" rtl="0" algn="ctr">
              <a:spcBef>
                <a:spcPts val="0"/>
              </a:spcBef>
              <a:spcAft>
                <a:spcPts val="0"/>
              </a:spcAft>
              <a:buClr>
                <a:schemeClr val="accent2"/>
              </a:buClr>
              <a:buSzPts val="4800"/>
              <a:buNone/>
              <a:defRPr sz="4800">
                <a:solidFill>
                  <a:schemeClr val="accent2"/>
                </a:solidFill>
              </a:defRPr>
            </a:lvl9pPr>
          </a:lstStyle>
          <a:p>
            <a:r>
              <a:t>xx%</a:t>
            </a:r>
          </a:p>
        </p:txBody>
      </p:sp>
      <p:sp>
        <p:nvSpPr>
          <p:cNvPr id="513" name="Google Shape;513;p29"/>
          <p:cNvSpPr txBox="1"/>
          <p:nvPr>
            <p:ph hasCustomPrompt="1" idx="4" type="title"/>
          </p:nvPr>
        </p:nvSpPr>
        <p:spPr>
          <a:xfrm>
            <a:off x="5214350" y="3392750"/>
            <a:ext cx="879600" cy="614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2400"/>
            </a:lvl1pPr>
            <a:lvl2pPr lvl="1" rtl="0" algn="ctr">
              <a:spcBef>
                <a:spcPts val="0"/>
              </a:spcBef>
              <a:spcAft>
                <a:spcPts val="0"/>
              </a:spcAft>
              <a:buClr>
                <a:schemeClr val="accent2"/>
              </a:buClr>
              <a:buSzPts val="4800"/>
              <a:buNone/>
              <a:defRPr sz="4800">
                <a:solidFill>
                  <a:schemeClr val="accent2"/>
                </a:solidFill>
              </a:defRPr>
            </a:lvl2pPr>
            <a:lvl3pPr lvl="2" rtl="0" algn="ctr">
              <a:spcBef>
                <a:spcPts val="0"/>
              </a:spcBef>
              <a:spcAft>
                <a:spcPts val="0"/>
              </a:spcAft>
              <a:buClr>
                <a:schemeClr val="accent2"/>
              </a:buClr>
              <a:buSzPts val="4800"/>
              <a:buNone/>
              <a:defRPr sz="4800">
                <a:solidFill>
                  <a:schemeClr val="accent2"/>
                </a:solidFill>
              </a:defRPr>
            </a:lvl3pPr>
            <a:lvl4pPr lvl="3" rtl="0" algn="ctr">
              <a:spcBef>
                <a:spcPts val="0"/>
              </a:spcBef>
              <a:spcAft>
                <a:spcPts val="0"/>
              </a:spcAft>
              <a:buClr>
                <a:schemeClr val="accent2"/>
              </a:buClr>
              <a:buSzPts val="4800"/>
              <a:buNone/>
              <a:defRPr sz="4800">
                <a:solidFill>
                  <a:schemeClr val="accent2"/>
                </a:solidFill>
              </a:defRPr>
            </a:lvl4pPr>
            <a:lvl5pPr lvl="4" rtl="0" algn="ctr">
              <a:spcBef>
                <a:spcPts val="0"/>
              </a:spcBef>
              <a:spcAft>
                <a:spcPts val="0"/>
              </a:spcAft>
              <a:buClr>
                <a:schemeClr val="accent2"/>
              </a:buClr>
              <a:buSzPts val="4800"/>
              <a:buNone/>
              <a:defRPr sz="4800">
                <a:solidFill>
                  <a:schemeClr val="accent2"/>
                </a:solidFill>
              </a:defRPr>
            </a:lvl5pPr>
            <a:lvl6pPr lvl="5" rtl="0" algn="ctr">
              <a:spcBef>
                <a:spcPts val="0"/>
              </a:spcBef>
              <a:spcAft>
                <a:spcPts val="0"/>
              </a:spcAft>
              <a:buClr>
                <a:schemeClr val="accent2"/>
              </a:buClr>
              <a:buSzPts val="4800"/>
              <a:buNone/>
              <a:defRPr sz="4800">
                <a:solidFill>
                  <a:schemeClr val="accent2"/>
                </a:solidFill>
              </a:defRPr>
            </a:lvl6pPr>
            <a:lvl7pPr lvl="6" rtl="0" algn="ctr">
              <a:spcBef>
                <a:spcPts val="0"/>
              </a:spcBef>
              <a:spcAft>
                <a:spcPts val="0"/>
              </a:spcAft>
              <a:buClr>
                <a:schemeClr val="accent2"/>
              </a:buClr>
              <a:buSzPts val="4800"/>
              <a:buNone/>
              <a:defRPr sz="4800">
                <a:solidFill>
                  <a:schemeClr val="accent2"/>
                </a:solidFill>
              </a:defRPr>
            </a:lvl7pPr>
            <a:lvl8pPr lvl="7" rtl="0" algn="ctr">
              <a:spcBef>
                <a:spcPts val="0"/>
              </a:spcBef>
              <a:spcAft>
                <a:spcPts val="0"/>
              </a:spcAft>
              <a:buClr>
                <a:schemeClr val="accent2"/>
              </a:buClr>
              <a:buSzPts val="4800"/>
              <a:buNone/>
              <a:defRPr sz="4800">
                <a:solidFill>
                  <a:schemeClr val="accent2"/>
                </a:solidFill>
              </a:defRPr>
            </a:lvl8pPr>
            <a:lvl9pPr lvl="8" rtl="0" algn="ctr">
              <a:spcBef>
                <a:spcPts val="0"/>
              </a:spcBef>
              <a:spcAft>
                <a:spcPts val="0"/>
              </a:spcAft>
              <a:buClr>
                <a:schemeClr val="accent2"/>
              </a:buClr>
              <a:buSzPts val="4800"/>
              <a:buNone/>
              <a:defRPr sz="4800">
                <a:solidFill>
                  <a:schemeClr val="accent2"/>
                </a:solidFill>
              </a:defRPr>
            </a:lvl9pPr>
          </a:lstStyle>
          <a:p>
            <a:r>
              <a:t>xx%</a:t>
            </a:r>
          </a:p>
        </p:txBody>
      </p:sp>
      <p:sp>
        <p:nvSpPr>
          <p:cNvPr id="514" name="Google Shape;514;p29"/>
          <p:cNvSpPr txBox="1"/>
          <p:nvPr>
            <p:ph idx="5" type="title"/>
          </p:nvPr>
        </p:nvSpPr>
        <p:spPr>
          <a:xfrm>
            <a:off x="1087125" y="1623050"/>
            <a:ext cx="1803900" cy="527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2000"/>
            </a:lvl1pPr>
            <a:lvl2pPr lvl="1" rtl="0" algn="r">
              <a:spcBef>
                <a:spcPts val="0"/>
              </a:spcBef>
              <a:spcAft>
                <a:spcPts val="0"/>
              </a:spcAft>
              <a:buSzPts val="2000"/>
              <a:buNone/>
              <a:defRPr sz="2000"/>
            </a:lvl2pPr>
            <a:lvl3pPr lvl="2" rtl="0" algn="r">
              <a:spcBef>
                <a:spcPts val="0"/>
              </a:spcBef>
              <a:spcAft>
                <a:spcPts val="0"/>
              </a:spcAft>
              <a:buSzPts val="2000"/>
              <a:buNone/>
              <a:defRPr sz="2000"/>
            </a:lvl3pPr>
            <a:lvl4pPr lvl="3" rtl="0" algn="r">
              <a:spcBef>
                <a:spcPts val="0"/>
              </a:spcBef>
              <a:spcAft>
                <a:spcPts val="0"/>
              </a:spcAft>
              <a:buSzPts val="2000"/>
              <a:buNone/>
              <a:defRPr sz="2000"/>
            </a:lvl4pPr>
            <a:lvl5pPr lvl="4" rtl="0" algn="r">
              <a:spcBef>
                <a:spcPts val="0"/>
              </a:spcBef>
              <a:spcAft>
                <a:spcPts val="0"/>
              </a:spcAft>
              <a:buSzPts val="2000"/>
              <a:buNone/>
              <a:defRPr sz="2000"/>
            </a:lvl5pPr>
            <a:lvl6pPr lvl="5" rtl="0" algn="r">
              <a:spcBef>
                <a:spcPts val="0"/>
              </a:spcBef>
              <a:spcAft>
                <a:spcPts val="0"/>
              </a:spcAft>
              <a:buSzPts val="2000"/>
              <a:buNone/>
              <a:defRPr sz="2000"/>
            </a:lvl6pPr>
            <a:lvl7pPr lvl="6" rtl="0" algn="r">
              <a:spcBef>
                <a:spcPts val="0"/>
              </a:spcBef>
              <a:spcAft>
                <a:spcPts val="0"/>
              </a:spcAft>
              <a:buSzPts val="2000"/>
              <a:buNone/>
              <a:defRPr sz="2000"/>
            </a:lvl7pPr>
            <a:lvl8pPr lvl="7" rtl="0" algn="r">
              <a:spcBef>
                <a:spcPts val="0"/>
              </a:spcBef>
              <a:spcAft>
                <a:spcPts val="0"/>
              </a:spcAft>
              <a:buSzPts val="2000"/>
              <a:buNone/>
              <a:defRPr sz="2000"/>
            </a:lvl8pPr>
            <a:lvl9pPr lvl="8" rtl="0" algn="r">
              <a:spcBef>
                <a:spcPts val="0"/>
              </a:spcBef>
              <a:spcAft>
                <a:spcPts val="0"/>
              </a:spcAft>
              <a:buSzPts val="2000"/>
              <a:buNone/>
              <a:defRPr sz="2000"/>
            </a:lvl9pPr>
          </a:lstStyle>
          <a:p/>
        </p:txBody>
      </p:sp>
      <p:sp>
        <p:nvSpPr>
          <p:cNvPr id="515" name="Google Shape;515;p29"/>
          <p:cNvSpPr txBox="1"/>
          <p:nvPr>
            <p:ph idx="1" type="subTitle"/>
          </p:nvPr>
        </p:nvSpPr>
        <p:spPr>
          <a:xfrm>
            <a:off x="1087125" y="2209575"/>
            <a:ext cx="1803900" cy="4848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chemeClr val="dk1"/>
              </a:buClr>
              <a:buSzPts val="1400"/>
              <a:buNone/>
              <a:defRPr sz="1400">
                <a:solidFill>
                  <a:schemeClr val="dk1"/>
                </a:solidFill>
              </a:defRPr>
            </a:lvl1pPr>
            <a:lvl2pPr lvl="1" rtl="0" algn="r">
              <a:lnSpc>
                <a:spcPct val="100000"/>
              </a:lnSpc>
              <a:spcBef>
                <a:spcPts val="0"/>
              </a:spcBef>
              <a:spcAft>
                <a:spcPts val="0"/>
              </a:spcAft>
              <a:buClr>
                <a:schemeClr val="dk1"/>
              </a:buClr>
              <a:buSzPts val="1400"/>
              <a:buNone/>
              <a:defRPr>
                <a:solidFill>
                  <a:schemeClr val="dk1"/>
                </a:solidFill>
              </a:defRPr>
            </a:lvl2pPr>
            <a:lvl3pPr lvl="2" rtl="0" algn="r">
              <a:lnSpc>
                <a:spcPct val="100000"/>
              </a:lnSpc>
              <a:spcBef>
                <a:spcPts val="0"/>
              </a:spcBef>
              <a:spcAft>
                <a:spcPts val="0"/>
              </a:spcAft>
              <a:buClr>
                <a:schemeClr val="dk1"/>
              </a:buClr>
              <a:buSzPts val="1400"/>
              <a:buNone/>
              <a:defRPr>
                <a:solidFill>
                  <a:schemeClr val="dk1"/>
                </a:solidFill>
              </a:defRPr>
            </a:lvl3pPr>
            <a:lvl4pPr lvl="3" rtl="0" algn="r">
              <a:lnSpc>
                <a:spcPct val="100000"/>
              </a:lnSpc>
              <a:spcBef>
                <a:spcPts val="0"/>
              </a:spcBef>
              <a:spcAft>
                <a:spcPts val="0"/>
              </a:spcAft>
              <a:buClr>
                <a:schemeClr val="dk1"/>
              </a:buClr>
              <a:buSzPts val="1400"/>
              <a:buNone/>
              <a:defRPr>
                <a:solidFill>
                  <a:schemeClr val="dk1"/>
                </a:solidFill>
              </a:defRPr>
            </a:lvl4pPr>
            <a:lvl5pPr lvl="4" rtl="0" algn="r">
              <a:lnSpc>
                <a:spcPct val="100000"/>
              </a:lnSpc>
              <a:spcBef>
                <a:spcPts val="0"/>
              </a:spcBef>
              <a:spcAft>
                <a:spcPts val="0"/>
              </a:spcAft>
              <a:buClr>
                <a:schemeClr val="dk1"/>
              </a:buClr>
              <a:buSzPts val="1400"/>
              <a:buNone/>
              <a:defRPr>
                <a:solidFill>
                  <a:schemeClr val="dk1"/>
                </a:solidFill>
              </a:defRPr>
            </a:lvl5pPr>
            <a:lvl6pPr lvl="5" rtl="0" algn="r">
              <a:lnSpc>
                <a:spcPct val="100000"/>
              </a:lnSpc>
              <a:spcBef>
                <a:spcPts val="0"/>
              </a:spcBef>
              <a:spcAft>
                <a:spcPts val="0"/>
              </a:spcAft>
              <a:buClr>
                <a:schemeClr val="dk1"/>
              </a:buClr>
              <a:buSzPts val="1400"/>
              <a:buNone/>
              <a:defRPr>
                <a:solidFill>
                  <a:schemeClr val="dk1"/>
                </a:solidFill>
              </a:defRPr>
            </a:lvl6pPr>
            <a:lvl7pPr lvl="6" rtl="0" algn="r">
              <a:lnSpc>
                <a:spcPct val="100000"/>
              </a:lnSpc>
              <a:spcBef>
                <a:spcPts val="0"/>
              </a:spcBef>
              <a:spcAft>
                <a:spcPts val="0"/>
              </a:spcAft>
              <a:buClr>
                <a:schemeClr val="dk1"/>
              </a:buClr>
              <a:buSzPts val="1400"/>
              <a:buNone/>
              <a:defRPr>
                <a:solidFill>
                  <a:schemeClr val="dk1"/>
                </a:solidFill>
              </a:defRPr>
            </a:lvl7pPr>
            <a:lvl8pPr lvl="7" rtl="0" algn="r">
              <a:lnSpc>
                <a:spcPct val="100000"/>
              </a:lnSpc>
              <a:spcBef>
                <a:spcPts val="0"/>
              </a:spcBef>
              <a:spcAft>
                <a:spcPts val="0"/>
              </a:spcAft>
              <a:buClr>
                <a:schemeClr val="dk1"/>
              </a:buClr>
              <a:buSzPts val="1400"/>
              <a:buNone/>
              <a:defRPr>
                <a:solidFill>
                  <a:schemeClr val="dk1"/>
                </a:solidFill>
              </a:defRPr>
            </a:lvl8pPr>
            <a:lvl9pPr lvl="8" rtl="0" algn="r">
              <a:lnSpc>
                <a:spcPct val="100000"/>
              </a:lnSpc>
              <a:spcBef>
                <a:spcPts val="0"/>
              </a:spcBef>
              <a:spcAft>
                <a:spcPts val="0"/>
              </a:spcAft>
              <a:buClr>
                <a:schemeClr val="dk1"/>
              </a:buClr>
              <a:buSzPts val="1400"/>
              <a:buNone/>
              <a:defRPr>
                <a:solidFill>
                  <a:schemeClr val="dk1"/>
                </a:solidFill>
              </a:defRPr>
            </a:lvl9pPr>
          </a:lstStyle>
          <a:p/>
        </p:txBody>
      </p:sp>
      <p:sp>
        <p:nvSpPr>
          <p:cNvPr id="516" name="Google Shape;516;p29"/>
          <p:cNvSpPr txBox="1"/>
          <p:nvPr>
            <p:ph idx="6" type="title"/>
          </p:nvPr>
        </p:nvSpPr>
        <p:spPr>
          <a:xfrm>
            <a:off x="6620400" y="1623050"/>
            <a:ext cx="18039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517" name="Google Shape;517;p29"/>
          <p:cNvSpPr txBox="1"/>
          <p:nvPr>
            <p:ph idx="7" type="subTitle"/>
          </p:nvPr>
        </p:nvSpPr>
        <p:spPr>
          <a:xfrm>
            <a:off x="6620400" y="2209575"/>
            <a:ext cx="18039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1400"/>
              <a:buNone/>
              <a:defRPr sz="1400">
                <a:solidFill>
                  <a:schemeClr val="dk1"/>
                </a:solidFill>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p:txBody>
      </p:sp>
      <p:sp>
        <p:nvSpPr>
          <p:cNvPr id="518" name="Google Shape;518;p29"/>
          <p:cNvSpPr txBox="1"/>
          <p:nvPr>
            <p:ph idx="8" type="title"/>
          </p:nvPr>
        </p:nvSpPr>
        <p:spPr>
          <a:xfrm>
            <a:off x="1087125" y="3056450"/>
            <a:ext cx="1803900" cy="527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2000"/>
            </a:lvl1pPr>
            <a:lvl2pPr lvl="1" rtl="0" algn="r">
              <a:spcBef>
                <a:spcPts val="0"/>
              </a:spcBef>
              <a:spcAft>
                <a:spcPts val="0"/>
              </a:spcAft>
              <a:buSzPts val="2000"/>
              <a:buNone/>
              <a:defRPr sz="2000"/>
            </a:lvl2pPr>
            <a:lvl3pPr lvl="2" rtl="0" algn="r">
              <a:spcBef>
                <a:spcPts val="0"/>
              </a:spcBef>
              <a:spcAft>
                <a:spcPts val="0"/>
              </a:spcAft>
              <a:buSzPts val="2000"/>
              <a:buNone/>
              <a:defRPr sz="2000"/>
            </a:lvl3pPr>
            <a:lvl4pPr lvl="3" rtl="0" algn="r">
              <a:spcBef>
                <a:spcPts val="0"/>
              </a:spcBef>
              <a:spcAft>
                <a:spcPts val="0"/>
              </a:spcAft>
              <a:buSzPts val="2000"/>
              <a:buNone/>
              <a:defRPr sz="2000"/>
            </a:lvl4pPr>
            <a:lvl5pPr lvl="4" rtl="0" algn="r">
              <a:spcBef>
                <a:spcPts val="0"/>
              </a:spcBef>
              <a:spcAft>
                <a:spcPts val="0"/>
              </a:spcAft>
              <a:buSzPts val="2000"/>
              <a:buNone/>
              <a:defRPr sz="2000"/>
            </a:lvl5pPr>
            <a:lvl6pPr lvl="5" rtl="0" algn="r">
              <a:spcBef>
                <a:spcPts val="0"/>
              </a:spcBef>
              <a:spcAft>
                <a:spcPts val="0"/>
              </a:spcAft>
              <a:buSzPts val="2000"/>
              <a:buNone/>
              <a:defRPr sz="2000"/>
            </a:lvl6pPr>
            <a:lvl7pPr lvl="6" rtl="0" algn="r">
              <a:spcBef>
                <a:spcPts val="0"/>
              </a:spcBef>
              <a:spcAft>
                <a:spcPts val="0"/>
              </a:spcAft>
              <a:buSzPts val="2000"/>
              <a:buNone/>
              <a:defRPr sz="2000"/>
            </a:lvl7pPr>
            <a:lvl8pPr lvl="7" rtl="0" algn="r">
              <a:spcBef>
                <a:spcPts val="0"/>
              </a:spcBef>
              <a:spcAft>
                <a:spcPts val="0"/>
              </a:spcAft>
              <a:buSzPts val="2000"/>
              <a:buNone/>
              <a:defRPr sz="2000"/>
            </a:lvl8pPr>
            <a:lvl9pPr lvl="8" rtl="0" algn="r">
              <a:spcBef>
                <a:spcPts val="0"/>
              </a:spcBef>
              <a:spcAft>
                <a:spcPts val="0"/>
              </a:spcAft>
              <a:buSzPts val="2000"/>
              <a:buNone/>
              <a:defRPr sz="2000"/>
            </a:lvl9pPr>
          </a:lstStyle>
          <a:p/>
        </p:txBody>
      </p:sp>
      <p:sp>
        <p:nvSpPr>
          <p:cNvPr id="519" name="Google Shape;519;p29"/>
          <p:cNvSpPr txBox="1"/>
          <p:nvPr>
            <p:ph idx="9" type="subTitle"/>
          </p:nvPr>
        </p:nvSpPr>
        <p:spPr>
          <a:xfrm>
            <a:off x="1087125" y="3642975"/>
            <a:ext cx="1803900" cy="4848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chemeClr val="dk1"/>
              </a:buClr>
              <a:buSzPts val="1400"/>
              <a:buNone/>
              <a:defRPr sz="1400">
                <a:solidFill>
                  <a:schemeClr val="dk1"/>
                </a:solidFill>
              </a:defRPr>
            </a:lvl1pPr>
            <a:lvl2pPr lvl="1" rtl="0" algn="r">
              <a:lnSpc>
                <a:spcPct val="100000"/>
              </a:lnSpc>
              <a:spcBef>
                <a:spcPts val="0"/>
              </a:spcBef>
              <a:spcAft>
                <a:spcPts val="0"/>
              </a:spcAft>
              <a:buClr>
                <a:schemeClr val="dk1"/>
              </a:buClr>
              <a:buSzPts val="1400"/>
              <a:buNone/>
              <a:defRPr>
                <a:solidFill>
                  <a:schemeClr val="dk1"/>
                </a:solidFill>
              </a:defRPr>
            </a:lvl2pPr>
            <a:lvl3pPr lvl="2" rtl="0" algn="r">
              <a:lnSpc>
                <a:spcPct val="100000"/>
              </a:lnSpc>
              <a:spcBef>
                <a:spcPts val="0"/>
              </a:spcBef>
              <a:spcAft>
                <a:spcPts val="0"/>
              </a:spcAft>
              <a:buClr>
                <a:schemeClr val="dk1"/>
              </a:buClr>
              <a:buSzPts val="1400"/>
              <a:buNone/>
              <a:defRPr>
                <a:solidFill>
                  <a:schemeClr val="dk1"/>
                </a:solidFill>
              </a:defRPr>
            </a:lvl3pPr>
            <a:lvl4pPr lvl="3" rtl="0" algn="r">
              <a:lnSpc>
                <a:spcPct val="100000"/>
              </a:lnSpc>
              <a:spcBef>
                <a:spcPts val="0"/>
              </a:spcBef>
              <a:spcAft>
                <a:spcPts val="0"/>
              </a:spcAft>
              <a:buClr>
                <a:schemeClr val="dk1"/>
              </a:buClr>
              <a:buSzPts val="1400"/>
              <a:buNone/>
              <a:defRPr>
                <a:solidFill>
                  <a:schemeClr val="dk1"/>
                </a:solidFill>
              </a:defRPr>
            </a:lvl4pPr>
            <a:lvl5pPr lvl="4" rtl="0" algn="r">
              <a:lnSpc>
                <a:spcPct val="100000"/>
              </a:lnSpc>
              <a:spcBef>
                <a:spcPts val="0"/>
              </a:spcBef>
              <a:spcAft>
                <a:spcPts val="0"/>
              </a:spcAft>
              <a:buClr>
                <a:schemeClr val="dk1"/>
              </a:buClr>
              <a:buSzPts val="1400"/>
              <a:buNone/>
              <a:defRPr>
                <a:solidFill>
                  <a:schemeClr val="dk1"/>
                </a:solidFill>
              </a:defRPr>
            </a:lvl5pPr>
            <a:lvl6pPr lvl="5" rtl="0" algn="r">
              <a:lnSpc>
                <a:spcPct val="100000"/>
              </a:lnSpc>
              <a:spcBef>
                <a:spcPts val="0"/>
              </a:spcBef>
              <a:spcAft>
                <a:spcPts val="0"/>
              </a:spcAft>
              <a:buClr>
                <a:schemeClr val="dk1"/>
              </a:buClr>
              <a:buSzPts val="1400"/>
              <a:buNone/>
              <a:defRPr>
                <a:solidFill>
                  <a:schemeClr val="dk1"/>
                </a:solidFill>
              </a:defRPr>
            </a:lvl6pPr>
            <a:lvl7pPr lvl="6" rtl="0" algn="r">
              <a:lnSpc>
                <a:spcPct val="100000"/>
              </a:lnSpc>
              <a:spcBef>
                <a:spcPts val="0"/>
              </a:spcBef>
              <a:spcAft>
                <a:spcPts val="0"/>
              </a:spcAft>
              <a:buClr>
                <a:schemeClr val="dk1"/>
              </a:buClr>
              <a:buSzPts val="1400"/>
              <a:buNone/>
              <a:defRPr>
                <a:solidFill>
                  <a:schemeClr val="dk1"/>
                </a:solidFill>
              </a:defRPr>
            </a:lvl7pPr>
            <a:lvl8pPr lvl="7" rtl="0" algn="r">
              <a:lnSpc>
                <a:spcPct val="100000"/>
              </a:lnSpc>
              <a:spcBef>
                <a:spcPts val="0"/>
              </a:spcBef>
              <a:spcAft>
                <a:spcPts val="0"/>
              </a:spcAft>
              <a:buClr>
                <a:schemeClr val="dk1"/>
              </a:buClr>
              <a:buSzPts val="1400"/>
              <a:buNone/>
              <a:defRPr>
                <a:solidFill>
                  <a:schemeClr val="dk1"/>
                </a:solidFill>
              </a:defRPr>
            </a:lvl8pPr>
            <a:lvl9pPr lvl="8" rtl="0" algn="r">
              <a:lnSpc>
                <a:spcPct val="100000"/>
              </a:lnSpc>
              <a:spcBef>
                <a:spcPts val="0"/>
              </a:spcBef>
              <a:spcAft>
                <a:spcPts val="0"/>
              </a:spcAft>
              <a:buClr>
                <a:schemeClr val="dk1"/>
              </a:buClr>
              <a:buSzPts val="1400"/>
              <a:buNone/>
              <a:defRPr>
                <a:solidFill>
                  <a:schemeClr val="dk1"/>
                </a:solidFill>
              </a:defRPr>
            </a:lvl9pPr>
          </a:lstStyle>
          <a:p/>
        </p:txBody>
      </p:sp>
      <p:sp>
        <p:nvSpPr>
          <p:cNvPr id="520" name="Google Shape;520;p29"/>
          <p:cNvSpPr txBox="1"/>
          <p:nvPr>
            <p:ph idx="13" type="title"/>
          </p:nvPr>
        </p:nvSpPr>
        <p:spPr>
          <a:xfrm>
            <a:off x="6620400" y="3056450"/>
            <a:ext cx="18039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521" name="Google Shape;521;p29"/>
          <p:cNvSpPr txBox="1"/>
          <p:nvPr>
            <p:ph idx="14" type="subTitle"/>
          </p:nvPr>
        </p:nvSpPr>
        <p:spPr>
          <a:xfrm>
            <a:off x="6620400" y="3642975"/>
            <a:ext cx="18039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1400"/>
              <a:buNone/>
              <a:defRPr sz="1400">
                <a:solidFill>
                  <a:schemeClr val="dk1"/>
                </a:solidFill>
              </a:defRPr>
            </a:lvl1pPr>
            <a:lvl2pPr lvl="1" rtl="0">
              <a:lnSpc>
                <a:spcPct val="100000"/>
              </a:lnSpc>
              <a:spcBef>
                <a:spcPts val="120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p:txBody>
      </p:sp>
      <p:sp>
        <p:nvSpPr>
          <p:cNvPr id="522" name="Google Shape;522;p29"/>
          <p:cNvSpPr txBox="1"/>
          <p:nvPr>
            <p:ph hasCustomPrompt="1" idx="15" type="title"/>
          </p:nvPr>
        </p:nvSpPr>
        <p:spPr>
          <a:xfrm>
            <a:off x="5214350" y="1957650"/>
            <a:ext cx="879600" cy="614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2400">
                <a:solidFill>
                  <a:schemeClr val="dk1"/>
                </a:solidFill>
              </a:defRPr>
            </a:lvl1pPr>
            <a:lvl2pPr lvl="1" rtl="0" algn="ctr">
              <a:spcBef>
                <a:spcPts val="0"/>
              </a:spcBef>
              <a:spcAft>
                <a:spcPts val="0"/>
              </a:spcAft>
              <a:buClr>
                <a:schemeClr val="accent2"/>
              </a:buClr>
              <a:buSzPts val="4800"/>
              <a:buNone/>
              <a:defRPr sz="4800">
                <a:solidFill>
                  <a:schemeClr val="accent2"/>
                </a:solidFill>
              </a:defRPr>
            </a:lvl2pPr>
            <a:lvl3pPr lvl="2" rtl="0" algn="ctr">
              <a:spcBef>
                <a:spcPts val="0"/>
              </a:spcBef>
              <a:spcAft>
                <a:spcPts val="0"/>
              </a:spcAft>
              <a:buClr>
                <a:schemeClr val="accent2"/>
              </a:buClr>
              <a:buSzPts val="4800"/>
              <a:buNone/>
              <a:defRPr sz="4800">
                <a:solidFill>
                  <a:schemeClr val="accent2"/>
                </a:solidFill>
              </a:defRPr>
            </a:lvl3pPr>
            <a:lvl4pPr lvl="3" rtl="0" algn="ctr">
              <a:spcBef>
                <a:spcPts val="0"/>
              </a:spcBef>
              <a:spcAft>
                <a:spcPts val="0"/>
              </a:spcAft>
              <a:buClr>
                <a:schemeClr val="accent2"/>
              </a:buClr>
              <a:buSzPts val="4800"/>
              <a:buNone/>
              <a:defRPr sz="4800">
                <a:solidFill>
                  <a:schemeClr val="accent2"/>
                </a:solidFill>
              </a:defRPr>
            </a:lvl4pPr>
            <a:lvl5pPr lvl="4" rtl="0" algn="ctr">
              <a:spcBef>
                <a:spcPts val="0"/>
              </a:spcBef>
              <a:spcAft>
                <a:spcPts val="0"/>
              </a:spcAft>
              <a:buClr>
                <a:schemeClr val="accent2"/>
              </a:buClr>
              <a:buSzPts val="4800"/>
              <a:buNone/>
              <a:defRPr sz="4800">
                <a:solidFill>
                  <a:schemeClr val="accent2"/>
                </a:solidFill>
              </a:defRPr>
            </a:lvl5pPr>
            <a:lvl6pPr lvl="5" rtl="0" algn="ctr">
              <a:spcBef>
                <a:spcPts val="0"/>
              </a:spcBef>
              <a:spcAft>
                <a:spcPts val="0"/>
              </a:spcAft>
              <a:buClr>
                <a:schemeClr val="accent2"/>
              </a:buClr>
              <a:buSzPts val="4800"/>
              <a:buNone/>
              <a:defRPr sz="4800">
                <a:solidFill>
                  <a:schemeClr val="accent2"/>
                </a:solidFill>
              </a:defRPr>
            </a:lvl6pPr>
            <a:lvl7pPr lvl="6" rtl="0" algn="ctr">
              <a:spcBef>
                <a:spcPts val="0"/>
              </a:spcBef>
              <a:spcAft>
                <a:spcPts val="0"/>
              </a:spcAft>
              <a:buClr>
                <a:schemeClr val="accent2"/>
              </a:buClr>
              <a:buSzPts val="4800"/>
              <a:buNone/>
              <a:defRPr sz="4800">
                <a:solidFill>
                  <a:schemeClr val="accent2"/>
                </a:solidFill>
              </a:defRPr>
            </a:lvl7pPr>
            <a:lvl8pPr lvl="7" rtl="0" algn="ctr">
              <a:spcBef>
                <a:spcPts val="0"/>
              </a:spcBef>
              <a:spcAft>
                <a:spcPts val="0"/>
              </a:spcAft>
              <a:buClr>
                <a:schemeClr val="accent2"/>
              </a:buClr>
              <a:buSzPts val="4800"/>
              <a:buNone/>
              <a:defRPr sz="4800">
                <a:solidFill>
                  <a:schemeClr val="accent2"/>
                </a:solidFill>
              </a:defRPr>
            </a:lvl8pPr>
            <a:lvl9pPr lvl="8" rtl="0" algn="ctr">
              <a:spcBef>
                <a:spcPts val="0"/>
              </a:spcBef>
              <a:spcAft>
                <a:spcPts val="0"/>
              </a:spcAft>
              <a:buClr>
                <a:schemeClr val="accent2"/>
              </a:buClr>
              <a:buSzPts val="4800"/>
              <a:buNone/>
              <a:defRPr sz="4800">
                <a:solidFill>
                  <a:schemeClr val="accent2"/>
                </a:solidFill>
              </a:defRPr>
            </a:lvl9pPr>
          </a:lstStyle>
          <a:p>
            <a:r>
              <a:t>xx%</a:t>
            </a:r>
          </a:p>
        </p:txBody>
      </p:sp>
      <p:grpSp>
        <p:nvGrpSpPr>
          <p:cNvPr id="523" name="Google Shape;523;p29"/>
          <p:cNvGrpSpPr/>
          <p:nvPr/>
        </p:nvGrpSpPr>
        <p:grpSpPr>
          <a:xfrm>
            <a:off x="125837" y="413644"/>
            <a:ext cx="8522071" cy="4330800"/>
            <a:chOff x="125837" y="413644"/>
            <a:chExt cx="8522071" cy="4330800"/>
          </a:xfrm>
        </p:grpSpPr>
        <p:grpSp>
          <p:nvGrpSpPr>
            <p:cNvPr id="524" name="Google Shape;524;p29"/>
            <p:cNvGrpSpPr/>
            <p:nvPr/>
          </p:nvGrpSpPr>
          <p:grpSpPr>
            <a:xfrm>
              <a:off x="770693" y="413644"/>
              <a:ext cx="7877214" cy="823364"/>
              <a:chOff x="1154247" y="2779752"/>
              <a:chExt cx="3263273" cy="341093"/>
            </a:xfrm>
          </p:grpSpPr>
          <p:sp>
            <p:nvSpPr>
              <p:cNvPr id="525" name="Google Shape;525;p29"/>
              <p:cNvSpPr/>
              <p:nvPr/>
            </p:nvSpPr>
            <p:spPr>
              <a:xfrm>
                <a:off x="1154247" y="2779752"/>
                <a:ext cx="234302" cy="341093"/>
              </a:xfrm>
              <a:custGeom>
                <a:rect b="b" l="l" r="r" t="t"/>
                <a:pathLst>
                  <a:path extrusionOk="0" h="8165" w="5608">
                    <a:moveTo>
                      <a:pt x="1441" y="1855"/>
                    </a:moveTo>
                    <a:cubicBezTo>
                      <a:pt x="1822" y="1855"/>
                      <a:pt x="2179" y="2188"/>
                      <a:pt x="2322" y="2533"/>
                    </a:cubicBezTo>
                    <a:cubicBezTo>
                      <a:pt x="2405" y="2759"/>
                      <a:pt x="2429" y="2986"/>
                      <a:pt x="2429" y="3212"/>
                    </a:cubicBezTo>
                    <a:cubicBezTo>
                      <a:pt x="2286" y="3283"/>
                      <a:pt x="2131" y="3331"/>
                      <a:pt x="1976" y="3367"/>
                    </a:cubicBezTo>
                    <a:cubicBezTo>
                      <a:pt x="1924" y="3375"/>
                      <a:pt x="1869" y="3379"/>
                      <a:pt x="1814" y="3379"/>
                    </a:cubicBezTo>
                    <a:cubicBezTo>
                      <a:pt x="1544" y="3379"/>
                      <a:pt x="1253" y="3285"/>
                      <a:pt x="1036" y="3117"/>
                    </a:cubicBezTo>
                    <a:cubicBezTo>
                      <a:pt x="917" y="3009"/>
                      <a:pt x="762" y="2831"/>
                      <a:pt x="750" y="2569"/>
                    </a:cubicBezTo>
                    <a:cubicBezTo>
                      <a:pt x="738" y="2247"/>
                      <a:pt x="1000" y="1926"/>
                      <a:pt x="1322" y="1866"/>
                    </a:cubicBezTo>
                    <a:cubicBezTo>
                      <a:pt x="1357" y="1855"/>
                      <a:pt x="1405" y="1855"/>
                      <a:pt x="1441" y="1855"/>
                    </a:cubicBezTo>
                    <a:close/>
                    <a:moveTo>
                      <a:pt x="5382" y="0"/>
                    </a:moveTo>
                    <a:cubicBezTo>
                      <a:pt x="5321" y="0"/>
                      <a:pt x="5265" y="32"/>
                      <a:pt x="5227" y="92"/>
                    </a:cubicBezTo>
                    <a:cubicBezTo>
                      <a:pt x="4715" y="890"/>
                      <a:pt x="4132" y="1640"/>
                      <a:pt x="3500" y="2343"/>
                    </a:cubicBezTo>
                    <a:cubicBezTo>
                      <a:pt x="3274" y="2569"/>
                      <a:pt x="3048" y="2807"/>
                      <a:pt x="2798" y="2986"/>
                    </a:cubicBezTo>
                    <a:cubicBezTo>
                      <a:pt x="2786" y="2783"/>
                      <a:pt x="2750" y="2593"/>
                      <a:pt x="2679" y="2402"/>
                    </a:cubicBezTo>
                    <a:cubicBezTo>
                      <a:pt x="2486" y="1921"/>
                      <a:pt x="2015" y="1468"/>
                      <a:pt x="1445" y="1468"/>
                    </a:cubicBezTo>
                    <a:cubicBezTo>
                      <a:pt x="1381" y="1468"/>
                      <a:pt x="1316" y="1473"/>
                      <a:pt x="1250" y="1485"/>
                    </a:cubicBezTo>
                    <a:cubicBezTo>
                      <a:pt x="750" y="1581"/>
                      <a:pt x="357" y="2069"/>
                      <a:pt x="369" y="2581"/>
                    </a:cubicBezTo>
                    <a:cubicBezTo>
                      <a:pt x="369" y="2890"/>
                      <a:pt x="524" y="3188"/>
                      <a:pt x="798" y="3414"/>
                    </a:cubicBezTo>
                    <a:cubicBezTo>
                      <a:pt x="1080" y="3638"/>
                      <a:pt x="1451" y="3767"/>
                      <a:pt x="1811" y="3767"/>
                    </a:cubicBezTo>
                    <a:cubicBezTo>
                      <a:pt x="1891" y="3767"/>
                      <a:pt x="1970" y="3761"/>
                      <a:pt x="2048" y="3748"/>
                    </a:cubicBezTo>
                    <a:cubicBezTo>
                      <a:pt x="2167" y="3724"/>
                      <a:pt x="2274" y="3688"/>
                      <a:pt x="2381" y="3652"/>
                    </a:cubicBezTo>
                    <a:lnTo>
                      <a:pt x="2381" y="3652"/>
                    </a:lnTo>
                    <a:cubicBezTo>
                      <a:pt x="2369" y="3760"/>
                      <a:pt x="2346" y="3867"/>
                      <a:pt x="2322" y="3962"/>
                    </a:cubicBezTo>
                    <a:cubicBezTo>
                      <a:pt x="1988" y="5438"/>
                      <a:pt x="1191" y="6808"/>
                      <a:pt x="83" y="7832"/>
                    </a:cubicBezTo>
                    <a:cubicBezTo>
                      <a:pt x="12" y="7903"/>
                      <a:pt x="0" y="8022"/>
                      <a:pt x="71" y="8105"/>
                    </a:cubicBezTo>
                    <a:cubicBezTo>
                      <a:pt x="119" y="8141"/>
                      <a:pt x="167" y="8165"/>
                      <a:pt x="214" y="8165"/>
                    </a:cubicBezTo>
                    <a:cubicBezTo>
                      <a:pt x="262" y="8165"/>
                      <a:pt x="310" y="8153"/>
                      <a:pt x="345" y="8117"/>
                    </a:cubicBezTo>
                    <a:cubicBezTo>
                      <a:pt x="1512" y="7034"/>
                      <a:pt x="2346" y="5593"/>
                      <a:pt x="2703" y="4057"/>
                    </a:cubicBezTo>
                    <a:cubicBezTo>
                      <a:pt x="2738" y="3879"/>
                      <a:pt x="2774" y="3676"/>
                      <a:pt x="2798" y="3450"/>
                    </a:cubicBezTo>
                    <a:cubicBezTo>
                      <a:pt x="3167" y="3224"/>
                      <a:pt x="3500" y="2902"/>
                      <a:pt x="3774" y="2605"/>
                    </a:cubicBezTo>
                    <a:cubicBezTo>
                      <a:pt x="4429" y="1890"/>
                      <a:pt x="5024" y="1116"/>
                      <a:pt x="5548" y="295"/>
                    </a:cubicBezTo>
                    <a:cubicBezTo>
                      <a:pt x="5608" y="200"/>
                      <a:pt x="5584" y="81"/>
                      <a:pt x="5489" y="33"/>
                    </a:cubicBezTo>
                    <a:cubicBezTo>
                      <a:pt x="5454" y="11"/>
                      <a:pt x="5417" y="0"/>
                      <a:pt x="53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9"/>
              <p:cNvSpPr/>
              <p:nvPr/>
            </p:nvSpPr>
            <p:spPr>
              <a:xfrm>
                <a:off x="4067242" y="2786333"/>
                <a:ext cx="350279" cy="327928"/>
              </a:xfrm>
              <a:custGeom>
                <a:rect b="b" l="l" r="r" t="t"/>
                <a:pathLst>
                  <a:path extrusionOk="0" h="8774" w="9372">
                    <a:moveTo>
                      <a:pt x="7414" y="2275"/>
                    </a:moveTo>
                    <a:cubicBezTo>
                      <a:pt x="7468" y="2275"/>
                      <a:pt x="7521" y="2278"/>
                      <a:pt x="7573" y="2285"/>
                    </a:cubicBezTo>
                    <a:cubicBezTo>
                      <a:pt x="8002" y="2333"/>
                      <a:pt x="8466" y="2702"/>
                      <a:pt x="8431" y="3154"/>
                    </a:cubicBezTo>
                    <a:cubicBezTo>
                      <a:pt x="8419" y="3356"/>
                      <a:pt x="8288" y="3535"/>
                      <a:pt x="8085" y="3666"/>
                    </a:cubicBezTo>
                    <a:cubicBezTo>
                      <a:pt x="7935" y="3764"/>
                      <a:pt x="7762" y="3814"/>
                      <a:pt x="7597" y="3814"/>
                    </a:cubicBezTo>
                    <a:cubicBezTo>
                      <a:pt x="7500" y="3814"/>
                      <a:pt x="7407" y="3797"/>
                      <a:pt x="7323" y="3761"/>
                    </a:cubicBezTo>
                    <a:cubicBezTo>
                      <a:pt x="6871" y="3571"/>
                      <a:pt x="6585" y="2999"/>
                      <a:pt x="6668" y="2452"/>
                    </a:cubicBezTo>
                    <a:cubicBezTo>
                      <a:pt x="6929" y="2336"/>
                      <a:pt x="7182" y="2275"/>
                      <a:pt x="7414" y="2275"/>
                    </a:cubicBezTo>
                    <a:close/>
                    <a:moveTo>
                      <a:pt x="4849" y="5281"/>
                    </a:moveTo>
                    <a:cubicBezTo>
                      <a:pt x="4985" y="5281"/>
                      <a:pt x="5123" y="5298"/>
                      <a:pt x="5252" y="5345"/>
                    </a:cubicBezTo>
                    <a:cubicBezTo>
                      <a:pt x="5478" y="5428"/>
                      <a:pt x="5716" y="5654"/>
                      <a:pt x="5716" y="5916"/>
                    </a:cubicBezTo>
                    <a:cubicBezTo>
                      <a:pt x="5716" y="6095"/>
                      <a:pt x="5585" y="6226"/>
                      <a:pt x="5514" y="6285"/>
                    </a:cubicBezTo>
                    <a:cubicBezTo>
                      <a:pt x="5396" y="6370"/>
                      <a:pt x="5254" y="6418"/>
                      <a:pt x="5117" y="6418"/>
                    </a:cubicBezTo>
                    <a:cubicBezTo>
                      <a:pt x="5061" y="6418"/>
                      <a:pt x="5006" y="6410"/>
                      <a:pt x="4954" y="6393"/>
                    </a:cubicBezTo>
                    <a:cubicBezTo>
                      <a:pt x="4573" y="6285"/>
                      <a:pt x="4347" y="5845"/>
                      <a:pt x="4335" y="5488"/>
                    </a:cubicBezTo>
                    <a:cubicBezTo>
                      <a:pt x="4335" y="5440"/>
                      <a:pt x="4335" y="5392"/>
                      <a:pt x="4335" y="5345"/>
                    </a:cubicBezTo>
                    <a:lnTo>
                      <a:pt x="4347" y="5345"/>
                    </a:lnTo>
                    <a:cubicBezTo>
                      <a:pt x="4495" y="5311"/>
                      <a:pt x="4671" y="5281"/>
                      <a:pt x="4849" y="5281"/>
                    </a:cubicBezTo>
                    <a:close/>
                    <a:moveTo>
                      <a:pt x="9156" y="0"/>
                    </a:moveTo>
                    <a:cubicBezTo>
                      <a:pt x="9136" y="0"/>
                      <a:pt x="9116" y="4"/>
                      <a:pt x="9097" y="11"/>
                    </a:cubicBezTo>
                    <a:cubicBezTo>
                      <a:pt x="8514" y="213"/>
                      <a:pt x="7919" y="428"/>
                      <a:pt x="7383" y="797"/>
                    </a:cubicBezTo>
                    <a:cubicBezTo>
                      <a:pt x="6847" y="1178"/>
                      <a:pt x="6478" y="1666"/>
                      <a:pt x="6335" y="2190"/>
                    </a:cubicBezTo>
                    <a:cubicBezTo>
                      <a:pt x="6216" y="2249"/>
                      <a:pt x="6085" y="2333"/>
                      <a:pt x="5966" y="2416"/>
                    </a:cubicBezTo>
                    <a:cubicBezTo>
                      <a:pt x="5335" y="2845"/>
                      <a:pt x="4787" y="3416"/>
                      <a:pt x="4394" y="4071"/>
                    </a:cubicBezTo>
                    <a:cubicBezTo>
                      <a:pt x="4192" y="4404"/>
                      <a:pt x="4049" y="4726"/>
                      <a:pt x="3990" y="5023"/>
                    </a:cubicBezTo>
                    <a:cubicBezTo>
                      <a:pt x="2227" y="5476"/>
                      <a:pt x="692" y="6809"/>
                      <a:pt x="37" y="8512"/>
                    </a:cubicBezTo>
                    <a:cubicBezTo>
                      <a:pt x="1" y="8619"/>
                      <a:pt x="49" y="8726"/>
                      <a:pt x="156" y="8762"/>
                    </a:cubicBezTo>
                    <a:cubicBezTo>
                      <a:pt x="180" y="8774"/>
                      <a:pt x="203" y="8774"/>
                      <a:pt x="215" y="8774"/>
                    </a:cubicBezTo>
                    <a:cubicBezTo>
                      <a:pt x="299" y="8774"/>
                      <a:pt x="370" y="8726"/>
                      <a:pt x="394" y="8655"/>
                    </a:cubicBezTo>
                    <a:cubicBezTo>
                      <a:pt x="989" y="7107"/>
                      <a:pt x="2358" y="5881"/>
                      <a:pt x="3954" y="5440"/>
                    </a:cubicBezTo>
                    <a:cubicBezTo>
                      <a:pt x="3954" y="5452"/>
                      <a:pt x="3954" y="5476"/>
                      <a:pt x="3954" y="5500"/>
                    </a:cubicBezTo>
                    <a:cubicBezTo>
                      <a:pt x="3978" y="6095"/>
                      <a:pt x="4347" y="6607"/>
                      <a:pt x="4847" y="6762"/>
                    </a:cubicBezTo>
                    <a:cubicBezTo>
                      <a:pt x="4932" y="6790"/>
                      <a:pt x="5023" y="6804"/>
                      <a:pt x="5115" y="6804"/>
                    </a:cubicBezTo>
                    <a:cubicBezTo>
                      <a:pt x="5331" y="6804"/>
                      <a:pt x="5556" y="6729"/>
                      <a:pt x="5740" y="6595"/>
                    </a:cubicBezTo>
                    <a:cubicBezTo>
                      <a:pt x="5978" y="6416"/>
                      <a:pt x="6109" y="6166"/>
                      <a:pt x="6109" y="5904"/>
                    </a:cubicBezTo>
                    <a:cubicBezTo>
                      <a:pt x="6097" y="5512"/>
                      <a:pt x="5799" y="5131"/>
                      <a:pt x="5383" y="4988"/>
                    </a:cubicBezTo>
                    <a:cubicBezTo>
                      <a:pt x="5204" y="4924"/>
                      <a:pt x="5021" y="4901"/>
                      <a:pt x="4845" y="4901"/>
                    </a:cubicBezTo>
                    <a:cubicBezTo>
                      <a:pt x="4692" y="4901"/>
                      <a:pt x="4544" y="4918"/>
                      <a:pt x="4406" y="4940"/>
                    </a:cubicBezTo>
                    <a:cubicBezTo>
                      <a:pt x="4478" y="4726"/>
                      <a:pt x="4573" y="4499"/>
                      <a:pt x="4728" y="4261"/>
                    </a:cubicBezTo>
                    <a:cubicBezTo>
                      <a:pt x="5085" y="3654"/>
                      <a:pt x="5597" y="3130"/>
                      <a:pt x="6180" y="2725"/>
                    </a:cubicBezTo>
                    <a:cubicBezTo>
                      <a:pt x="6204" y="2714"/>
                      <a:pt x="6240" y="2690"/>
                      <a:pt x="6276" y="2666"/>
                    </a:cubicBezTo>
                    <a:cubicBezTo>
                      <a:pt x="6276" y="3309"/>
                      <a:pt x="6633" y="3892"/>
                      <a:pt x="7180" y="4118"/>
                    </a:cubicBezTo>
                    <a:cubicBezTo>
                      <a:pt x="7309" y="4167"/>
                      <a:pt x="7448" y="4191"/>
                      <a:pt x="7590" y="4191"/>
                    </a:cubicBezTo>
                    <a:cubicBezTo>
                      <a:pt x="7831" y="4191"/>
                      <a:pt x="8078" y="4122"/>
                      <a:pt x="8288" y="3988"/>
                    </a:cubicBezTo>
                    <a:cubicBezTo>
                      <a:pt x="8597" y="3797"/>
                      <a:pt x="8788" y="3499"/>
                      <a:pt x="8812" y="3178"/>
                    </a:cubicBezTo>
                    <a:cubicBezTo>
                      <a:pt x="8859" y="2499"/>
                      <a:pt x="8240" y="1975"/>
                      <a:pt x="7621" y="1892"/>
                    </a:cubicBezTo>
                    <a:cubicBezTo>
                      <a:pt x="7562" y="1886"/>
                      <a:pt x="7502" y="1883"/>
                      <a:pt x="7440" y="1883"/>
                    </a:cubicBezTo>
                    <a:cubicBezTo>
                      <a:pt x="7242" y="1883"/>
                      <a:pt x="7032" y="1915"/>
                      <a:pt x="6823" y="1987"/>
                    </a:cubicBezTo>
                    <a:cubicBezTo>
                      <a:pt x="6990" y="1654"/>
                      <a:pt x="7252" y="1356"/>
                      <a:pt x="7609" y="1106"/>
                    </a:cubicBezTo>
                    <a:cubicBezTo>
                      <a:pt x="8085" y="773"/>
                      <a:pt x="8669" y="570"/>
                      <a:pt x="9228" y="380"/>
                    </a:cubicBezTo>
                    <a:cubicBezTo>
                      <a:pt x="9324" y="344"/>
                      <a:pt x="9371" y="237"/>
                      <a:pt x="9347" y="130"/>
                    </a:cubicBezTo>
                    <a:cubicBezTo>
                      <a:pt x="9319" y="54"/>
                      <a:pt x="9237" y="0"/>
                      <a:pt x="91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 name="Google Shape;527;p29"/>
            <p:cNvGrpSpPr/>
            <p:nvPr/>
          </p:nvGrpSpPr>
          <p:grpSpPr>
            <a:xfrm>
              <a:off x="125837" y="1463320"/>
              <a:ext cx="518877" cy="514228"/>
              <a:chOff x="1875225" y="3081825"/>
              <a:chExt cx="106275" cy="105325"/>
            </a:xfrm>
          </p:grpSpPr>
          <p:sp>
            <p:nvSpPr>
              <p:cNvPr id="528" name="Google Shape;528;p29"/>
              <p:cNvSpPr/>
              <p:nvPr/>
            </p:nvSpPr>
            <p:spPr>
              <a:xfrm>
                <a:off x="1910950" y="3081825"/>
                <a:ext cx="15800" cy="29725"/>
              </a:xfrm>
              <a:custGeom>
                <a:rect b="b" l="l" r="r" t="t"/>
                <a:pathLst>
                  <a:path extrusionOk="0" h="1189" w="632">
                    <a:moveTo>
                      <a:pt x="223" y="0"/>
                    </a:moveTo>
                    <a:cubicBezTo>
                      <a:pt x="205" y="0"/>
                      <a:pt x="186" y="3"/>
                      <a:pt x="167" y="10"/>
                    </a:cubicBezTo>
                    <a:cubicBezTo>
                      <a:pt x="60" y="34"/>
                      <a:pt x="0" y="129"/>
                      <a:pt x="24" y="236"/>
                    </a:cubicBezTo>
                    <a:lnTo>
                      <a:pt x="226" y="1046"/>
                    </a:lnTo>
                    <a:cubicBezTo>
                      <a:pt x="250" y="1129"/>
                      <a:pt x="334" y="1188"/>
                      <a:pt x="417" y="1188"/>
                    </a:cubicBezTo>
                    <a:lnTo>
                      <a:pt x="464" y="1188"/>
                    </a:lnTo>
                    <a:cubicBezTo>
                      <a:pt x="572" y="1165"/>
                      <a:pt x="631" y="1057"/>
                      <a:pt x="607" y="950"/>
                    </a:cubicBezTo>
                    <a:lnTo>
                      <a:pt x="405" y="141"/>
                    </a:lnTo>
                    <a:cubicBezTo>
                      <a:pt x="376" y="63"/>
                      <a:pt x="306" y="0"/>
                      <a:pt x="2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9"/>
              <p:cNvSpPr/>
              <p:nvPr/>
            </p:nvSpPr>
            <p:spPr>
              <a:xfrm>
                <a:off x="1930000" y="3157225"/>
                <a:ext cx="15500" cy="29925"/>
              </a:xfrm>
              <a:custGeom>
                <a:rect b="b" l="l" r="r" t="t"/>
                <a:pathLst>
                  <a:path extrusionOk="0" h="1197" w="620">
                    <a:moveTo>
                      <a:pt x="209" y="1"/>
                    </a:moveTo>
                    <a:cubicBezTo>
                      <a:pt x="195" y="1"/>
                      <a:pt x="181" y="3"/>
                      <a:pt x="167" y="6"/>
                    </a:cubicBezTo>
                    <a:cubicBezTo>
                      <a:pt x="60" y="30"/>
                      <a:pt x="0" y="137"/>
                      <a:pt x="24" y="232"/>
                    </a:cubicBezTo>
                    <a:lnTo>
                      <a:pt x="226" y="1042"/>
                    </a:lnTo>
                    <a:cubicBezTo>
                      <a:pt x="250" y="1137"/>
                      <a:pt x="322" y="1197"/>
                      <a:pt x="417" y="1197"/>
                    </a:cubicBezTo>
                    <a:cubicBezTo>
                      <a:pt x="429" y="1197"/>
                      <a:pt x="441" y="1185"/>
                      <a:pt x="464" y="1185"/>
                    </a:cubicBezTo>
                    <a:cubicBezTo>
                      <a:pt x="560" y="1161"/>
                      <a:pt x="619" y="1054"/>
                      <a:pt x="595" y="959"/>
                    </a:cubicBezTo>
                    <a:lnTo>
                      <a:pt x="393" y="149"/>
                    </a:lnTo>
                    <a:cubicBezTo>
                      <a:pt x="373" y="58"/>
                      <a:pt x="292" y="1"/>
                      <a:pt x="2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9"/>
              <p:cNvSpPr/>
              <p:nvPr/>
            </p:nvSpPr>
            <p:spPr>
              <a:xfrm>
                <a:off x="1950525" y="3117650"/>
                <a:ext cx="30975" cy="14725"/>
              </a:xfrm>
              <a:custGeom>
                <a:rect b="b" l="l" r="r" t="t"/>
                <a:pathLst>
                  <a:path extrusionOk="0" h="589" w="1239">
                    <a:moveTo>
                      <a:pt x="1024" y="0"/>
                    </a:moveTo>
                    <a:cubicBezTo>
                      <a:pt x="1009" y="0"/>
                      <a:pt x="993" y="2"/>
                      <a:pt x="977" y="5"/>
                    </a:cubicBezTo>
                    <a:lnTo>
                      <a:pt x="167" y="208"/>
                    </a:lnTo>
                    <a:cubicBezTo>
                      <a:pt x="60" y="232"/>
                      <a:pt x="1" y="339"/>
                      <a:pt x="24" y="434"/>
                    </a:cubicBezTo>
                    <a:cubicBezTo>
                      <a:pt x="48" y="529"/>
                      <a:pt x="132" y="589"/>
                      <a:pt x="215" y="589"/>
                    </a:cubicBezTo>
                    <a:cubicBezTo>
                      <a:pt x="227" y="589"/>
                      <a:pt x="251" y="577"/>
                      <a:pt x="263" y="577"/>
                    </a:cubicBezTo>
                    <a:lnTo>
                      <a:pt x="1072" y="375"/>
                    </a:lnTo>
                    <a:cubicBezTo>
                      <a:pt x="1179" y="351"/>
                      <a:pt x="1239" y="244"/>
                      <a:pt x="1215" y="136"/>
                    </a:cubicBezTo>
                    <a:cubicBezTo>
                      <a:pt x="1185" y="55"/>
                      <a:pt x="1111" y="0"/>
                      <a:pt x="10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9"/>
              <p:cNvSpPr/>
              <p:nvPr/>
            </p:nvSpPr>
            <p:spPr>
              <a:xfrm>
                <a:off x="1875225" y="3136400"/>
                <a:ext cx="30675" cy="14725"/>
              </a:xfrm>
              <a:custGeom>
                <a:rect b="b" l="l" r="r" t="t"/>
                <a:pathLst>
                  <a:path extrusionOk="0" h="589" w="1227">
                    <a:moveTo>
                      <a:pt x="1015" y="1"/>
                    </a:moveTo>
                    <a:cubicBezTo>
                      <a:pt x="1002" y="1"/>
                      <a:pt x="989" y="2"/>
                      <a:pt x="977" y="6"/>
                    </a:cubicBezTo>
                    <a:lnTo>
                      <a:pt x="167" y="220"/>
                    </a:lnTo>
                    <a:cubicBezTo>
                      <a:pt x="60" y="244"/>
                      <a:pt x="0" y="339"/>
                      <a:pt x="24" y="446"/>
                    </a:cubicBezTo>
                    <a:cubicBezTo>
                      <a:pt x="48" y="529"/>
                      <a:pt x="119" y="589"/>
                      <a:pt x="215" y="589"/>
                    </a:cubicBezTo>
                    <a:lnTo>
                      <a:pt x="262" y="589"/>
                    </a:lnTo>
                    <a:lnTo>
                      <a:pt x="1072" y="387"/>
                    </a:lnTo>
                    <a:cubicBezTo>
                      <a:pt x="1167" y="363"/>
                      <a:pt x="1227" y="256"/>
                      <a:pt x="1203" y="148"/>
                    </a:cubicBezTo>
                    <a:cubicBezTo>
                      <a:pt x="1182" y="66"/>
                      <a:pt x="1099" y="1"/>
                      <a:pt x="10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9"/>
              <p:cNvSpPr/>
              <p:nvPr/>
            </p:nvSpPr>
            <p:spPr>
              <a:xfrm>
                <a:off x="1937425" y="3087275"/>
                <a:ext cx="21750" cy="27550"/>
              </a:xfrm>
              <a:custGeom>
                <a:rect b="b" l="l" r="r" t="t"/>
                <a:pathLst>
                  <a:path extrusionOk="0" h="1102" w="870">
                    <a:moveTo>
                      <a:pt x="649" y="0"/>
                    </a:moveTo>
                    <a:cubicBezTo>
                      <a:pt x="583" y="0"/>
                      <a:pt x="520" y="35"/>
                      <a:pt x="489" y="89"/>
                    </a:cubicBezTo>
                    <a:lnTo>
                      <a:pt x="60" y="804"/>
                    </a:lnTo>
                    <a:cubicBezTo>
                      <a:pt x="1" y="899"/>
                      <a:pt x="25" y="1018"/>
                      <a:pt x="120" y="1078"/>
                    </a:cubicBezTo>
                    <a:cubicBezTo>
                      <a:pt x="156" y="1090"/>
                      <a:pt x="191" y="1101"/>
                      <a:pt x="215" y="1101"/>
                    </a:cubicBezTo>
                    <a:cubicBezTo>
                      <a:pt x="287" y="1101"/>
                      <a:pt x="346" y="1066"/>
                      <a:pt x="382" y="1006"/>
                    </a:cubicBezTo>
                    <a:lnTo>
                      <a:pt x="810" y="292"/>
                    </a:lnTo>
                    <a:cubicBezTo>
                      <a:pt x="870" y="197"/>
                      <a:pt x="834" y="77"/>
                      <a:pt x="751" y="30"/>
                    </a:cubicBezTo>
                    <a:cubicBezTo>
                      <a:pt x="718" y="10"/>
                      <a:pt x="683" y="0"/>
                      <a:pt x="6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9"/>
              <p:cNvSpPr/>
              <p:nvPr/>
            </p:nvSpPr>
            <p:spPr>
              <a:xfrm>
                <a:off x="1897550" y="3153950"/>
                <a:ext cx="21750" cy="27550"/>
              </a:xfrm>
              <a:custGeom>
                <a:rect b="b" l="l" r="r" t="t"/>
                <a:pathLst>
                  <a:path extrusionOk="0" h="1102" w="870">
                    <a:moveTo>
                      <a:pt x="650" y="1"/>
                    </a:moveTo>
                    <a:cubicBezTo>
                      <a:pt x="582" y="1"/>
                      <a:pt x="516" y="38"/>
                      <a:pt x="477" y="101"/>
                    </a:cubicBezTo>
                    <a:lnTo>
                      <a:pt x="48" y="816"/>
                    </a:lnTo>
                    <a:cubicBezTo>
                      <a:pt x="0" y="899"/>
                      <a:pt x="24" y="1018"/>
                      <a:pt x="119" y="1078"/>
                    </a:cubicBezTo>
                    <a:cubicBezTo>
                      <a:pt x="155" y="1090"/>
                      <a:pt x="179" y="1101"/>
                      <a:pt x="215" y="1101"/>
                    </a:cubicBezTo>
                    <a:cubicBezTo>
                      <a:pt x="286" y="1101"/>
                      <a:pt x="346" y="1066"/>
                      <a:pt x="381" y="1006"/>
                    </a:cubicBezTo>
                    <a:lnTo>
                      <a:pt x="810" y="292"/>
                    </a:lnTo>
                    <a:cubicBezTo>
                      <a:pt x="870" y="197"/>
                      <a:pt x="834" y="89"/>
                      <a:pt x="750" y="30"/>
                    </a:cubicBezTo>
                    <a:cubicBezTo>
                      <a:pt x="719" y="10"/>
                      <a:pt x="684" y="1"/>
                      <a:pt x="6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9"/>
              <p:cNvSpPr/>
              <p:nvPr/>
            </p:nvSpPr>
            <p:spPr>
              <a:xfrm>
                <a:off x="1947250" y="3144125"/>
                <a:ext cx="28900" cy="20400"/>
              </a:xfrm>
              <a:custGeom>
                <a:rect b="b" l="l" r="r" t="t"/>
                <a:pathLst>
                  <a:path extrusionOk="0" h="816" w="1156">
                    <a:moveTo>
                      <a:pt x="223" y="1"/>
                    </a:moveTo>
                    <a:cubicBezTo>
                      <a:pt x="155" y="1"/>
                      <a:pt x="92" y="38"/>
                      <a:pt x="60" y="101"/>
                    </a:cubicBezTo>
                    <a:cubicBezTo>
                      <a:pt x="1" y="185"/>
                      <a:pt x="25" y="304"/>
                      <a:pt x="120" y="363"/>
                    </a:cubicBezTo>
                    <a:lnTo>
                      <a:pt x="834" y="792"/>
                    </a:lnTo>
                    <a:cubicBezTo>
                      <a:pt x="870" y="804"/>
                      <a:pt x="906" y="816"/>
                      <a:pt x="929" y="816"/>
                    </a:cubicBezTo>
                    <a:cubicBezTo>
                      <a:pt x="1001" y="816"/>
                      <a:pt x="1060" y="780"/>
                      <a:pt x="1096" y="721"/>
                    </a:cubicBezTo>
                    <a:cubicBezTo>
                      <a:pt x="1156" y="625"/>
                      <a:pt x="1120" y="518"/>
                      <a:pt x="1037" y="459"/>
                    </a:cubicBezTo>
                    <a:lnTo>
                      <a:pt x="322" y="30"/>
                    </a:lnTo>
                    <a:cubicBezTo>
                      <a:pt x="290" y="10"/>
                      <a:pt x="256" y="1"/>
                      <a:pt x="2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9"/>
              <p:cNvSpPr/>
              <p:nvPr/>
            </p:nvSpPr>
            <p:spPr>
              <a:xfrm>
                <a:off x="1880575" y="3104225"/>
                <a:ext cx="28900" cy="20425"/>
              </a:xfrm>
              <a:custGeom>
                <a:rect b="b" l="l" r="r" t="t"/>
                <a:pathLst>
                  <a:path extrusionOk="0" h="817" w="1156">
                    <a:moveTo>
                      <a:pt x="216" y="1"/>
                    </a:moveTo>
                    <a:cubicBezTo>
                      <a:pt x="152" y="1"/>
                      <a:pt x="88" y="35"/>
                      <a:pt x="48" y="90"/>
                    </a:cubicBezTo>
                    <a:cubicBezTo>
                      <a:pt x="1" y="185"/>
                      <a:pt x="25" y="304"/>
                      <a:pt x="120" y="364"/>
                    </a:cubicBezTo>
                    <a:lnTo>
                      <a:pt x="834" y="793"/>
                    </a:lnTo>
                    <a:cubicBezTo>
                      <a:pt x="870" y="804"/>
                      <a:pt x="894" y="816"/>
                      <a:pt x="929" y="816"/>
                    </a:cubicBezTo>
                    <a:cubicBezTo>
                      <a:pt x="1001" y="816"/>
                      <a:pt x="1060" y="781"/>
                      <a:pt x="1096" y="721"/>
                    </a:cubicBezTo>
                    <a:cubicBezTo>
                      <a:pt x="1156" y="626"/>
                      <a:pt x="1120" y="507"/>
                      <a:pt x="1037" y="459"/>
                    </a:cubicBezTo>
                    <a:lnTo>
                      <a:pt x="310" y="31"/>
                    </a:lnTo>
                    <a:cubicBezTo>
                      <a:pt x="282" y="10"/>
                      <a:pt x="249" y="1"/>
                      <a:pt x="2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6" name="Google Shape;536;p29"/>
            <p:cNvSpPr/>
            <p:nvPr/>
          </p:nvSpPr>
          <p:spPr>
            <a:xfrm>
              <a:off x="7999126" y="4304850"/>
              <a:ext cx="424873" cy="439594"/>
            </a:xfrm>
            <a:custGeom>
              <a:rect b="b" l="l" r="r" t="t"/>
              <a:pathLst>
                <a:path extrusionOk="0" h="3611" w="3490">
                  <a:moveTo>
                    <a:pt x="1789" y="1"/>
                  </a:moveTo>
                  <a:cubicBezTo>
                    <a:pt x="1764" y="1"/>
                    <a:pt x="1740" y="1"/>
                    <a:pt x="1715" y="3"/>
                  </a:cubicBezTo>
                  <a:cubicBezTo>
                    <a:pt x="1013" y="50"/>
                    <a:pt x="370" y="586"/>
                    <a:pt x="179" y="1277"/>
                  </a:cubicBezTo>
                  <a:cubicBezTo>
                    <a:pt x="1" y="1955"/>
                    <a:pt x="263" y="2729"/>
                    <a:pt x="810" y="3182"/>
                  </a:cubicBezTo>
                  <a:cubicBezTo>
                    <a:pt x="1156" y="3456"/>
                    <a:pt x="1608" y="3610"/>
                    <a:pt x="2061" y="3610"/>
                  </a:cubicBezTo>
                  <a:cubicBezTo>
                    <a:pt x="2311" y="3610"/>
                    <a:pt x="2561" y="3563"/>
                    <a:pt x="2787" y="3467"/>
                  </a:cubicBezTo>
                  <a:cubicBezTo>
                    <a:pt x="2894" y="3432"/>
                    <a:pt x="2942" y="3313"/>
                    <a:pt x="2906" y="3217"/>
                  </a:cubicBezTo>
                  <a:cubicBezTo>
                    <a:pt x="2869" y="3144"/>
                    <a:pt x="2796" y="3098"/>
                    <a:pt x="2721" y="3098"/>
                  </a:cubicBezTo>
                  <a:cubicBezTo>
                    <a:pt x="2699" y="3098"/>
                    <a:pt x="2677" y="3102"/>
                    <a:pt x="2656" y="3110"/>
                  </a:cubicBezTo>
                  <a:cubicBezTo>
                    <a:pt x="2468" y="3181"/>
                    <a:pt x="2268" y="3215"/>
                    <a:pt x="2069" y="3215"/>
                  </a:cubicBezTo>
                  <a:cubicBezTo>
                    <a:pt x="1698" y="3215"/>
                    <a:pt x="1331" y="3097"/>
                    <a:pt x="1060" y="2872"/>
                  </a:cubicBezTo>
                  <a:cubicBezTo>
                    <a:pt x="620" y="2527"/>
                    <a:pt x="406" y="1908"/>
                    <a:pt x="548" y="1384"/>
                  </a:cubicBezTo>
                  <a:cubicBezTo>
                    <a:pt x="691" y="848"/>
                    <a:pt x="1203" y="419"/>
                    <a:pt x="1739" y="396"/>
                  </a:cubicBezTo>
                  <a:cubicBezTo>
                    <a:pt x="1763" y="394"/>
                    <a:pt x="1787" y="393"/>
                    <a:pt x="1811" y="393"/>
                  </a:cubicBezTo>
                  <a:cubicBezTo>
                    <a:pt x="2334" y="393"/>
                    <a:pt x="2841" y="763"/>
                    <a:pt x="2977" y="1253"/>
                  </a:cubicBezTo>
                  <a:cubicBezTo>
                    <a:pt x="3073" y="1598"/>
                    <a:pt x="2989" y="1955"/>
                    <a:pt x="2763" y="2146"/>
                  </a:cubicBezTo>
                  <a:cubicBezTo>
                    <a:pt x="2656" y="2242"/>
                    <a:pt x="2510" y="2290"/>
                    <a:pt x="2361" y="2290"/>
                  </a:cubicBezTo>
                  <a:cubicBezTo>
                    <a:pt x="2344" y="2290"/>
                    <a:pt x="2327" y="2290"/>
                    <a:pt x="2311" y="2289"/>
                  </a:cubicBezTo>
                  <a:cubicBezTo>
                    <a:pt x="2168" y="2277"/>
                    <a:pt x="2049" y="2217"/>
                    <a:pt x="1977" y="2122"/>
                  </a:cubicBezTo>
                  <a:cubicBezTo>
                    <a:pt x="1906" y="2027"/>
                    <a:pt x="1894" y="1860"/>
                    <a:pt x="1942" y="1717"/>
                  </a:cubicBezTo>
                  <a:cubicBezTo>
                    <a:pt x="2001" y="1598"/>
                    <a:pt x="2084" y="1527"/>
                    <a:pt x="2192" y="1515"/>
                  </a:cubicBezTo>
                  <a:cubicBezTo>
                    <a:pt x="2299" y="1503"/>
                    <a:pt x="2370" y="1408"/>
                    <a:pt x="2358" y="1300"/>
                  </a:cubicBezTo>
                  <a:cubicBezTo>
                    <a:pt x="2347" y="1201"/>
                    <a:pt x="2265" y="1132"/>
                    <a:pt x="2167" y="1132"/>
                  </a:cubicBezTo>
                  <a:cubicBezTo>
                    <a:pt x="2159" y="1132"/>
                    <a:pt x="2152" y="1133"/>
                    <a:pt x="2144" y="1134"/>
                  </a:cubicBezTo>
                  <a:cubicBezTo>
                    <a:pt x="1906" y="1158"/>
                    <a:pt x="1703" y="1324"/>
                    <a:pt x="1596" y="1574"/>
                  </a:cubicBezTo>
                  <a:cubicBezTo>
                    <a:pt x="1477" y="1836"/>
                    <a:pt x="1513" y="2146"/>
                    <a:pt x="1680" y="2360"/>
                  </a:cubicBezTo>
                  <a:cubicBezTo>
                    <a:pt x="1811" y="2539"/>
                    <a:pt x="2025" y="2646"/>
                    <a:pt x="2275" y="2670"/>
                  </a:cubicBezTo>
                  <a:cubicBezTo>
                    <a:pt x="2304" y="2672"/>
                    <a:pt x="2334" y="2674"/>
                    <a:pt x="2364" y="2674"/>
                  </a:cubicBezTo>
                  <a:cubicBezTo>
                    <a:pt x="2600" y="2674"/>
                    <a:pt x="2844" y="2591"/>
                    <a:pt x="3013" y="2443"/>
                  </a:cubicBezTo>
                  <a:cubicBezTo>
                    <a:pt x="3346" y="2146"/>
                    <a:pt x="3489" y="1634"/>
                    <a:pt x="3346" y="1146"/>
                  </a:cubicBezTo>
                  <a:cubicBezTo>
                    <a:pt x="3162" y="490"/>
                    <a:pt x="2489" y="1"/>
                    <a:pt x="17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7" name="Google Shape;537;p29"/>
            <p:cNvGrpSpPr/>
            <p:nvPr/>
          </p:nvGrpSpPr>
          <p:grpSpPr>
            <a:xfrm flipH="1">
              <a:off x="134225" y="3220650"/>
              <a:ext cx="592045" cy="719518"/>
              <a:chOff x="3245953" y="1738710"/>
              <a:chExt cx="142589" cy="173294"/>
            </a:xfrm>
          </p:grpSpPr>
          <p:sp>
            <p:nvSpPr>
              <p:cNvPr id="538" name="Google Shape;538;p29"/>
              <p:cNvSpPr/>
              <p:nvPr/>
            </p:nvSpPr>
            <p:spPr>
              <a:xfrm>
                <a:off x="3332867" y="1738710"/>
                <a:ext cx="55675" cy="55675"/>
              </a:xfrm>
              <a:custGeom>
                <a:rect b="b" l="l" r="r" t="t"/>
                <a:pathLst>
                  <a:path extrusionOk="0" h="2227" w="2227">
                    <a:moveTo>
                      <a:pt x="1120" y="703"/>
                    </a:moveTo>
                    <a:cubicBezTo>
                      <a:pt x="1227" y="869"/>
                      <a:pt x="1370" y="1012"/>
                      <a:pt x="1536" y="1119"/>
                    </a:cubicBezTo>
                    <a:cubicBezTo>
                      <a:pt x="1370" y="1227"/>
                      <a:pt x="1227" y="1369"/>
                      <a:pt x="1120" y="1536"/>
                    </a:cubicBezTo>
                    <a:cubicBezTo>
                      <a:pt x="1013" y="1369"/>
                      <a:pt x="870" y="1227"/>
                      <a:pt x="703" y="1119"/>
                    </a:cubicBezTo>
                    <a:cubicBezTo>
                      <a:pt x="870" y="1012"/>
                      <a:pt x="1013" y="869"/>
                      <a:pt x="1120" y="703"/>
                    </a:cubicBezTo>
                    <a:close/>
                    <a:moveTo>
                      <a:pt x="1120" y="0"/>
                    </a:moveTo>
                    <a:cubicBezTo>
                      <a:pt x="1024" y="0"/>
                      <a:pt x="941" y="60"/>
                      <a:pt x="917" y="155"/>
                    </a:cubicBezTo>
                    <a:cubicBezTo>
                      <a:pt x="810" y="524"/>
                      <a:pt x="524" y="810"/>
                      <a:pt x="155" y="917"/>
                    </a:cubicBezTo>
                    <a:cubicBezTo>
                      <a:pt x="72" y="941"/>
                      <a:pt x="1" y="1024"/>
                      <a:pt x="1" y="1119"/>
                    </a:cubicBezTo>
                    <a:cubicBezTo>
                      <a:pt x="1" y="1215"/>
                      <a:pt x="72" y="1298"/>
                      <a:pt x="155" y="1322"/>
                    </a:cubicBezTo>
                    <a:cubicBezTo>
                      <a:pt x="524" y="1429"/>
                      <a:pt x="810" y="1715"/>
                      <a:pt x="917" y="2084"/>
                    </a:cubicBezTo>
                    <a:cubicBezTo>
                      <a:pt x="941" y="2167"/>
                      <a:pt x="1024" y="2227"/>
                      <a:pt x="1120" y="2227"/>
                    </a:cubicBezTo>
                    <a:cubicBezTo>
                      <a:pt x="1215" y="2227"/>
                      <a:pt x="1298" y="2167"/>
                      <a:pt x="1322" y="2084"/>
                    </a:cubicBezTo>
                    <a:cubicBezTo>
                      <a:pt x="1429" y="1715"/>
                      <a:pt x="1715" y="1429"/>
                      <a:pt x="2084" y="1322"/>
                    </a:cubicBezTo>
                    <a:cubicBezTo>
                      <a:pt x="2167" y="1298"/>
                      <a:pt x="2227" y="1215"/>
                      <a:pt x="2227" y="1119"/>
                    </a:cubicBezTo>
                    <a:cubicBezTo>
                      <a:pt x="2227" y="1024"/>
                      <a:pt x="2167" y="941"/>
                      <a:pt x="2084" y="917"/>
                    </a:cubicBezTo>
                    <a:cubicBezTo>
                      <a:pt x="1715" y="810"/>
                      <a:pt x="1429" y="524"/>
                      <a:pt x="1322" y="155"/>
                    </a:cubicBezTo>
                    <a:cubicBezTo>
                      <a:pt x="1298" y="60"/>
                      <a:pt x="1215" y="0"/>
                      <a:pt x="1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9"/>
              <p:cNvSpPr/>
              <p:nvPr/>
            </p:nvSpPr>
            <p:spPr>
              <a:xfrm>
                <a:off x="3245953" y="1856229"/>
                <a:ext cx="56575" cy="55775"/>
              </a:xfrm>
              <a:custGeom>
                <a:rect b="b" l="l" r="r" t="t"/>
                <a:pathLst>
                  <a:path extrusionOk="0" h="2231" w="2263">
                    <a:moveTo>
                      <a:pt x="608" y="586"/>
                    </a:moveTo>
                    <a:lnTo>
                      <a:pt x="608" y="586"/>
                    </a:lnTo>
                    <a:cubicBezTo>
                      <a:pt x="780" y="633"/>
                      <a:pt x="959" y="657"/>
                      <a:pt x="1137" y="657"/>
                    </a:cubicBezTo>
                    <a:cubicBezTo>
                      <a:pt x="1316" y="657"/>
                      <a:pt x="1495" y="633"/>
                      <a:pt x="1667" y="586"/>
                    </a:cubicBezTo>
                    <a:lnTo>
                      <a:pt x="1667" y="586"/>
                    </a:lnTo>
                    <a:cubicBezTo>
                      <a:pt x="1572" y="931"/>
                      <a:pt x="1572" y="1300"/>
                      <a:pt x="1667" y="1645"/>
                    </a:cubicBezTo>
                    <a:cubicBezTo>
                      <a:pt x="1489" y="1598"/>
                      <a:pt x="1310" y="1574"/>
                      <a:pt x="1132" y="1574"/>
                    </a:cubicBezTo>
                    <a:cubicBezTo>
                      <a:pt x="953" y="1574"/>
                      <a:pt x="774" y="1598"/>
                      <a:pt x="608" y="1645"/>
                    </a:cubicBezTo>
                    <a:cubicBezTo>
                      <a:pt x="703" y="1300"/>
                      <a:pt x="703" y="931"/>
                      <a:pt x="608" y="586"/>
                    </a:cubicBezTo>
                    <a:close/>
                    <a:moveTo>
                      <a:pt x="239" y="1"/>
                    </a:moveTo>
                    <a:cubicBezTo>
                      <a:pt x="184" y="1"/>
                      <a:pt x="129" y="24"/>
                      <a:pt x="84" y="62"/>
                    </a:cubicBezTo>
                    <a:cubicBezTo>
                      <a:pt x="24" y="133"/>
                      <a:pt x="0" y="228"/>
                      <a:pt x="48" y="312"/>
                    </a:cubicBezTo>
                    <a:cubicBezTo>
                      <a:pt x="322" y="812"/>
                      <a:pt x="322" y="1419"/>
                      <a:pt x="48" y="1919"/>
                    </a:cubicBezTo>
                    <a:cubicBezTo>
                      <a:pt x="0" y="2003"/>
                      <a:pt x="24" y="2098"/>
                      <a:pt x="84" y="2169"/>
                    </a:cubicBezTo>
                    <a:cubicBezTo>
                      <a:pt x="129" y="2207"/>
                      <a:pt x="184" y="2230"/>
                      <a:pt x="239" y="2230"/>
                    </a:cubicBezTo>
                    <a:cubicBezTo>
                      <a:pt x="271" y="2230"/>
                      <a:pt x="303" y="2222"/>
                      <a:pt x="334" y="2205"/>
                    </a:cubicBezTo>
                    <a:cubicBezTo>
                      <a:pt x="584" y="2068"/>
                      <a:pt x="861" y="2000"/>
                      <a:pt x="1137" y="2000"/>
                    </a:cubicBezTo>
                    <a:cubicBezTo>
                      <a:pt x="1414" y="2000"/>
                      <a:pt x="1691" y="2068"/>
                      <a:pt x="1941" y="2205"/>
                    </a:cubicBezTo>
                    <a:cubicBezTo>
                      <a:pt x="1965" y="2217"/>
                      <a:pt x="2001" y="2229"/>
                      <a:pt x="2036" y="2229"/>
                    </a:cubicBezTo>
                    <a:cubicBezTo>
                      <a:pt x="2096" y="2229"/>
                      <a:pt x="2144" y="2205"/>
                      <a:pt x="2191" y="2169"/>
                    </a:cubicBezTo>
                    <a:cubicBezTo>
                      <a:pt x="2251" y="2098"/>
                      <a:pt x="2263" y="2003"/>
                      <a:pt x="2227" y="1919"/>
                    </a:cubicBezTo>
                    <a:cubicBezTo>
                      <a:pt x="1953" y="1419"/>
                      <a:pt x="1953" y="812"/>
                      <a:pt x="2227" y="312"/>
                    </a:cubicBezTo>
                    <a:cubicBezTo>
                      <a:pt x="2263" y="228"/>
                      <a:pt x="2251" y="133"/>
                      <a:pt x="2191" y="62"/>
                    </a:cubicBezTo>
                    <a:cubicBezTo>
                      <a:pt x="2146" y="24"/>
                      <a:pt x="2091" y="1"/>
                      <a:pt x="2036" y="1"/>
                    </a:cubicBezTo>
                    <a:cubicBezTo>
                      <a:pt x="2004" y="1"/>
                      <a:pt x="1972" y="9"/>
                      <a:pt x="1941" y="26"/>
                    </a:cubicBezTo>
                    <a:cubicBezTo>
                      <a:pt x="1691" y="163"/>
                      <a:pt x="1414" y="231"/>
                      <a:pt x="1137" y="231"/>
                    </a:cubicBezTo>
                    <a:cubicBezTo>
                      <a:pt x="861" y="231"/>
                      <a:pt x="584" y="163"/>
                      <a:pt x="334" y="26"/>
                    </a:cubicBezTo>
                    <a:cubicBezTo>
                      <a:pt x="303" y="9"/>
                      <a:pt x="271" y="1"/>
                      <a:pt x="2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7">
    <p:spTree>
      <p:nvGrpSpPr>
        <p:cNvPr id="540" name="Shape 540"/>
        <p:cNvGrpSpPr/>
        <p:nvPr/>
      </p:nvGrpSpPr>
      <p:grpSpPr>
        <a:xfrm>
          <a:off x="0" y="0"/>
          <a:ext cx="0" cy="0"/>
          <a:chOff x="0" y="0"/>
          <a:chExt cx="0" cy="0"/>
        </a:xfrm>
      </p:grpSpPr>
      <p:grpSp>
        <p:nvGrpSpPr>
          <p:cNvPr id="541" name="Google Shape;541;p30"/>
          <p:cNvGrpSpPr/>
          <p:nvPr/>
        </p:nvGrpSpPr>
        <p:grpSpPr>
          <a:xfrm>
            <a:off x="-20650" y="148425"/>
            <a:ext cx="8863230" cy="4743300"/>
            <a:chOff x="-26862" y="148425"/>
            <a:chExt cx="8863230" cy="4743300"/>
          </a:xfrm>
        </p:grpSpPr>
        <p:grpSp>
          <p:nvGrpSpPr>
            <p:cNvPr id="542" name="Google Shape;542;p30"/>
            <p:cNvGrpSpPr/>
            <p:nvPr/>
          </p:nvGrpSpPr>
          <p:grpSpPr>
            <a:xfrm>
              <a:off x="550593" y="148425"/>
              <a:ext cx="8285775" cy="4743300"/>
              <a:chOff x="496875" y="148425"/>
              <a:chExt cx="8285775" cy="4743300"/>
            </a:xfrm>
          </p:grpSpPr>
          <p:sp>
            <p:nvSpPr>
              <p:cNvPr id="543" name="Google Shape;543;p30"/>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0"/>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30"/>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0"/>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30"/>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8" name="Google Shape;548;p30"/>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49" name="Google Shape;549;p30"/>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550" name="Google Shape;550;p30"/>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 name="Google Shape;551;p30"/>
          <p:cNvGrpSpPr/>
          <p:nvPr/>
        </p:nvGrpSpPr>
        <p:grpSpPr>
          <a:xfrm>
            <a:off x="3409226" y="540000"/>
            <a:ext cx="5018549" cy="4063500"/>
            <a:chOff x="2565253" y="1125575"/>
            <a:chExt cx="5461475" cy="4063500"/>
          </a:xfrm>
        </p:grpSpPr>
        <p:sp>
          <p:nvSpPr>
            <p:cNvPr id="552" name="Google Shape;552;p30"/>
            <p:cNvSpPr/>
            <p:nvPr/>
          </p:nvSpPr>
          <p:spPr>
            <a:xfrm>
              <a:off x="2571528" y="1125575"/>
              <a:ext cx="5455200" cy="4063500"/>
            </a:xfrm>
            <a:prstGeom prst="roundRect">
              <a:avLst>
                <a:gd fmla="val 4189" name="adj"/>
              </a:avLst>
            </a:prstGeom>
            <a:solidFill>
              <a:schemeClr val="lt2"/>
            </a:solidFill>
            <a:ln>
              <a:noFill/>
            </a:ln>
            <a:effectLst>
              <a:outerShdw rotWithShape="0" algn="bl" dir="2880000" dist="200025">
                <a:schemeClr val="dk1">
                  <a:alpha val="95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0"/>
            <p:cNvSpPr/>
            <p:nvPr/>
          </p:nvSpPr>
          <p:spPr>
            <a:xfrm>
              <a:off x="2565253" y="1695450"/>
              <a:ext cx="5455200" cy="95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4" name="Google Shape;554;p30"/>
          <p:cNvSpPr txBox="1"/>
          <p:nvPr>
            <p:ph type="title"/>
          </p:nvPr>
        </p:nvSpPr>
        <p:spPr>
          <a:xfrm>
            <a:off x="3393075" y="540000"/>
            <a:ext cx="5031000" cy="5727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555" name="Google Shape;555;p30"/>
          <p:cNvSpPr/>
          <p:nvPr/>
        </p:nvSpPr>
        <p:spPr>
          <a:xfrm rot="-4154615">
            <a:off x="-110144" y="1903294"/>
            <a:ext cx="1042512" cy="374004"/>
          </a:xfrm>
          <a:custGeom>
            <a:rect b="b" l="l" r="r" t="t"/>
            <a:pathLst>
              <a:path extrusionOk="0" h="6506" w="12586">
                <a:moveTo>
                  <a:pt x="6026" y="465"/>
                </a:moveTo>
                <a:cubicBezTo>
                  <a:pt x="6083" y="465"/>
                  <a:pt x="6134" y="491"/>
                  <a:pt x="6168" y="516"/>
                </a:cubicBezTo>
                <a:cubicBezTo>
                  <a:pt x="6216" y="540"/>
                  <a:pt x="6251" y="576"/>
                  <a:pt x="6287" y="623"/>
                </a:cubicBezTo>
                <a:cubicBezTo>
                  <a:pt x="6335" y="683"/>
                  <a:pt x="6370" y="766"/>
                  <a:pt x="6382" y="849"/>
                </a:cubicBezTo>
                <a:cubicBezTo>
                  <a:pt x="6394" y="1087"/>
                  <a:pt x="6287" y="1338"/>
                  <a:pt x="6025" y="1647"/>
                </a:cubicBezTo>
                <a:cubicBezTo>
                  <a:pt x="5989" y="1695"/>
                  <a:pt x="5942" y="1742"/>
                  <a:pt x="5894" y="1790"/>
                </a:cubicBezTo>
                <a:cubicBezTo>
                  <a:pt x="5799" y="1564"/>
                  <a:pt x="5739" y="1326"/>
                  <a:pt x="5727" y="1076"/>
                </a:cubicBezTo>
                <a:cubicBezTo>
                  <a:pt x="5704" y="826"/>
                  <a:pt x="5775" y="540"/>
                  <a:pt x="5954" y="480"/>
                </a:cubicBezTo>
                <a:cubicBezTo>
                  <a:pt x="5978" y="470"/>
                  <a:pt x="6002" y="465"/>
                  <a:pt x="6026" y="465"/>
                </a:cubicBezTo>
                <a:close/>
                <a:moveTo>
                  <a:pt x="9642" y="1610"/>
                </a:moveTo>
                <a:cubicBezTo>
                  <a:pt x="9752" y="1610"/>
                  <a:pt x="9814" y="1662"/>
                  <a:pt x="9847" y="1695"/>
                </a:cubicBezTo>
                <a:cubicBezTo>
                  <a:pt x="9847" y="1707"/>
                  <a:pt x="9847" y="1707"/>
                  <a:pt x="9859" y="1707"/>
                </a:cubicBezTo>
                <a:cubicBezTo>
                  <a:pt x="10002" y="1897"/>
                  <a:pt x="9835" y="2254"/>
                  <a:pt x="9668" y="2445"/>
                </a:cubicBezTo>
                <a:cubicBezTo>
                  <a:pt x="9406" y="2731"/>
                  <a:pt x="9085" y="2933"/>
                  <a:pt x="8728" y="3064"/>
                </a:cubicBezTo>
                <a:cubicBezTo>
                  <a:pt x="8740" y="2707"/>
                  <a:pt x="8823" y="2373"/>
                  <a:pt x="9002" y="2076"/>
                </a:cubicBezTo>
                <a:cubicBezTo>
                  <a:pt x="9133" y="1838"/>
                  <a:pt x="9394" y="1635"/>
                  <a:pt x="9609" y="1611"/>
                </a:cubicBezTo>
                <a:cubicBezTo>
                  <a:pt x="9620" y="1610"/>
                  <a:pt x="9632" y="1610"/>
                  <a:pt x="9642" y="1610"/>
                </a:cubicBezTo>
                <a:close/>
                <a:moveTo>
                  <a:pt x="6025" y="0"/>
                </a:moveTo>
                <a:cubicBezTo>
                  <a:pt x="5949" y="0"/>
                  <a:pt x="5873" y="14"/>
                  <a:pt x="5799" y="40"/>
                </a:cubicBezTo>
                <a:cubicBezTo>
                  <a:pt x="5370" y="206"/>
                  <a:pt x="5239" y="695"/>
                  <a:pt x="5263" y="1111"/>
                </a:cubicBezTo>
                <a:cubicBezTo>
                  <a:pt x="5287" y="1457"/>
                  <a:pt x="5382" y="1802"/>
                  <a:pt x="5537" y="2123"/>
                </a:cubicBezTo>
                <a:cubicBezTo>
                  <a:pt x="4894" y="2635"/>
                  <a:pt x="4072" y="2933"/>
                  <a:pt x="3239" y="2945"/>
                </a:cubicBezTo>
                <a:cubicBezTo>
                  <a:pt x="2179" y="2945"/>
                  <a:pt x="1120" y="2469"/>
                  <a:pt x="429" y="1671"/>
                </a:cubicBezTo>
                <a:cubicBezTo>
                  <a:pt x="383" y="1619"/>
                  <a:pt x="319" y="1591"/>
                  <a:pt x="253" y="1591"/>
                </a:cubicBezTo>
                <a:cubicBezTo>
                  <a:pt x="199" y="1591"/>
                  <a:pt x="144" y="1610"/>
                  <a:pt x="96" y="1647"/>
                </a:cubicBezTo>
                <a:cubicBezTo>
                  <a:pt x="12" y="1730"/>
                  <a:pt x="0" y="1873"/>
                  <a:pt x="72" y="1969"/>
                </a:cubicBezTo>
                <a:cubicBezTo>
                  <a:pt x="72" y="1969"/>
                  <a:pt x="72" y="1980"/>
                  <a:pt x="84" y="1980"/>
                </a:cubicBezTo>
                <a:cubicBezTo>
                  <a:pt x="861" y="2864"/>
                  <a:pt x="2023" y="3397"/>
                  <a:pt x="3200" y="3397"/>
                </a:cubicBezTo>
                <a:cubicBezTo>
                  <a:pt x="3213" y="3397"/>
                  <a:pt x="3226" y="3397"/>
                  <a:pt x="3239" y="3397"/>
                </a:cubicBezTo>
                <a:cubicBezTo>
                  <a:pt x="4156" y="3397"/>
                  <a:pt x="5061" y="3076"/>
                  <a:pt x="5775" y="2516"/>
                </a:cubicBezTo>
                <a:cubicBezTo>
                  <a:pt x="6096" y="2969"/>
                  <a:pt x="6561" y="3326"/>
                  <a:pt x="7085" y="3516"/>
                </a:cubicBezTo>
                <a:cubicBezTo>
                  <a:pt x="7368" y="3611"/>
                  <a:pt x="7669" y="3656"/>
                  <a:pt x="7967" y="3656"/>
                </a:cubicBezTo>
                <a:cubicBezTo>
                  <a:pt x="8082" y="3656"/>
                  <a:pt x="8198" y="3649"/>
                  <a:pt x="8311" y="3635"/>
                </a:cubicBezTo>
                <a:cubicBezTo>
                  <a:pt x="8406" y="4219"/>
                  <a:pt x="8680" y="4790"/>
                  <a:pt x="9109" y="5255"/>
                </a:cubicBezTo>
                <a:cubicBezTo>
                  <a:pt x="9852" y="6056"/>
                  <a:pt x="11002" y="6506"/>
                  <a:pt x="12262" y="6506"/>
                </a:cubicBezTo>
                <a:cubicBezTo>
                  <a:pt x="12294" y="6506"/>
                  <a:pt x="12327" y="6505"/>
                  <a:pt x="12359" y="6505"/>
                </a:cubicBezTo>
                <a:cubicBezTo>
                  <a:pt x="12490" y="6493"/>
                  <a:pt x="12585" y="6398"/>
                  <a:pt x="12585" y="6267"/>
                </a:cubicBezTo>
                <a:cubicBezTo>
                  <a:pt x="12585" y="6136"/>
                  <a:pt x="12478" y="6040"/>
                  <a:pt x="12347" y="6040"/>
                </a:cubicBezTo>
                <a:cubicBezTo>
                  <a:pt x="12315" y="6041"/>
                  <a:pt x="12282" y="6041"/>
                  <a:pt x="12250" y="6041"/>
                </a:cubicBezTo>
                <a:cubicBezTo>
                  <a:pt x="11122" y="6041"/>
                  <a:pt x="10102" y="5639"/>
                  <a:pt x="9442" y="4933"/>
                </a:cubicBezTo>
                <a:cubicBezTo>
                  <a:pt x="9073" y="4540"/>
                  <a:pt x="8847" y="4040"/>
                  <a:pt x="8763" y="3540"/>
                </a:cubicBezTo>
                <a:cubicBezTo>
                  <a:pt x="9240" y="3397"/>
                  <a:pt x="9680" y="3123"/>
                  <a:pt x="10014" y="2754"/>
                </a:cubicBezTo>
                <a:cubicBezTo>
                  <a:pt x="10347" y="2373"/>
                  <a:pt x="10549" y="1790"/>
                  <a:pt x="10192" y="1385"/>
                </a:cubicBezTo>
                <a:cubicBezTo>
                  <a:pt x="10044" y="1237"/>
                  <a:pt x="9859" y="1155"/>
                  <a:pt x="9644" y="1155"/>
                </a:cubicBezTo>
                <a:cubicBezTo>
                  <a:pt x="9617" y="1155"/>
                  <a:pt x="9589" y="1156"/>
                  <a:pt x="9561" y="1159"/>
                </a:cubicBezTo>
                <a:cubicBezTo>
                  <a:pt x="9204" y="1195"/>
                  <a:pt x="8799" y="1480"/>
                  <a:pt x="8597" y="1849"/>
                </a:cubicBezTo>
                <a:cubicBezTo>
                  <a:pt x="8371" y="2242"/>
                  <a:pt x="8263" y="2707"/>
                  <a:pt x="8275" y="3171"/>
                </a:cubicBezTo>
                <a:cubicBezTo>
                  <a:pt x="8166" y="3186"/>
                  <a:pt x="8055" y="3194"/>
                  <a:pt x="7945" y="3194"/>
                </a:cubicBezTo>
                <a:cubicBezTo>
                  <a:pt x="7706" y="3194"/>
                  <a:pt x="7467" y="3157"/>
                  <a:pt x="7239" y="3076"/>
                </a:cubicBezTo>
                <a:cubicBezTo>
                  <a:pt x="6787" y="2921"/>
                  <a:pt x="6394" y="2611"/>
                  <a:pt x="6120" y="2219"/>
                </a:cubicBezTo>
                <a:cubicBezTo>
                  <a:pt x="6216" y="2123"/>
                  <a:pt x="6299" y="2040"/>
                  <a:pt x="6382" y="1945"/>
                </a:cubicBezTo>
                <a:cubicBezTo>
                  <a:pt x="6716" y="1540"/>
                  <a:pt x="6870" y="1171"/>
                  <a:pt x="6835" y="802"/>
                </a:cubicBezTo>
                <a:cubicBezTo>
                  <a:pt x="6811" y="540"/>
                  <a:pt x="6656" y="278"/>
                  <a:pt x="6418" y="123"/>
                </a:cubicBezTo>
                <a:cubicBezTo>
                  <a:pt x="6290" y="40"/>
                  <a:pt x="6157" y="0"/>
                  <a:pt x="6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6" name="Shape 36"/>
        <p:cNvGrpSpPr/>
        <p:nvPr/>
      </p:nvGrpSpPr>
      <p:grpSpPr>
        <a:xfrm>
          <a:off x="0" y="0"/>
          <a:ext cx="0" cy="0"/>
          <a:chOff x="0" y="0"/>
          <a:chExt cx="0" cy="0"/>
        </a:xfrm>
      </p:grpSpPr>
      <p:grpSp>
        <p:nvGrpSpPr>
          <p:cNvPr id="37" name="Google Shape;37;p4"/>
          <p:cNvGrpSpPr/>
          <p:nvPr/>
        </p:nvGrpSpPr>
        <p:grpSpPr>
          <a:xfrm>
            <a:off x="-20650" y="148425"/>
            <a:ext cx="8863230" cy="4743300"/>
            <a:chOff x="-26862" y="148425"/>
            <a:chExt cx="8863230" cy="4743300"/>
          </a:xfrm>
        </p:grpSpPr>
        <p:grpSp>
          <p:nvGrpSpPr>
            <p:cNvPr id="38" name="Google Shape;38;p4"/>
            <p:cNvGrpSpPr/>
            <p:nvPr/>
          </p:nvGrpSpPr>
          <p:grpSpPr>
            <a:xfrm>
              <a:off x="550593" y="148425"/>
              <a:ext cx="8285775" cy="4743300"/>
              <a:chOff x="496875" y="148425"/>
              <a:chExt cx="8285775" cy="4743300"/>
            </a:xfrm>
          </p:grpSpPr>
          <p:sp>
            <p:nvSpPr>
              <p:cNvPr id="39" name="Google Shape;39;p4"/>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4"/>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4"/>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4"/>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4"/>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 name="Google Shape;44;p4"/>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5" name="Google Shape;45;p4"/>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46" name="Google Shape;46;p4"/>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 name="Google Shape;47;p4"/>
          <p:cNvSpPr/>
          <p:nvPr/>
        </p:nvSpPr>
        <p:spPr>
          <a:xfrm>
            <a:off x="1087825" y="539400"/>
            <a:ext cx="7336200" cy="572700"/>
          </a:xfrm>
          <a:prstGeom prst="roundRect">
            <a:avLst>
              <a:gd fmla="val 33635"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4"/>
          <p:cNvSpPr txBox="1"/>
          <p:nvPr>
            <p:ph type="title"/>
          </p:nvPr>
        </p:nvSpPr>
        <p:spPr>
          <a:xfrm>
            <a:off x="1601200" y="539400"/>
            <a:ext cx="6322200" cy="572700"/>
          </a:xfrm>
          <a:prstGeom prst="rect">
            <a:avLst/>
          </a:prstGeom>
          <a:effectLst>
            <a:outerShdw rotWithShape="0" algn="bl" dir="12600000" dist="47625">
              <a:schemeClr val="lt1"/>
            </a:outerShdw>
          </a:effectLst>
        </p:spPr>
        <p:txBody>
          <a:bodyPr anchorCtr="0" anchor="ctr" bIns="91425" lIns="91425" spcFirstLastPara="1" rIns="91425" wrap="square" tIns="91425">
            <a:noAutofit/>
          </a:bodyPr>
          <a:lstStyle>
            <a:lvl1pPr lvl="0" algn="ctr">
              <a:spcBef>
                <a:spcPts val="0"/>
              </a:spcBef>
              <a:spcAft>
                <a:spcPts val="0"/>
              </a:spcAft>
              <a:buSzPts val="2800"/>
              <a:buNone/>
              <a:defRPr>
                <a:solidFill>
                  <a:schemeClr val="dk2"/>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9" name="Google Shape;49;p4"/>
          <p:cNvSpPr txBox="1"/>
          <p:nvPr>
            <p:ph idx="1" type="body"/>
          </p:nvPr>
        </p:nvSpPr>
        <p:spPr>
          <a:xfrm>
            <a:off x="1087875" y="1152475"/>
            <a:ext cx="7336200" cy="34509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Clr>
                <a:schemeClr val="dk1"/>
              </a:buClr>
              <a:buSzPts val="1400"/>
              <a:buAutoNum type="arabicPeriod"/>
              <a:defRPr sz="1200">
                <a:solidFill>
                  <a:schemeClr val="dk1"/>
                </a:solidFill>
              </a:defRPr>
            </a:lvl1pPr>
            <a:lvl2pPr indent="-317500" lvl="1" marL="914400">
              <a:spcBef>
                <a:spcPts val="0"/>
              </a:spcBef>
              <a:spcAft>
                <a:spcPts val="0"/>
              </a:spcAft>
              <a:buClr>
                <a:schemeClr val="dk1"/>
              </a:buClr>
              <a:buSzPts val="1400"/>
              <a:buAutoNum type="alphaLcPeriod"/>
              <a:defRPr>
                <a:solidFill>
                  <a:schemeClr val="dk1"/>
                </a:solidFill>
              </a:defRPr>
            </a:lvl2pPr>
            <a:lvl3pPr indent="-317500" lvl="2" marL="1371600">
              <a:spcBef>
                <a:spcPts val="0"/>
              </a:spcBef>
              <a:spcAft>
                <a:spcPts val="0"/>
              </a:spcAft>
              <a:buClr>
                <a:schemeClr val="dk1"/>
              </a:buClr>
              <a:buSzPts val="1400"/>
              <a:buAutoNum type="romanLcPeriod"/>
              <a:defRPr>
                <a:solidFill>
                  <a:schemeClr val="dk1"/>
                </a:solidFill>
              </a:defRPr>
            </a:lvl3pPr>
            <a:lvl4pPr indent="-317500" lvl="3" marL="1828800">
              <a:spcBef>
                <a:spcPts val="0"/>
              </a:spcBef>
              <a:spcAft>
                <a:spcPts val="0"/>
              </a:spcAft>
              <a:buClr>
                <a:schemeClr val="dk1"/>
              </a:buClr>
              <a:buSzPts val="1400"/>
              <a:buAutoNum type="arabicPeriod"/>
              <a:defRPr>
                <a:solidFill>
                  <a:schemeClr val="dk1"/>
                </a:solidFill>
              </a:defRPr>
            </a:lvl4pPr>
            <a:lvl5pPr indent="-317500" lvl="4" marL="2286000">
              <a:spcBef>
                <a:spcPts val="0"/>
              </a:spcBef>
              <a:spcAft>
                <a:spcPts val="0"/>
              </a:spcAft>
              <a:buClr>
                <a:schemeClr val="dk1"/>
              </a:buClr>
              <a:buSzPts val="1400"/>
              <a:buAutoNum type="alphaLcPeriod"/>
              <a:defRPr>
                <a:solidFill>
                  <a:schemeClr val="dk1"/>
                </a:solidFill>
              </a:defRPr>
            </a:lvl5pPr>
            <a:lvl6pPr indent="-317500" lvl="5" marL="2743200">
              <a:spcBef>
                <a:spcPts val="0"/>
              </a:spcBef>
              <a:spcAft>
                <a:spcPts val="0"/>
              </a:spcAft>
              <a:buClr>
                <a:schemeClr val="dk1"/>
              </a:buClr>
              <a:buSzPts val="1400"/>
              <a:buAutoNum type="romanLcPeriod"/>
              <a:defRPr>
                <a:solidFill>
                  <a:schemeClr val="dk1"/>
                </a:solidFill>
              </a:defRPr>
            </a:lvl6pPr>
            <a:lvl7pPr indent="-317500" lvl="6" marL="3200400">
              <a:spcBef>
                <a:spcPts val="0"/>
              </a:spcBef>
              <a:spcAft>
                <a:spcPts val="0"/>
              </a:spcAft>
              <a:buClr>
                <a:schemeClr val="dk1"/>
              </a:buClr>
              <a:buSzPts val="1400"/>
              <a:buAutoNum type="arabicPeriod"/>
              <a:defRPr>
                <a:solidFill>
                  <a:schemeClr val="dk1"/>
                </a:solidFill>
              </a:defRPr>
            </a:lvl7pPr>
            <a:lvl8pPr indent="-317500" lvl="7" marL="3657600">
              <a:spcBef>
                <a:spcPts val="0"/>
              </a:spcBef>
              <a:spcAft>
                <a:spcPts val="0"/>
              </a:spcAft>
              <a:buClr>
                <a:schemeClr val="dk1"/>
              </a:buClr>
              <a:buSzPts val="1400"/>
              <a:buAutoNum type="alphaLcPeriod"/>
              <a:defRPr>
                <a:solidFill>
                  <a:schemeClr val="dk1"/>
                </a:solidFill>
              </a:defRPr>
            </a:lvl8pPr>
            <a:lvl9pPr indent="-317500" lvl="8" marL="4114800">
              <a:spcBef>
                <a:spcPts val="0"/>
              </a:spcBef>
              <a:spcAft>
                <a:spcPts val="0"/>
              </a:spcAft>
              <a:buClr>
                <a:schemeClr val="dk1"/>
              </a:buClr>
              <a:buSzPts val="1400"/>
              <a:buAutoNum type="romanLcPeriod"/>
              <a:defRPr>
                <a:solidFill>
                  <a:schemeClr val="dk1"/>
                </a:solidFill>
              </a:defRPr>
            </a:lvl9pPr>
          </a:lstStyle>
          <a:p/>
        </p:txBody>
      </p:sp>
      <p:grpSp>
        <p:nvGrpSpPr>
          <p:cNvPr id="50" name="Google Shape;50;p4"/>
          <p:cNvGrpSpPr/>
          <p:nvPr/>
        </p:nvGrpSpPr>
        <p:grpSpPr>
          <a:xfrm>
            <a:off x="125837" y="1463320"/>
            <a:ext cx="518877" cy="514228"/>
            <a:chOff x="1875225" y="3081825"/>
            <a:chExt cx="106275" cy="105325"/>
          </a:xfrm>
        </p:grpSpPr>
        <p:sp>
          <p:nvSpPr>
            <p:cNvPr id="51" name="Google Shape;51;p4"/>
            <p:cNvSpPr/>
            <p:nvPr/>
          </p:nvSpPr>
          <p:spPr>
            <a:xfrm>
              <a:off x="1910950" y="3081825"/>
              <a:ext cx="15800" cy="29725"/>
            </a:xfrm>
            <a:custGeom>
              <a:rect b="b" l="l" r="r" t="t"/>
              <a:pathLst>
                <a:path extrusionOk="0" h="1189" w="632">
                  <a:moveTo>
                    <a:pt x="223" y="0"/>
                  </a:moveTo>
                  <a:cubicBezTo>
                    <a:pt x="205" y="0"/>
                    <a:pt x="186" y="3"/>
                    <a:pt x="167" y="10"/>
                  </a:cubicBezTo>
                  <a:cubicBezTo>
                    <a:pt x="60" y="34"/>
                    <a:pt x="0" y="129"/>
                    <a:pt x="24" y="236"/>
                  </a:cubicBezTo>
                  <a:lnTo>
                    <a:pt x="226" y="1046"/>
                  </a:lnTo>
                  <a:cubicBezTo>
                    <a:pt x="250" y="1129"/>
                    <a:pt x="334" y="1188"/>
                    <a:pt x="417" y="1188"/>
                  </a:cubicBezTo>
                  <a:lnTo>
                    <a:pt x="464" y="1188"/>
                  </a:lnTo>
                  <a:cubicBezTo>
                    <a:pt x="572" y="1165"/>
                    <a:pt x="631" y="1057"/>
                    <a:pt x="607" y="950"/>
                  </a:cubicBezTo>
                  <a:lnTo>
                    <a:pt x="405" y="141"/>
                  </a:lnTo>
                  <a:cubicBezTo>
                    <a:pt x="376" y="63"/>
                    <a:pt x="306" y="0"/>
                    <a:pt x="2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4"/>
            <p:cNvSpPr/>
            <p:nvPr/>
          </p:nvSpPr>
          <p:spPr>
            <a:xfrm>
              <a:off x="1930000" y="3157225"/>
              <a:ext cx="15500" cy="29925"/>
            </a:xfrm>
            <a:custGeom>
              <a:rect b="b" l="l" r="r" t="t"/>
              <a:pathLst>
                <a:path extrusionOk="0" h="1197" w="620">
                  <a:moveTo>
                    <a:pt x="209" y="1"/>
                  </a:moveTo>
                  <a:cubicBezTo>
                    <a:pt x="195" y="1"/>
                    <a:pt x="181" y="3"/>
                    <a:pt x="167" y="6"/>
                  </a:cubicBezTo>
                  <a:cubicBezTo>
                    <a:pt x="60" y="30"/>
                    <a:pt x="0" y="137"/>
                    <a:pt x="24" y="232"/>
                  </a:cubicBezTo>
                  <a:lnTo>
                    <a:pt x="226" y="1042"/>
                  </a:lnTo>
                  <a:cubicBezTo>
                    <a:pt x="250" y="1137"/>
                    <a:pt x="322" y="1197"/>
                    <a:pt x="417" y="1197"/>
                  </a:cubicBezTo>
                  <a:cubicBezTo>
                    <a:pt x="429" y="1197"/>
                    <a:pt x="441" y="1185"/>
                    <a:pt x="464" y="1185"/>
                  </a:cubicBezTo>
                  <a:cubicBezTo>
                    <a:pt x="560" y="1161"/>
                    <a:pt x="619" y="1054"/>
                    <a:pt x="595" y="959"/>
                  </a:cubicBezTo>
                  <a:lnTo>
                    <a:pt x="393" y="149"/>
                  </a:lnTo>
                  <a:cubicBezTo>
                    <a:pt x="373" y="58"/>
                    <a:pt x="292" y="1"/>
                    <a:pt x="2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4"/>
            <p:cNvSpPr/>
            <p:nvPr/>
          </p:nvSpPr>
          <p:spPr>
            <a:xfrm>
              <a:off x="1950525" y="3117650"/>
              <a:ext cx="30975" cy="14725"/>
            </a:xfrm>
            <a:custGeom>
              <a:rect b="b" l="l" r="r" t="t"/>
              <a:pathLst>
                <a:path extrusionOk="0" h="589" w="1239">
                  <a:moveTo>
                    <a:pt x="1024" y="0"/>
                  </a:moveTo>
                  <a:cubicBezTo>
                    <a:pt x="1009" y="0"/>
                    <a:pt x="993" y="2"/>
                    <a:pt x="977" y="5"/>
                  </a:cubicBezTo>
                  <a:lnTo>
                    <a:pt x="167" y="208"/>
                  </a:lnTo>
                  <a:cubicBezTo>
                    <a:pt x="60" y="232"/>
                    <a:pt x="1" y="339"/>
                    <a:pt x="24" y="434"/>
                  </a:cubicBezTo>
                  <a:cubicBezTo>
                    <a:pt x="48" y="529"/>
                    <a:pt x="132" y="589"/>
                    <a:pt x="215" y="589"/>
                  </a:cubicBezTo>
                  <a:cubicBezTo>
                    <a:pt x="227" y="589"/>
                    <a:pt x="251" y="577"/>
                    <a:pt x="263" y="577"/>
                  </a:cubicBezTo>
                  <a:lnTo>
                    <a:pt x="1072" y="375"/>
                  </a:lnTo>
                  <a:cubicBezTo>
                    <a:pt x="1179" y="351"/>
                    <a:pt x="1239" y="244"/>
                    <a:pt x="1215" y="136"/>
                  </a:cubicBezTo>
                  <a:cubicBezTo>
                    <a:pt x="1185" y="55"/>
                    <a:pt x="1111" y="0"/>
                    <a:pt x="10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4"/>
            <p:cNvSpPr/>
            <p:nvPr/>
          </p:nvSpPr>
          <p:spPr>
            <a:xfrm>
              <a:off x="1875225" y="3136400"/>
              <a:ext cx="30675" cy="14725"/>
            </a:xfrm>
            <a:custGeom>
              <a:rect b="b" l="l" r="r" t="t"/>
              <a:pathLst>
                <a:path extrusionOk="0" h="589" w="1227">
                  <a:moveTo>
                    <a:pt x="1015" y="1"/>
                  </a:moveTo>
                  <a:cubicBezTo>
                    <a:pt x="1002" y="1"/>
                    <a:pt x="989" y="2"/>
                    <a:pt x="977" y="6"/>
                  </a:cubicBezTo>
                  <a:lnTo>
                    <a:pt x="167" y="220"/>
                  </a:lnTo>
                  <a:cubicBezTo>
                    <a:pt x="60" y="244"/>
                    <a:pt x="0" y="339"/>
                    <a:pt x="24" y="446"/>
                  </a:cubicBezTo>
                  <a:cubicBezTo>
                    <a:pt x="48" y="529"/>
                    <a:pt x="119" y="589"/>
                    <a:pt x="215" y="589"/>
                  </a:cubicBezTo>
                  <a:lnTo>
                    <a:pt x="262" y="589"/>
                  </a:lnTo>
                  <a:lnTo>
                    <a:pt x="1072" y="387"/>
                  </a:lnTo>
                  <a:cubicBezTo>
                    <a:pt x="1167" y="363"/>
                    <a:pt x="1227" y="256"/>
                    <a:pt x="1203" y="148"/>
                  </a:cubicBezTo>
                  <a:cubicBezTo>
                    <a:pt x="1182" y="66"/>
                    <a:pt x="1099" y="1"/>
                    <a:pt x="10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4"/>
            <p:cNvSpPr/>
            <p:nvPr/>
          </p:nvSpPr>
          <p:spPr>
            <a:xfrm>
              <a:off x="1937425" y="3087275"/>
              <a:ext cx="21750" cy="27550"/>
            </a:xfrm>
            <a:custGeom>
              <a:rect b="b" l="l" r="r" t="t"/>
              <a:pathLst>
                <a:path extrusionOk="0" h="1102" w="870">
                  <a:moveTo>
                    <a:pt x="649" y="0"/>
                  </a:moveTo>
                  <a:cubicBezTo>
                    <a:pt x="583" y="0"/>
                    <a:pt x="520" y="35"/>
                    <a:pt x="489" y="89"/>
                  </a:cubicBezTo>
                  <a:lnTo>
                    <a:pt x="60" y="804"/>
                  </a:lnTo>
                  <a:cubicBezTo>
                    <a:pt x="1" y="899"/>
                    <a:pt x="25" y="1018"/>
                    <a:pt x="120" y="1078"/>
                  </a:cubicBezTo>
                  <a:cubicBezTo>
                    <a:pt x="156" y="1090"/>
                    <a:pt x="191" y="1101"/>
                    <a:pt x="215" y="1101"/>
                  </a:cubicBezTo>
                  <a:cubicBezTo>
                    <a:pt x="287" y="1101"/>
                    <a:pt x="346" y="1066"/>
                    <a:pt x="382" y="1006"/>
                  </a:cubicBezTo>
                  <a:lnTo>
                    <a:pt x="810" y="292"/>
                  </a:lnTo>
                  <a:cubicBezTo>
                    <a:pt x="870" y="197"/>
                    <a:pt x="834" y="77"/>
                    <a:pt x="751" y="30"/>
                  </a:cubicBezTo>
                  <a:cubicBezTo>
                    <a:pt x="718" y="10"/>
                    <a:pt x="683" y="0"/>
                    <a:pt x="6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4"/>
            <p:cNvSpPr/>
            <p:nvPr/>
          </p:nvSpPr>
          <p:spPr>
            <a:xfrm>
              <a:off x="1897550" y="3153950"/>
              <a:ext cx="21750" cy="27550"/>
            </a:xfrm>
            <a:custGeom>
              <a:rect b="b" l="l" r="r" t="t"/>
              <a:pathLst>
                <a:path extrusionOk="0" h="1102" w="870">
                  <a:moveTo>
                    <a:pt x="650" y="1"/>
                  </a:moveTo>
                  <a:cubicBezTo>
                    <a:pt x="582" y="1"/>
                    <a:pt x="516" y="38"/>
                    <a:pt x="477" y="101"/>
                  </a:cubicBezTo>
                  <a:lnTo>
                    <a:pt x="48" y="816"/>
                  </a:lnTo>
                  <a:cubicBezTo>
                    <a:pt x="0" y="899"/>
                    <a:pt x="24" y="1018"/>
                    <a:pt x="119" y="1078"/>
                  </a:cubicBezTo>
                  <a:cubicBezTo>
                    <a:pt x="155" y="1090"/>
                    <a:pt x="179" y="1101"/>
                    <a:pt x="215" y="1101"/>
                  </a:cubicBezTo>
                  <a:cubicBezTo>
                    <a:pt x="286" y="1101"/>
                    <a:pt x="346" y="1066"/>
                    <a:pt x="381" y="1006"/>
                  </a:cubicBezTo>
                  <a:lnTo>
                    <a:pt x="810" y="292"/>
                  </a:lnTo>
                  <a:cubicBezTo>
                    <a:pt x="870" y="197"/>
                    <a:pt x="834" y="89"/>
                    <a:pt x="750" y="30"/>
                  </a:cubicBezTo>
                  <a:cubicBezTo>
                    <a:pt x="719" y="10"/>
                    <a:pt x="684" y="1"/>
                    <a:pt x="6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4"/>
            <p:cNvSpPr/>
            <p:nvPr/>
          </p:nvSpPr>
          <p:spPr>
            <a:xfrm>
              <a:off x="1947250" y="3144125"/>
              <a:ext cx="28900" cy="20400"/>
            </a:xfrm>
            <a:custGeom>
              <a:rect b="b" l="l" r="r" t="t"/>
              <a:pathLst>
                <a:path extrusionOk="0" h="816" w="1156">
                  <a:moveTo>
                    <a:pt x="223" y="1"/>
                  </a:moveTo>
                  <a:cubicBezTo>
                    <a:pt x="155" y="1"/>
                    <a:pt x="92" y="38"/>
                    <a:pt x="60" y="101"/>
                  </a:cubicBezTo>
                  <a:cubicBezTo>
                    <a:pt x="1" y="185"/>
                    <a:pt x="25" y="304"/>
                    <a:pt x="120" y="363"/>
                  </a:cubicBezTo>
                  <a:lnTo>
                    <a:pt x="834" y="792"/>
                  </a:lnTo>
                  <a:cubicBezTo>
                    <a:pt x="870" y="804"/>
                    <a:pt x="906" y="816"/>
                    <a:pt x="929" y="816"/>
                  </a:cubicBezTo>
                  <a:cubicBezTo>
                    <a:pt x="1001" y="816"/>
                    <a:pt x="1060" y="780"/>
                    <a:pt x="1096" y="721"/>
                  </a:cubicBezTo>
                  <a:cubicBezTo>
                    <a:pt x="1156" y="625"/>
                    <a:pt x="1120" y="518"/>
                    <a:pt x="1037" y="459"/>
                  </a:cubicBezTo>
                  <a:lnTo>
                    <a:pt x="322" y="30"/>
                  </a:lnTo>
                  <a:cubicBezTo>
                    <a:pt x="290" y="10"/>
                    <a:pt x="256" y="1"/>
                    <a:pt x="2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4"/>
            <p:cNvSpPr/>
            <p:nvPr/>
          </p:nvSpPr>
          <p:spPr>
            <a:xfrm>
              <a:off x="1880575" y="3104225"/>
              <a:ext cx="28900" cy="20425"/>
            </a:xfrm>
            <a:custGeom>
              <a:rect b="b" l="l" r="r" t="t"/>
              <a:pathLst>
                <a:path extrusionOk="0" h="817" w="1156">
                  <a:moveTo>
                    <a:pt x="216" y="1"/>
                  </a:moveTo>
                  <a:cubicBezTo>
                    <a:pt x="152" y="1"/>
                    <a:pt x="88" y="35"/>
                    <a:pt x="48" y="90"/>
                  </a:cubicBezTo>
                  <a:cubicBezTo>
                    <a:pt x="1" y="185"/>
                    <a:pt x="25" y="304"/>
                    <a:pt x="120" y="364"/>
                  </a:cubicBezTo>
                  <a:lnTo>
                    <a:pt x="834" y="793"/>
                  </a:lnTo>
                  <a:cubicBezTo>
                    <a:pt x="870" y="804"/>
                    <a:pt x="894" y="816"/>
                    <a:pt x="929" y="816"/>
                  </a:cubicBezTo>
                  <a:cubicBezTo>
                    <a:pt x="1001" y="816"/>
                    <a:pt x="1060" y="781"/>
                    <a:pt x="1096" y="721"/>
                  </a:cubicBezTo>
                  <a:cubicBezTo>
                    <a:pt x="1156" y="626"/>
                    <a:pt x="1120" y="507"/>
                    <a:pt x="1037" y="459"/>
                  </a:cubicBezTo>
                  <a:lnTo>
                    <a:pt x="310" y="31"/>
                  </a:lnTo>
                  <a:cubicBezTo>
                    <a:pt x="282" y="10"/>
                    <a:pt x="249" y="1"/>
                    <a:pt x="2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 name="Google Shape;59;p4"/>
          <p:cNvGrpSpPr/>
          <p:nvPr/>
        </p:nvGrpSpPr>
        <p:grpSpPr>
          <a:xfrm flipH="1">
            <a:off x="160308" y="3060641"/>
            <a:ext cx="552743" cy="821567"/>
            <a:chOff x="3245953" y="1738710"/>
            <a:chExt cx="196475" cy="292019"/>
          </a:xfrm>
        </p:grpSpPr>
        <p:sp>
          <p:nvSpPr>
            <p:cNvPr id="60" name="Google Shape;60;p4"/>
            <p:cNvSpPr/>
            <p:nvPr/>
          </p:nvSpPr>
          <p:spPr>
            <a:xfrm>
              <a:off x="3277803" y="1869554"/>
              <a:ext cx="164625" cy="161175"/>
            </a:xfrm>
            <a:custGeom>
              <a:rect b="b" l="l" r="r" t="t"/>
              <a:pathLst>
                <a:path extrusionOk="0" h="6447" w="6585">
                  <a:moveTo>
                    <a:pt x="2119" y="1"/>
                  </a:moveTo>
                  <a:cubicBezTo>
                    <a:pt x="2068" y="1"/>
                    <a:pt x="2017" y="18"/>
                    <a:pt x="1977" y="53"/>
                  </a:cubicBezTo>
                  <a:cubicBezTo>
                    <a:pt x="1894" y="136"/>
                    <a:pt x="1894" y="267"/>
                    <a:pt x="1965" y="350"/>
                  </a:cubicBezTo>
                  <a:cubicBezTo>
                    <a:pt x="3358" y="1803"/>
                    <a:pt x="4549" y="3410"/>
                    <a:pt x="5537" y="5160"/>
                  </a:cubicBezTo>
                  <a:cubicBezTo>
                    <a:pt x="4108" y="3970"/>
                    <a:pt x="2370" y="3327"/>
                    <a:pt x="286" y="2767"/>
                  </a:cubicBezTo>
                  <a:cubicBezTo>
                    <a:pt x="271" y="2764"/>
                    <a:pt x="255" y="2762"/>
                    <a:pt x="239" y="2762"/>
                  </a:cubicBezTo>
                  <a:cubicBezTo>
                    <a:pt x="146" y="2762"/>
                    <a:pt x="56" y="2820"/>
                    <a:pt x="36" y="2922"/>
                  </a:cubicBezTo>
                  <a:cubicBezTo>
                    <a:pt x="0" y="3029"/>
                    <a:pt x="72" y="3148"/>
                    <a:pt x="179" y="3172"/>
                  </a:cubicBezTo>
                  <a:cubicBezTo>
                    <a:pt x="2691" y="3839"/>
                    <a:pt x="4668" y="4648"/>
                    <a:pt x="6192" y="6375"/>
                  </a:cubicBezTo>
                  <a:cubicBezTo>
                    <a:pt x="6227" y="6423"/>
                    <a:pt x="6287" y="6446"/>
                    <a:pt x="6346" y="6446"/>
                  </a:cubicBezTo>
                  <a:cubicBezTo>
                    <a:pt x="6382" y="6446"/>
                    <a:pt x="6430" y="6434"/>
                    <a:pt x="6466" y="6411"/>
                  </a:cubicBezTo>
                  <a:cubicBezTo>
                    <a:pt x="6549" y="6351"/>
                    <a:pt x="6585" y="6232"/>
                    <a:pt x="6537" y="6137"/>
                  </a:cubicBezTo>
                  <a:cubicBezTo>
                    <a:pt x="5430" y="3910"/>
                    <a:pt x="3989" y="1862"/>
                    <a:pt x="2275" y="65"/>
                  </a:cubicBezTo>
                  <a:cubicBezTo>
                    <a:pt x="2231" y="21"/>
                    <a:pt x="2175" y="1"/>
                    <a:pt x="21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4"/>
            <p:cNvSpPr/>
            <p:nvPr/>
          </p:nvSpPr>
          <p:spPr>
            <a:xfrm>
              <a:off x="3332867" y="1738710"/>
              <a:ext cx="55675" cy="55675"/>
            </a:xfrm>
            <a:custGeom>
              <a:rect b="b" l="l" r="r" t="t"/>
              <a:pathLst>
                <a:path extrusionOk="0" h="2227" w="2227">
                  <a:moveTo>
                    <a:pt x="1120" y="703"/>
                  </a:moveTo>
                  <a:cubicBezTo>
                    <a:pt x="1227" y="869"/>
                    <a:pt x="1370" y="1012"/>
                    <a:pt x="1536" y="1119"/>
                  </a:cubicBezTo>
                  <a:cubicBezTo>
                    <a:pt x="1370" y="1227"/>
                    <a:pt x="1227" y="1369"/>
                    <a:pt x="1120" y="1536"/>
                  </a:cubicBezTo>
                  <a:cubicBezTo>
                    <a:pt x="1013" y="1369"/>
                    <a:pt x="870" y="1227"/>
                    <a:pt x="703" y="1119"/>
                  </a:cubicBezTo>
                  <a:cubicBezTo>
                    <a:pt x="870" y="1012"/>
                    <a:pt x="1013" y="869"/>
                    <a:pt x="1120" y="703"/>
                  </a:cubicBezTo>
                  <a:close/>
                  <a:moveTo>
                    <a:pt x="1120" y="0"/>
                  </a:moveTo>
                  <a:cubicBezTo>
                    <a:pt x="1024" y="0"/>
                    <a:pt x="941" y="60"/>
                    <a:pt x="917" y="155"/>
                  </a:cubicBezTo>
                  <a:cubicBezTo>
                    <a:pt x="810" y="524"/>
                    <a:pt x="524" y="810"/>
                    <a:pt x="155" y="917"/>
                  </a:cubicBezTo>
                  <a:cubicBezTo>
                    <a:pt x="72" y="941"/>
                    <a:pt x="1" y="1024"/>
                    <a:pt x="1" y="1119"/>
                  </a:cubicBezTo>
                  <a:cubicBezTo>
                    <a:pt x="1" y="1215"/>
                    <a:pt x="72" y="1298"/>
                    <a:pt x="155" y="1322"/>
                  </a:cubicBezTo>
                  <a:cubicBezTo>
                    <a:pt x="524" y="1429"/>
                    <a:pt x="810" y="1715"/>
                    <a:pt x="917" y="2084"/>
                  </a:cubicBezTo>
                  <a:cubicBezTo>
                    <a:pt x="941" y="2167"/>
                    <a:pt x="1024" y="2227"/>
                    <a:pt x="1120" y="2227"/>
                  </a:cubicBezTo>
                  <a:cubicBezTo>
                    <a:pt x="1215" y="2227"/>
                    <a:pt x="1298" y="2167"/>
                    <a:pt x="1322" y="2084"/>
                  </a:cubicBezTo>
                  <a:cubicBezTo>
                    <a:pt x="1429" y="1715"/>
                    <a:pt x="1715" y="1429"/>
                    <a:pt x="2084" y="1322"/>
                  </a:cubicBezTo>
                  <a:cubicBezTo>
                    <a:pt x="2167" y="1298"/>
                    <a:pt x="2227" y="1215"/>
                    <a:pt x="2227" y="1119"/>
                  </a:cubicBezTo>
                  <a:cubicBezTo>
                    <a:pt x="2227" y="1024"/>
                    <a:pt x="2167" y="941"/>
                    <a:pt x="2084" y="917"/>
                  </a:cubicBezTo>
                  <a:cubicBezTo>
                    <a:pt x="1715" y="810"/>
                    <a:pt x="1429" y="524"/>
                    <a:pt x="1322" y="155"/>
                  </a:cubicBezTo>
                  <a:cubicBezTo>
                    <a:pt x="1298" y="60"/>
                    <a:pt x="1215" y="0"/>
                    <a:pt x="1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4"/>
            <p:cNvSpPr/>
            <p:nvPr/>
          </p:nvSpPr>
          <p:spPr>
            <a:xfrm>
              <a:off x="3245953" y="1856229"/>
              <a:ext cx="56575" cy="55775"/>
            </a:xfrm>
            <a:custGeom>
              <a:rect b="b" l="l" r="r" t="t"/>
              <a:pathLst>
                <a:path extrusionOk="0" h="2231" w="2263">
                  <a:moveTo>
                    <a:pt x="608" y="586"/>
                  </a:moveTo>
                  <a:lnTo>
                    <a:pt x="608" y="586"/>
                  </a:lnTo>
                  <a:cubicBezTo>
                    <a:pt x="780" y="633"/>
                    <a:pt x="959" y="657"/>
                    <a:pt x="1137" y="657"/>
                  </a:cubicBezTo>
                  <a:cubicBezTo>
                    <a:pt x="1316" y="657"/>
                    <a:pt x="1495" y="633"/>
                    <a:pt x="1667" y="586"/>
                  </a:cubicBezTo>
                  <a:lnTo>
                    <a:pt x="1667" y="586"/>
                  </a:lnTo>
                  <a:cubicBezTo>
                    <a:pt x="1572" y="931"/>
                    <a:pt x="1572" y="1300"/>
                    <a:pt x="1667" y="1645"/>
                  </a:cubicBezTo>
                  <a:cubicBezTo>
                    <a:pt x="1489" y="1598"/>
                    <a:pt x="1310" y="1574"/>
                    <a:pt x="1132" y="1574"/>
                  </a:cubicBezTo>
                  <a:cubicBezTo>
                    <a:pt x="953" y="1574"/>
                    <a:pt x="774" y="1598"/>
                    <a:pt x="608" y="1645"/>
                  </a:cubicBezTo>
                  <a:cubicBezTo>
                    <a:pt x="703" y="1300"/>
                    <a:pt x="703" y="931"/>
                    <a:pt x="608" y="586"/>
                  </a:cubicBezTo>
                  <a:close/>
                  <a:moveTo>
                    <a:pt x="239" y="1"/>
                  </a:moveTo>
                  <a:cubicBezTo>
                    <a:pt x="184" y="1"/>
                    <a:pt x="129" y="24"/>
                    <a:pt x="84" y="62"/>
                  </a:cubicBezTo>
                  <a:cubicBezTo>
                    <a:pt x="24" y="133"/>
                    <a:pt x="0" y="228"/>
                    <a:pt x="48" y="312"/>
                  </a:cubicBezTo>
                  <a:cubicBezTo>
                    <a:pt x="322" y="812"/>
                    <a:pt x="322" y="1419"/>
                    <a:pt x="48" y="1919"/>
                  </a:cubicBezTo>
                  <a:cubicBezTo>
                    <a:pt x="0" y="2003"/>
                    <a:pt x="24" y="2098"/>
                    <a:pt x="84" y="2169"/>
                  </a:cubicBezTo>
                  <a:cubicBezTo>
                    <a:pt x="129" y="2207"/>
                    <a:pt x="184" y="2230"/>
                    <a:pt x="239" y="2230"/>
                  </a:cubicBezTo>
                  <a:cubicBezTo>
                    <a:pt x="271" y="2230"/>
                    <a:pt x="303" y="2222"/>
                    <a:pt x="334" y="2205"/>
                  </a:cubicBezTo>
                  <a:cubicBezTo>
                    <a:pt x="584" y="2068"/>
                    <a:pt x="861" y="2000"/>
                    <a:pt x="1137" y="2000"/>
                  </a:cubicBezTo>
                  <a:cubicBezTo>
                    <a:pt x="1414" y="2000"/>
                    <a:pt x="1691" y="2068"/>
                    <a:pt x="1941" y="2205"/>
                  </a:cubicBezTo>
                  <a:cubicBezTo>
                    <a:pt x="1965" y="2217"/>
                    <a:pt x="2001" y="2229"/>
                    <a:pt x="2036" y="2229"/>
                  </a:cubicBezTo>
                  <a:cubicBezTo>
                    <a:pt x="2096" y="2229"/>
                    <a:pt x="2144" y="2205"/>
                    <a:pt x="2191" y="2169"/>
                  </a:cubicBezTo>
                  <a:cubicBezTo>
                    <a:pt x="2251" y="2098"/>
                    <a:pt x="2263" y="2003"/>
                    <a:pt x="2227" y="1919"/>
                  </a:cubicBezTo>
                  <a:cubicBezTo>
                    <a:pt x="1953" y="1419"/>
                    <a:pt x="1953" y="812"/>
                    <a:pt x="2227" y="312"/>
                  </a:cubicBezTo>
                  <a:cubicBezTo>
                    <a:pt x="2263" y="228"/>
                    <a:pt x="2251" y="133"/>
                    <a:pt x="2191" y="62"/>
                  </a:cubicBezTo>
                  <a:cubicBezTo>
                    <a:pt x="2146" y="24"/>
                    <a:pt x="2091" y="1"/>
                    <a:pt x="2036" y="1"/>
                  </a:cubicBezTo>
                  <a:cubicBezTo>
                    <a:pt x="2004" y="1"/>
                    <a:pt x="1972" y="9"/>
                    <a:pt x="1941" y="26"/>
                  </a:cubicBezTo>
                  <a:cubicBezTo>
                    <a:pt x="1691" y="163"/>
                    <a:pt x="1414" y="231"/>
                    <a:pt x="1137" y="231"/>
                  </a:cubicBezTo>
                  <a:cubicBezTo>
                    <a:pt x="861" y="231"/>
                    <a:pt x="584" y="163"/>
                    <a:pt x="334" y="26"/>
                  </a:cubicBezTo>
                  <a:cubicBezTo>
                    <a:pt x="303" y="9"/>
                    <a:pt x="271" y="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7_1">
    <p:spTree>
      <p:nvGrpSpPr>
        <p:cNvPr id="556" name="Shape 556"/>
        <p:cNvGrpSpPr/>
        <p:nvPr/>
      </p:nvGrpSpPr>
      <p:grpSpPr>
        <a:xfrm>
          <a:off x="0" y="0"/>
          <a:ext cx="0" cy="0"/>
          <a:chOff x="0" y="0"/>
          <a:chExt cx="0" cy="0"/>
        </a:xfrm>
      </p:grpSpPr>
      <p:grpSp>
        <p:nvGrpSpPr>
          <p:cNvPr id="557" name="Google Shape;557;p31"/>
          <p:cNvGrpSpPr/>
          <p:nvPr/>
        </p:nvGrpSpPr>
        <p:grpSpPr>
          <a:xfrm>
            <a:off x="-20650" y="148425"/>
            <a:ext cx="8863230" cy="4743300"/>
            <a:chOff x="-26862" y="148425"/>
            <a:chExt cx="8863230" cy="4743300"/>
          </a:xfrm>
        </p:grpSpPr>
        <p:grpSp>
          <p:nvGrpSpPr>
            <p:cNvPr id="558" name="Google Shape;558;p31"/>
            <p:cNvGrpSpPr/>
            <p:nvPr/>
          </p:nvGrpSpPr>
          <p:grpSpPr>
            <a:xfrm>
              <a:off x="550593" y="148425"/>
              <a:ext cx="8285775" cy="4743300"/>
              <a:chOff x="496875" y="148425"/>
              <a:chExt cx="8285775" cy="4743300"/>
            </a:xfrm>
          </p:grpSpPr>
          <p:sp>
            <p:nvSpPr>
              <p:cNvPr id="559" name="Google Shape;559;p31"/>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1"/>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31"/>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31"/>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1"/>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4" name="Google Shape;564;p31"/>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65" name="Google Shape;565;p31"/>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566" name="Google Shape;566;p31"/>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7" name="Google Shape;567;p31"/>
          <p:cNvSpPr/>
          <p:nvPr/>
        </p:nvSpPr>
        <p:spPr>
          <a:xfrm>
            <a:off x="1087825" y="539400"/>
            <a:ext cx="7336200" cy="572700"/>
          </a:xfrm>
          <a:prstGeom prst="roundRect">
            <a:avLst>
              <a:gd fmla="val 33635"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1"/>
          <p:cNvSpPr txBox="1"/>
          <p:nvPr>
            <p:ph type="title"/>
          </p:nvPr>
        </p:nvSpPr>
        <p:spPr>
          <a:xfrm>
            <a:off x="1087125" y="540000"/>
            <a:ext cx="73365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569" name="Google Shape;569;p31"/>
          <p:cNvGrpSpPr/>
          <p:nvPr/>
        </p:nvGrpSpPr>
        <p:grpSpPr>
          <a:xfrm>
            <a:off x="3704475" y="1389350"/>
            <a:ext cx="4586124" cy="2955900"/>
            <a:chOff x="3440492" y="1125575"/>
            <a:chExt cx="4586124" cy="2955900"/>
          </a:xfrm>
        </p:grpSpPr>
        <p:grpSp>
          <p:nvGrpSpPr>
            <p:cNvPr id="570" name="Google Shape;570;p31"/>
            <p:cNvGrpSpPr/>
            <p:nvPr/>
          </p:nvGrpSpPr>
          <p:grpSpPr>
            <a:xfrm>
              <a:off x="3440492" y="1125575"/>
              <a:ext cx="4586124" cy="2955900"/>
              <a:chOff x="3440492" y="1125575"/>
              <a:chExt cx="4586124" cy="2955900"/>
            </a:xfrm>
          </p:grpSpPr>
          <p:sp>
            <p:nvSpPr>
              <p:cNvPr id="571" name="Google Shape;571;p31"/>
              <p:cNvSpPr/>
              <p:nvPr/>
            </p:nvSpPr>
            <p:spPr>
              <a:xfrm>
                <a:off x="3446816" y="1125575"/>
                <a:ext cx="4579800" cy="2955900"/>
              </a:xfrm>
              <a:prstGeom prst="roundRect">
                <a:avLst>
                  <a:gd fmla="val 5000" name="adj"/>
                </a:avLst>
              </a:prstGeom>
              <a:solidFill>
                <a:schemeClr val="dk2"/>
              </a:solidFill>
              <a:ln>
                <a:noFill/>
              </a:ln>
              <a:effectLst>
                <a:outerShdw rotWithShape="0" algn="bl" dir="2880000" dist="200025">
                  <a:schemeClr val="dk1">
                    <a:alpha val="93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1"/>
              <p:cNvSpPr/>
              <p:nvPr/>
            </p:nvSpPr>
            <p:spPr>
              <a:xfrm>
                <a:off x="3440492" y="1390650"/>
                <a:ext cx="4579800" cy="95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3" name="Google Shape;573;p31"/>
            <p:cNvSpPr/>
            <p:nvPr/>
          </p:nvSpPr>
          <p:spPr>
            <a:xfrm>
              <a:off x="7191375" y="1171575"/>
              <a:ext cx="162000" cy="162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1"/>
            <p:cNvSpPr/>
            <p:nvPr/>
          </p:nvSpPr>
          <p:spPr>
            <a:xfrm>
              <a:off x="7448550" y="1171575"/>
              <a:ext cx="162000" cy="162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1"/>
            <p:cNvSpPr/>
            <p:nvPr/>
          </p:nvSpPr>
          <p:spPr>
            <a:xfrm>
              <a:off x="7705725" y="1171575"/>
              <a:ext cx="162000" cy="162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6" name="Google Shape;576;p31"/>
          <p:cNvSpPr/>
          <p:nvPr/>
        </p:nvSpPr>
        <p:spPr>
          <a:xfrm rot="-973757">
            <a:off x="249757" y="3281459"/>
            <a:ext cx="624590" cy="932112"/>
          </a:xfrm>
          <a:custGeom>
            <a:rect b="b" l="l" r="r" t="t"/>
            <a:pathLst>
              <a:path extrusionOk="0" h="8496" w="5693">
                <a:moveTo>
                  <a:pt x="1454" y="3983"/>
                </a:moveTo>
                <a:cubicBezTo>
                  <a:pt x="1489" y="3983"/>
                  <a:pt x="1525" y="3983"/>
                  <a:pt x="1561" y="3995"/>
                </a:cubicBezTo>
                <a:cubicBezTo>
                  <a:pt x="1787" y="4006"/>
                  <a:pt x="2013" y="4090"/>
                  <a:pt x="2216" y="4197"/>
                </a:cubicBezTo>
                <a:cubicBezTo>
                  <a:pt x="2216" y="4352"/>
                  <a:pt x="2192" y="4507"/>
                  <a:pt x="2144" y="4661"/>
                </a:cubicBezTo>
                <a:cubicBezTo>
                  <a:pt x="2049" y="4971"/>
                  <a:pt x="1799" y="5257"/>
                  <a:pt x="1501" y="5388"/>
                </a:cubicBezTo>
                <a:cubicBezTo>
                  <a:pt x="1407" y="5431"/>
                  <a:pt x="1287" y="5470"/>
                  <a:pt x="1154" y="5470"/>
                </a:cubicBezTo>
                <a:cubicBezTo>
                  <a:pt x="1067" y="5470"/>
                  <a:pt x="976" y="5454"/>
                  <a:pt x="882" y="5411"/>
                </a:cubicBezTo>
                <a:cubicBezTo>
                  <a:pt x="584" y="5269"/>
                  <a:pt x="418" y="4888"/>
                  <a:pt x="513" y="4578"/>
                </a:cubicBezTo>
                <a:cubicBezTo>
                  <a:pt x="620" y="4197"/>
                  <a:pt x="1061" y="3983"/>
                  <a:pt x="1454" y="3983"/>
                </a:cubicBezTo>
                <a:close/>
                <a:moveTo>
                  <a:pt x="831" y="1"/>
                </a:moveTo>
                <a:cubicBezTo>
                  <a:pt x="799" y="1"/>
                  <a:pt x="767" y="10"/>
                  <a:pt x="739" y="30"/>
                </a:cubicBezTo>
                <a:cubicBezTo>
                  <a:pt x="644" y="89"/>
                  <a:pt x="608" y="208"/>
                  <a:pt x="668" y="292"/>
                </a:cubicBezTo>
                <a:cubicBezTo>
                  <a:pt x="1156" y="1101"/>
                  <a:pt x="1573" y="1959"/>
                  <a:pt x="1906" y="2852"/>
                </a:cubicBezTo>
                <a:cubicBezTo>
                  <a:pt x="2025" y="3149"/>
                  <a:pt x="2120" y="3447"/>
                  <a:pt x="2180" y="3756"/>
                </a:cubicBezTo>
                <a:cubicBezTo>
                  <a:pt x="1989" y="3685"/>
                  <a:pt x="1799" y="3625"/>
                  <a:pt x="1596" y="3602"/>
                </a:cubicBezTo>
                <a:cubicBezTo>
                  <a:pt x="1556" y="3598"/>
                  <a:pt x="1514" y="3597"/>
                  <a:pt x="1472" y="3597"/>
                </a:cubicBezTo>
                <a:cubicBezTo>
                  <a:pt x="927" y="3597"/>
                  <a:pt x="310" y="3885"/>
                  <a:pt x="144" y="4471"/>
                </a:cubicBezTo>
                <a:cubicBezTo>
                  <a:pt x="1" y="4959"/>
                  <a:pt x="263" y="5542"/>
                  <a:pt x="715" y="5757"/>
                </a:cubicBezTo>
                <a:cubicBezTo>
                  <a:pt x="855" y="5821"/>
                  <a:pt x="1006" y="5853"/>
                  <a:pt x="1162" y="5853"/>
                </a:cubicBezTo>
                <a:cubicBezTo>
                  <a:pt x="1324" y="5853"/>
                  <a:pt x="1492" y="5818"/>
                  <a:pt x="1656" y="5745"/>
                </a:cubicBezTo>
                <a:cubicBezTo>
                  <a:pt x="2061" y="5566"/>
                  <a:pt x="2382" y="5197"/>
                  <a:pt x="2513" y="4780"/>
                </a:cubicBezTo>
                <a:cubicBezTo>
                  <a:pt x="2549" y="4661"/>
                  <a:pt x="2573" y="4542"/>
                  <a:pt x="2585" y="4423"/>
                </a:cubicBezTo>
                <a:cubicBezTo>
                  <a:pt x="2680" y="4495"/>
                  <a:pt x="2763" y="4566"/>
                  <a:pt x="2835" y="4626"/>
                </a:cubicBezTo>
                <a:cubicBezTo>
                  <a:pt x="4001" y="5578"/>
                  <a:pt x="4883" y="6912"/>
                  <a:pt x="5299" y="8352"/>
                </a:cubicBezTo>
                <a:cubicBezTo>
                  <a:pt x="5323" y="8436"/>
                  <a:pt x="5394" y="8495"/>
                  <a:pt x="5478" y="8495"/>
                </a:cubicBezTo>
                <a:cubicBezTo>
                  <a:pt x="5502" y="8495"/>
                  <a:pt x="5514" y="8495"/>
                  <a:pt x="5537" y="8483"/>
                </a:cubicBezTo>
                <a:cubicBezTo>
                  <a:pt x="5633" y="8459"/>
                  <a:pt x="5692" y="8352"/>
                  <a:pt x="5668" y="8245"/>
                </a:cubicBezTo>
                <a:cubicBezTo>
                  <a:pt x="5228" y="6721"/>
                  <a:pt x="4311" y="5340"/>
                  <a:pt x="3085" y="4328"/>
                </a:cubicBezTo>
                <a:cubicBezTo>
                  <a:pt x="2942" y="4209"/>
                  <a:pt x="2775" y="4078"/>
                  <a:pt x="2585" y="3971"/>
                </a:cubicBezTo>
                <a:cubicBezTo>
                  <a:pt x="2549" y="3530"/>
                  <a:pt x="2418" y="3102"/>
                  <a:pt x="2263" y="2709"/>
                </a:cubicBezTo>
                <a:cubicBezTo>
                  <a:pt x="1930" y="1804"/>
                  <a:pt x="1501" y="923"/>
                  <a:pt x="1001" y="101"/>
                </a:cubicBezTo>
                <a:cubicBezTo>
                  <a:pt x="961" y="38"/>
                  <a:pt x="895" y="1"/>
                  <a:pt x="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1"/>
          <p:cNvSpPr/>
          <p:nvPr/>
        </p:nvSpPr>
        <p:spPr>
          <a:xfrm rot="-1848274">
            <a:off x="-5362" y="740169"/>
            <a:ext cx="1730062" cy="455715"/>
          </a:xfrm>
          <a:custGeom>
            <a:rect b="b" l="l" r="r" t="t"/>
            <a:pathLst>
              <a:path extrusionOk="0" h="18229" w="69204">
                <a:moveTo>
                  <a:pt x="110" y="8827"/>
                </a:moveTo>
                <a:cubicBezTo>
                  <a:pt x="-771" y="12787"/>
                  <a:pt x="5718" y="20428"/>
                  <a:pt x="8586" y="17560"/>
                </a:cubicBezTo>
                <a:cubicBezTo>
                  <a:pt x="12229" y="13917"/>
                  <a:pt x="9053" y="6305"/>
                  <a:pt x="12696" y="2662"/>
                </a:cubicBezTo>
                <a:cubicBezTo>
                  <a:pt x="13270" y="2088"/>
                  <a:pt x="14366" y="1394"/>
                  <a:pt x="15007" y="1892"/>
                </a:cubicBezTo>
                <a:cubicBezTo>
                  <a:pt x="18042" y="4252"/>
                  <a:pt x="15280" y="9933"/>
                  <a:pt x="17319" y="13193"/>
                </a:cubicBezTo>
                <a:cubicBezTo>
                  <a:pt x="18619" y="15272"/>
                  <a:pt x="22777" y="16467"/>
                  <a:pt x="24511" y="14734"/>
                </a:cubicBezTo>
                <a:cubicBezTo>
                  <a:pt x="28280" y="10967"/>
                  <a:pt x="25657" y="-660"/>
                  <a:pt x="30932" y="94"/>
                </a:cubicBezTo>
                <a:cubicBezTo>
                  <a:pt x="37077" y="972"/>
                  <a:pt x="32844" y="14818"/>
                  <a:pt x="38638" y="17046"/>
                </a:cubicBezTo>
                <a:cubicBezTo>
                  <a:pt x="41630" y="18197"/>
                  <a:pt x="45492" y="14660"/>
                  <a:pt x="46600" y="11652"/>
                </a:cubicBezTo>
                <a:cubicBezTo>
                  <a:pt x="47793" y="8413"/>
                  <a:pt x="47436" y="3240"/>
                  <a:pt x="50710" y="2148"/>
                </a:cubicBezTo>
                <a:cubicBezTo>
                  <a:pt x="55223" y="642"/>
                  <a:pt x="53577" y="12494"/>
                  <a:pt x="57902" y="14477"/>
                </a:cubicBezTo>
                <a:cubicBezTo>
                  <a:pt x="61432" y="16095"/>
                  <a:pt x="66777" y="14683"/>
                  <a:pt x="69204" y="11652"/>
                </a:cubicBezTo>
              </a:path>
            </a:pathLst>
          </a:custGeom>
          <a:noFill/>
          <a:ln cap="rnd" cmpd="sng" w="38100">
            <a:solidFill>
              <a:schemeClr val="dk2"/>
            </a:solidFill>
            <a:prstDash val="solid"/>
            <a:round/>
            <a:headEnd len="med" w="med" type="none"/>
            <a:tailEnd len="med" w="med" type="none"/>
          </a:ln>
        </p:spPr>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7_1_1">
    <p:spTree>
      <p:nvGrpSpPr>
        <p:cNvPr id="578" name="Shape 578"/>
        <p:cNvGrpSpPr/>
        <p:nvPr/>
      </p:nvGrpSpPr>
      <p:grpSpPr>
        <a:xfrm>
          <a:off x="0" y="0"/>
          <a:ext cx="0" cy="0"/>
          <a:chOff x="0" y="0"/>
          <a:chExt cx="0" cy="0"/>
        </a:xfrm>
      </p:grpSpPr>
      <p:grpSp>
        <p:nvGrpSpPr>
          <p:cNvPr id="579" name="Google Shape;579;p32"/>
          <p:cNvGrpSpPr/>
          <p:nvPr/>
        </p:nvGrpSpPr>
        <p:grpSpPr>
          <a:xfrm>
            <a:off x="-20650" y="148425"/>
            <a:ext cx="8863230" cy="4743300"/>
            <a:chOff x="-26862" y="148425"/>
            <a:chExt cx="8863230" cy="4743300"/>
          </a:xfrm>
        </p:grpSpPr>
        <p:grpSp>
          <p:nvGrpSpPr>
            <p:cNvPr id="580" name="Google Shape;580;p32"/>
            <p:cNvGrpSpPr/>
            <p:nvPr/>
          </p:nvGrpSpPr>
          <p:grpSpPr>
            <a:xfrm>
              <a:off x="550593" y="148425"/>
              <a:ext cx="8285775" cy="4743300"/>
              <a:chOff x="496875" y="148425"/>
              <a:chExt cx="8285775" cy="4743300"/>
            </a:xfrm>
          </p:grpSpPr>
          <p:sp>
            <p:nvSpPr>
              <p:cNvPr id="581" name="Google Shape;581;p32"/>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2"/>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32"/>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32"/>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2"/>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6" name="Google Shape;586;p32"/>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87" name="Google Shape;587;p32"/>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588" name="Google Shape;588;p32"/>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 name="Google Shape;589;p32"/>
          <p:cNvGrpSpPr/>
          <p:nvPr/>
        </p:nvGrpSpPr>
        <p:grpSpPr>
          <a:xfrm>
            <a:off x="1084158" y="540000"/>
            <a:ext cx="7343092" cy="4063500"/>
            <a:chOff x="683510" y="1125575"/>
            <a:chExt cx="7343092" cy="4063500"/>
          </a:xfrm>
        </p:grpSpPr>
        <p:sp>
          <p:nvSpPr>
            <p:cNvPr id="590" name="Google Shape;590;p32"/>
            <p:cNvSpPr/>
            <p:nvPr/>
          </p:nvSpPr>
          <p:spPr>
            <a:xfrm>
              <a:off x="689803" y="1125575"/>
              <a:ext cx="7336800" cy="4063500"/>
            </a:xfrm>
            <a:prstGeom prst="roundRect">
              <a:avLst>
                <a:gd fmla="val 5000" name="adj"/>
              </a:avLst>
            </a:prstGeom>
            <a:solidFill>
              <a:schemeClr val="dk2"/>
            </a:solidFill>
            <a:ln>
              <a:noFill/>
            </a:ln>
            <a:effectLst>
              <a:outerShdw rotWithShape="0" algn="bl" dir="2880000" dist="200025">
                <a:schemeClr val="dk1">
                  <a:alpha val="95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2"/>
            <p:cNvSpPr/>
            <p:nvPr/>
          </p:nvSpPr>
          <p:spPr>
            <a:xfrm>
              <a:off x="683510" y="1695450"/>
              <a:ext cx="7336800" cy="95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2" name="Google Shape;592;p32"/>
          <p:cNvSpPr txBox="1"/>
          <p:nvPr>
            <p:ph type="title"/>
          </p:nvPr>
        </p:nvSpPr>
        <p:spPr>
          <a:xfrm>
            <a:off x="1080400" y="540000"/>
            <a:ext cx="7343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2800"/>
              <a:buNone/>
              <a:defRPr>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grpSp>
        <p:nvGrpSpPr>
          <p:cNvPr id="593" name="Google Shape;593;p32"/>
          <p:cNvGrpSpPr/>
          <p:nvPr/>
        </p:nvGrpSpPr>
        <p:grpSpPr>
          <a:xfrm>
            <a:off x="327650" y="2276363"/>
            <a:ext cx="443062" cy="590770"/>
            <a:chOff x="7371700" y="2260325"/>
            <a:chExt cx="443062" cy="590770"/>
          </a:xfrm>
        </p:grpSpPr>
        <p:sp>
          <p:nvSpPr>
            <p:cNvPr id="594" name="Google Shape;594;p32"/>
            <p:cNvSpPr/>
            <p:nvPr/>
          </p:nvSpPr>
          <p:spPr>
            <a:xfrm>
              <a:off x="7407630" y="2260325"/>
              <a:ext cx="407132" cy="237575"/>
            </a:xfrm>
            <a:custGeom>
              <a:rect b="b" l="l" r="r" t="t"/>
              <a:pathLst>
                <a:path extrusionOk="0" h="9503" w="26199">
                  <a:moveTo>
                    <a:pt x="0" y="0"/>
                  </a:moveTo>
                  <a:cubicBezTo>
                    <a:pt x="8310" y="4153"/>
                    <a:pt x="17385" y="6568"/>
                    <a:pt x="26199" y="9503"/>
                  </a:cubicBezTo>
                </a:path>
              </a:pathLst>
            </a:custGeom>
            <a:noFill/>
            <a:ln cap="rnd" cmpd="sng" w="38100">
              <a:solidFill>
                <a:schemeClr val="dk2"/>
              </a:solidFill>
              <a:prstDash val="solid"/>
              <a:round/>
              <a:headEnd len="med" w="med" type="none"/>
              <a:tailEnd len="med" w="med" type="none"/>
            </a:ln>
          </p:spPr>
        </p:sp>
        <p:sp>
          <p:nvSpPr>
            <p:cNvPr id="595" name="Google Shape;595;p32"/>
            <p:cNvSpPr/>
            <p:nvPr/>
          </p:nvSpPr>
          <p:spPr>
            <a:xfrm>
              <a:off x="7371700" y="2452967"/>
              <a:ext cx="407132" cy="237575"/>
            </a:xfrm>
            <a:custGeom>
              <a:rect b="b" l="l" r="r" t="t"/>
              <a:pathLst>
                <a:path extrusionOk="0" h="9503" w="26199">
                  <a:moveTo>
                    <a:pt x="0" y="0"/>
                  </a:moveTo>
                  <a:cubicBezTo>
                    <a:pt x="8310" y="4153"/>
                    <a:pt x="17385" y="6568"/>
                    <a:pt x="26199" y="9503"/>
                  </a:cubicBezTo>
                </a:path>
              </a:pathLst>
            </a:custGeom>
            <a:noFill/>
            <a:ln cap="rnd" cmpd="sng" w="38100">
              <a:solidFill>
                <a:schemeClr val="dk2"/>
              </a:solidFill>
              <a:prstDash val="solid"/>
              <a:round/>
              <a:headEnd len="med" w="med" type="none"/>
              <a:tailEnd len="med" w="med" type="none"/>
            </a:ln>
          </p:spPr>
        </p:sp>
        <p:sp>
          <p:nvSpPr>
            <p:cNvPr id="596" name="Google Shape;596;p32"/>
            <p:cNvSpPr/>
            <p:nvPr/>
          </p:nvSpPr>
          <p:spPr>
            <a:xfrm>
              <a:off x="7371700" y="2613520"/>
              <a:ext cx="407132" cy="237575"/>
            </a:xfrm>
            <a:custGeom>
              <a:rect b="b" l="l" r="r" t="t"/>
              <a:pathLst>
                <a:path extrusionOk="0" h="9503" w="26199">
                  <a:moveTo>
                    <a:pt x="0" y="0"/>
                  </a:moveTo>
                  <a:cubicBezTo>
                    <a:pt x="8310" y="4153"/>
                    <a:pt x="17385" y="6568"/>
                    <a:pt x="26199" y="9503"/>
                  </a:cubicBezTo>
                </a:path>
              </a:pathLst>
            </a:custGeom>
            <a:noFill/>
            <a:ln cap="rnd" cmpd="sng" w="38100">
              <a:solidFill>
                <a:schemeClr val="dk2"/>
              </a:solidFill>
              <a:prstDash val="solid"/>
              <a:round/>
              <a:headEnd len="med" w="med" type="none"/>
              <a:tailEnd len="med" w="med" type="none"/>
            </a:ln>
          </p:spPr>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8">
    <p:spTree>
      <p:nvGrpSpPr>
        <p:cNvPr id="597" name="Shape 597"/>
        <p:cNvGrpSpPr/>
        <p:nvPr/>
      </p:nvGrpSpPr>
      <p:grpSpPr>
        <a:xfrm>
          <a:off x="0" y="0"/>
          <a:ext cx="0" cy="0"/>
          <a:chOff x="0" y="0"/>
          <a:chExt cx="0" cy="0"/>
        </a:xfrm>
      </p:grpSpPr>
      <p:grpSp>
        <p:nvGrpSpPr>
          <p:cNvPr id="598" name="Google Shape;598;p33"/>
          <p:cNvGrpSpPr/>
          <p:nvPr/>
        </p:nvGrpSpPr>
        <p:grpSpPr>
          <a:xfrm flipH="1">
            <a:off x="369300" y="128450"/>
            <a:ext cx="8405511" cy="4783854"/>
            <a:chOff x="365995" y="128446"/>
            <a:chExt cx="8341283" cy="4783854"/>
          </a:xfrm>
        </p:grpSpPr>
        <p:grpSp>
          <p:nvGrpSpPr>
            <p:cNvPr id="599" name="Google Shape;599;p33"/>
            <p:cNvGrpSpPr/>
            <p:nvPr/>
          </p:nvGrpSpPr>
          <p:grpSpPr>
            <a:xfrm>
              <a:off x="365995" y="148421"/>
              <a:ext cx="8313907" cy="4743304"/>
              <a:chOff x="365995" y="148421"/>
              <a:chExt cx="8313907" cy="4743304"/>
            </a:xfrm>
          </p:grpSpPr>
          <p:sp>
            <p:nvSpPr>
              <p:cNvPr id="600" name="Google Shape;600;p33"/>
              <p:cNvSpPr/>
              <p:nvPr/>
            </p:nvSpPr>
            <p:spPr>
              <a:xfrm>
                <a:off x="507275" y="148425"/>
                <a:ext cx="8172600" cy="4743300"/>
              </a:xfrm>
              <a:prstGeom prst="rect">
                <a:avLst/>
              </a:prstGeom>
              <a:solidFill>
                <a:schemeClr val="dk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33"/>
              <p:cNvSpPr/>
              <p:nvPr/>
            </p:nvSpPr>
            <p:spPr>
              <a:xfrm>
                <a:off x="365995" y="148421"/>
                <a:ext cx="398400" cy="4743300"/>
              </a:xfrm>
              <a:prstGeom prst="roundRect">
                <a:avLst>
                  <a:gd fmla="val 159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02" name="Google Shape;602;p33"/>
              <p:cNvPicPr preferRelativeResize="0"/>
              <p:nvPr/>
            </p:nvPicPr>
            <p:blipFill rotWithShape="1">
              <a:blip r:embed="rId2">
                <a:alphaModFix/>
              </a:blip>
              <a:srcRect b="0" l="0" r="0" t="-40"/>
              <a:stretch/>
            </p:blipFill>
            <p:spPr>
              <a:xfrm>
                <a:off x="365995" y="148421"/>
                <a:ext cx="8313907" cy="4743300"/>
              </a:xfrm>
              <a:prstGeom prst="rect">
                <a:avLst/>
              </a:prstGeom>
              <a:noFill/>
              <a:ln>
                <a:noFill/>
              </a:ln>
            </p:spPr>
          </p:pic>
        </p:grpSp>
        <p:grpSp>
          <p:nvGrpSpPr>
            <p:cNvPr id="603" name="Google Shape;603;p33"/>
            <p:cNvGrpSpPr/>
            <p:nvPr/>
          </p:nvGrpSpPr>
          <p:grpSpPr>
            <a:xfrm>
              <a:off x="366125" y="148421"/>
              <a:ext cx="1096996" cy="4743304"/>
              <a:chOff x="366125" y="148421"/>
              <a:chExt cx="1096996" cy="4743304"/>
            </a:xfrm>
          </p:grpSpPr>
          <p:sp>
            <p:nvSpPr>
              <p:cNvPr id="604" name="Google Shape;604;p33"/>
              <p:cNvSpPr/>
              <p:nvPr/>
            </p:nvSpPr>
            <p:spPr>
              <a:xfrm flipH="1">
                <a:off x="769821" y="148421"/>
                <a:ext cx="6933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33"/>
              <p:cNvSpPr/>
              <p:nvPr/>
            </p:nvSpPr>
            <p:spPr>
              <a:xfrm flipH="1">
                <a:off x="366125" y="148425"/>
                <a:ext cx="2118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6" name="Google Shape;606;p33"/>
            <p:cNvSpPr/>
            <p:nvPr/>
          </p:nvSpPr>
          <p:spPr>
            <a:xfrm rot="5400000">
              <a:off x="8180779" y="128446"/>
              <a:ext cx="526500" cy="526500"/>
            </a:xfrm>
            <a:prstGeom prst="halfFrame">
              <a:avLst>
                <a:gd fmla="val 25613" name="adj1"/>
                <a:gd fmla="val 24392" name="adj2"/>
              </a:avLst>
            </a:prstGeom>
            <a:solidFill>
              <a:schemeClr val="lt2"/>
            </a:solidFill>
            <a:ln>
              <a:noFill/>
            </a:ln>
            <a:effectLst>
              <a:outerShdw blurRad="57150" rotWithShape="0" algn="bl" dir="5400000" dist="1905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3"/>
            <p:cNvSpPr/>
            <p:nvPr/>
          </p:nvSpPr>
          <p:spPr>
            <a:xfrm rot="10800000">
              <a:off x="8180779" y="4385800"/>
              <a:ext cx="526500" cy="526500"/>
            </a:xfrm>
            <a:prstGeom prst="halfFrame">
              <a:avLst>
                <a:gd fmla="val 25613" name="adj1"/>
                <a:gd fmla="val 24392" name="adj2"/>
              </a:avLst>
            </a:prstGeom>
            <a:solidFill>
              <a:schemeClr val="lt2"/>
            </a:solidFill>
            <a:ln>
              <a:noFill/>
            </a:ln>
            <a:effectLst>
              <a:outerShdw blurRad="57150" rotWithShape="0" algn="bl" dir="5400000" dist="1905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8" name="Google Shape;608;p33"/>
          <p:cNvSpPr txBox="1"/>
          <p:nvPr>
            <p:ph type="ctrTitle"/>
          </p:nvPr>
        </p:nvSpPr>
        <p:spPr>
          <a:xfrm>
            <a:off x="1241000" y="1676700"/>
            <a:ext cx="3636300" cy="895500"/>
          </a:xfrm>
          <a:prstGeom prst="rect">
            <a:avLst/>
          </a:prstGeom>
        </p:spPr>
        <p:txBody>
          <a:bodyPr anchorCtr="0" anchor="ctr" bIns="91425" lIns="91425" spcFirstLastPara="1" rIns="91425" wrap="square" tIns="91425">
            <a:noAutofit/>
          </a:bodyPr>
          <a:lstStyle>
            <a:lvl1pPr lvl="0" rtl="0">
              <a:spcBef>
                <a:spcPts val="0"/>
              </a:spcBef>
              <a:spcAft>
                <a:spcPts val="0"/>
              </a:spcAft>
              <a:buSzPts val="5200"/>
              <a:buNone/>
              <a:defRPr sz="5200">
                <a:solidFill>
                  <a:schemeClr val="dk1"/>
                </a:solidFill>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609" name="Google Shape;609;p33"/>
          <p:cNvSpPr txBox="1"/>
          <p:nvPr>
            <p:ph idx="1" type="subTitle"/>
          </p:nvPr>
        </p:nvSpPr>
        <p:spPr>
          <a:xfrm>
            <a:off x="5154946" y="1905300"/>
            <a:ext cx="2478000" cy="13329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610" name="Google Shape;610;p33"/>
          <p:cNvSpPr txBox="1"/>
          <p:nvPr/>
        </p:nvSpPr>
        <p:spPr>
          <a:xfrm>
            <a:off x="2166075" y="4171725"/>
            <a:ext cx="5178900" cy="4503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300"/>
              </a:spcBef>
              <a:spcAft>
                <a:spcPts val="0"/>
              </a:spcAft>
              <a:buNone/>
            </a:pPr>
            <a:r>
              <a:rPr lang="en" sz="1000">
                <a:solidFill>
                  <a:schemeClr val="lt1"/>
                </a:solidFill>
                <a:latin typeface="Fira Sans"/>
                <a:ea typeface="Fira Sans"/>
                <a:cs typeface="Fira Sans"/>
                <a:sym typeface="Fira Sans"/>
              </a:rPr>
              <a:t>CREDITS: This presentation template was created by </a:t>
            </a:r>
            <a:r>
              <a:rPr b="1" lang="en" sz="1000">
                <a:solidFill>
                  <a:schemeClr val="lt1"/>
                </a:solidFill>
                <a:uFill>
                  <a:noFill/>
                </a:uFill>
                <a:latin typeface="Fira Sans"/>
                <a:ea typeface="Fira Sans"/>
                <a:cs typeface="Fira Sans"/>
                <a:sym typeface="Fira Sans"/>
                <a:hlinkClick r:id="rId3">
                  <a:extLst>
                    <a:ext uri="{A12FA001-AC4F-418D-AE19-62706E023703}">
                      <ahyp:hlinkClr val="tx"/>
                    </a:ext>
                  </a:extLst>
                </a:hlinkClick>
              </a:rPr>
              <a:t>Slidesgo</a:t>
            </a:r>
            <a:r>
              <a:rPr lang="en" sz="1000">
                <a:solidFill>
                  <a:schemeClr val="lt1"/>
                </a:solidFill>
                <a:latin typeface="Fira Sans"/>
                <a:ea typeface="Fira Sans"/>
                <a:cs typeface="Fira Sans"/>
                <a:sym typeface="Fira Sans"/>
              </a:rPr>
              <a:t>, including icons by </a:t>
            </a:r>
            <a:r>
              <a:rPr b="1" lang="en" sz="1000">
                <a:solidFill>
                  <a:schemeClr val="lt1"/>
                </a:solidFill>
                <a:uFill>
                  <a:noFill/>
                </a:uFill>
                <a:latin typeface="Fira Sans"/>
                <a:ea typeface="Fira Sans"/>
                <a:cs typeface="Fira Sans"/>
                <a:sym typeface="Fira Sans"/>
                <a:hlinkClick r:id="rId4">
                  <a:extLst>
                    <a:ext uri="{A12FA001-AC4F-418D-AE19-62706E023703}">
                      <ahyp:hlinkClr val="tx"/>
                    </a:ext>
                  </a:extLst>
                </a:hlinkClick>
              </a:rPr>
              <a:t>Flatico</a:t>
            </a:r>
            <a:r>
              <a:rPr b="1" lang="en" sz="1000">
                <a:solidFill>
                  <a:schemeClr val="lt1"/>
                </a:solidFill>
                <a:uFill>
                  <a:noFill/>
                </a:uFill>
                <a:latin typeface="Fira Sans"/>
                <a:ea typeface="Fira Sans"/>
                <a:cs typeface="Fira Sans"/>
                <a:sym typeface="Fira Sans"/>
                <a:hlinkClick r:id="rId5">
                  <a:extLst>
                    <a:ext uri="{A12FA001-AC4F-418D-AE19-62706E023703}">
                      <ahyp:hlinkClr val="tx"/>
                    </a:ext>
                  </a:extLst>
                </a:hlinkClick>
              </a:rPr>
              <a:t>n</a:t>
            </a:r>
            <a:r>
              <a:rPr lang="en" sz="1000">
                <a:solidFill>
                  <a:schemeClr val="lt1"/>
                </a:solidFill>
                <a:latin typeface="Fira Sans"/>
                <a:ea typeface="Fira Sans"/>
                <a:cs typeface="Fira Sans"/>
                <a:sym typeface="Fira Sans"/>
              </a:rPr>
              <a:t> and </a:t>
            </a:r>
            <a:r>
              <a:rPr lang="en" sz="1000">
                <a:solidFill>
                  <a:schemeClr val="lt1"/>
                </a:solidFill>
                <a:latin typeface="Fira Sans"/>
                <a:ea typeface="Fira Sans"/>
                <a:cs typeface="Fira Sans"/>
                <a:sym typeface="Fira Sans"/>
              </a:rPr>
              <a:t>infographics &amp; images by </a:t>
            </a:r>
            <a:r>
              <a:rPr b="1" lang="en" sz="1000">
                <a:solidFill>
                  <a:schemeClr val="lt1"/>
                </a:solidFill>
                <a:uFill>
                  <a:noFill/>
                </a:uFill>
                <a:latin typeface="Fira Sans"/>
                <a:ea typeface="Fira Sans"/>
                <a:cs typeface="Fira Sans"/>
                <a:sym typeface="Fira Sans"/>
                <a:hlinkClick r:id="rId6">
                  <a:extLst>
                    <a:ext uri="{A12FA001-AC4F-418D-AE19-62706E023703}">
                      <ahyp:hlinkClr val="tx"/>
                    </a:ext>
                  </a:extLst>
                </a:hlinkClick>
              </a:rPr>
              <a:t>Freepik</a:t>
            </a:r>
            <a:endParaRPr b="1">
              <a:solidFill>
                <a:schemeClr val="lt1"/>
              </a:solidFill>
              <a:latin typeface="Fira Sans"/>
              <a:ea typeface="Fira Sans"/>
              <a:cs typeface="Fira Sans"/>
              <a:sym typeface="Fira Sans"/>
            </a:endParaRPr>
          </a:p>
        </p:txBody>
      </p:sp>
      <p:sp>
        <p:nvSpPr>
          <p:cNvPr id="611" name="Google Shape;611;p33"/>
          <p:cNvSpPr txBox="1"/>
          <p:nvPr>
            <p:ph idx="2" type="subTitle"/>
          </p:nvPr>
        </p:nvSpPr>
        <p:spPr>
          <a:xfrm>
            <a:off x="1350896" y="2540025"/>
            <a:ext cx="3221100" cy="311700"/>
          </a:xfrm>
          <a:prstGeom prst="rect">
            <a:avLst/>
          </a:prstGeom>
        </p:spPr>
        <p:txBody>
          <a:bodyPr anchorCtr="0" anchor="ctr" bIns="91425" lIns="91425" spcFirstLastPara="1" rIns="91425" wrap="square" tIns="91425">
            <a:noAutofit/>
          </a:bodyPr>
          <a:lstStyle>
            <a:lvl1pPr lvl="0" rtl="0">
              <a:lnSpc>
                <a:spcPct val="100000"/>
              </a:lnSpc>
              <a:spcBef>
                <a:spcPts val="300"/>
              </a:spcBef>
              <a:spcAft>
                <a:spcPts val="0"/>
              </a:spcAft>
              <a:buSzPts val="1400"/>
              <a:buNone/>
              <a:defRPr b="1">
                <a:solidFill>
                  <a:schemeClr val="dk2"/>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spTree>
      <p:nvGrpSpPr>
        <p:cNvPr id="612" name="Shape 612"/>
        <p:cNvGrpSpPr/>
        <p:nvPr/>
      </p:nvGrpSpPr>
      <p:grpSpPr>
        <a:xfrm>
          <a:off x="0" y="0"/>
          <a:ext cx="0" cy="0"/>
          <a:chOff x="0" y="0"/>
          <a:chExt cx="0" cy="0"/>
        </a:xfrm>
      </p:grpSpPr>
      <p:grpSp>
        <p:nvGrpSpPr>
          <p:cNvPr id="613" name="Google Shape;613;p34"/>
          <p:cNvGrpSpPr/>
          <p:nvPr/>
        </p:nvGrpSpPr>
        <p:grpSpPr>
          <a:xfrm>
            <a:off x="-20650" y="148425"/>
            <a:ext cx="8863230" cy="4743300"/>
            <a:chOff x="-26862" y="148425"/>
            <a:chExt cx="8863230" cy="4743300"/>
          </a:xfrm>
        </p:grpSpPr>
        <p:grpSp>
          <p:nvGrpSpPr>
            <p:cNvPr id="614" name="Google Shape;614;p34"/>
            <p:cNvGrpSpPr/>
            <p:nvPr/>
          </p:nvGrpSpPr>
          <p:grpSpPr>
            <a:xfrm>
              <a:off x="550593" y="148425"/>
              <a:ext cx="8285775" cy="4743300"/>
              <a:chOff x="496875" y="148425"/>
              <a:chExt cx="8285775" cy="4743300"/>
            </a:xfrm>
          </p:grpSpPr>
          <p:sp>
            <p:nvSpPr>
              <p:cNvPr id="615" name="Google Shape;615;p34"/>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34"/>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34"/>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4"/>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34"/>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0" name="Google Shape;620;p34"/>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21" name="Google Shape;621;p34"/>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622" name="Google Shape;622;p34"/>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3" name="Google Shape;623;p34"/>
          <p:cNvSpPr/>
          <p:nvPr/>
        </p:nvSpPr>
        <p:spPr>
          <a:xfrm>
            <a:off x="1087825" y="539400"/>
            <a:ext cx="7336200" cy="572700"/>
          </a:xfrm>
          <a:prstGeom prst="roundRect">
            <a:avLst>
              <a:gd fmla="val 33635"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 name="Google Shape;624;p34"/>
          <p:cNvGrpSpPr/>
          <p:nvPr/>
        </p:nvGrpSpPr>
        <p:grpSpPr>
          <a:xfrm>
            <a:off x="125837" y="413644"/>
            <a:ext cx="8522071" cy="4330800"/>
            <a:chOff x="125837" y="413644"/>
            <a:chExt cx="8522071" cy="4330800"/>
          </a:xfrm>
        </p:grpSpPr>
        <p:grpSp>
          <p:nvGrpSpPr>
            <p:cNvPr id="625" name="Google Shape;625;p34"/>
            <p:cNvGrpSpPr/>
            <p:nvPr/>
          </p:nvGrpSpPr>
          <p:grpSpPr>
            <a:xfrm>
              <a:off x="770693" y="413644"/>
              <a:ext cx="7877214" cy="823364"/>
              <a:chOff x="1154247" y="2779752"/>
              <a:chExt cx="3263273" cy="341093"/>
            </a:xfrm>
          </p:grpSpPr>
          <p:sp>
            <p:nvSpPr>
              <p:cNvPr id="626" name="Google Shape;626;p34"/>
              <p:cNvSpPr/>
              <p:nvPr/>
            </p:nvSpPr>
            <p:spPr>
              <a:xfrm>
                <a:off x="1154247" y="2779752"/>
                <a:ext cx="234302" cy="341093"/>
              </a:xfrm>
              <a:custGeom>
                <a:rect b="b" l="l" r="r" t="t"/>
                <a:pathLst>
                  <a:path extrusionOk="0" h="8165" w="5608">
                    <a:moveTo>
                      <a:pt x="1441" y="1855"/>
                    </a:moveTo>
                    <a:cubicBezTo>
                      <a:pt x="1822" y="1855"/>
                      <a:pt x="2179" y="2188"/>
                      <a:pt x="2322" y="2533"/>
                    </a:cubicBezTo>
                    <a:cubicBezTo>
                      <a:pt x="2405" y="2759"/>
                      <a:pt x="2429" y="2986"/>
                      <a:pt x="2429" y="3212"/>
                    </a:cubicBezTo>
                    <a:cubicBezTo>
                      <a:pt x="2286" y="3283"/>
                      <a:pt x="2131" y="3331"/>
                      <a:pt x="1976" y="3367"/>
                    </a:cubicBezTo>
                    <a:cubicBezTo>
                      <a:pt x="1924" y="3375"/>
                      <a:pt x="1869" y="3379"/>
                      <a:pt x="1814" y="3379"/>
                    </a:cubicBezTo>
                    <a:cubicBezTo>
                      <a:pt x="1544" y="3379"/>
                      <a:pt x="1253" y="3285"/>
                      <a:pt x="1036" y="3117"/>
                    </a:cubicBezTo>
                    <a:cubicBezTo>
                      <a:pt x="917" y="3009"/>
                      <a:pt x="762" y="2831"/>
                      <a:pt x="750" y="2569"/>
                    </a:cubicBezTo>
                    <a:cubicBezTo>
                      <a:pt x="738" y="2247"/>
                      <a:pt x="1000" y="1926"/>
                      <a:pt x="1322" y="1866"/>
                    </a:cubicBezTo>
                    <a:cubicBezTo>
                      <a:pt x="1357" y="1855"/>
                      <a:pt x="1405" y="1855"/>
                      <a:pt x="1441" y="1855"/>
                    </a:cubicBezTo>
                    <a:close/>
                    <a:moveTo>
                      <a:pt x="5382" y="0"/>
                    </a:moveTo>
                    <a:cubicBezTo>
                      <a:pt x="5321" y="0"/>
                      <a:pt x="5265" y="32"/>
                      <a:pt x="5227" y="92"/>
                    </a:cubicBezTo>
                    <a:cubicBezTo>
                      <a:pt x="4715" y="890"/>
                      <a:pt x="4132" y="1640"/>
                      <a:pt x="3500" y="2343"/>
                    </a:cubicBezTo>
                    <a:cubicBezTo>
                      <a:pt x="3274" y="2569"/>
                      <a:pt x="3048" y="2807"/>
                      <a:pt x="2798" y="2986"/>
                    </a:cubicBezTo>
                    <a:cubicBezTo>
                      <a:pt x="2786" y="2783"/>
                      <a:pt x="2750" y="2593"/>
                      <a:pt x="2679" y="2402"/>
                    </a:cubicBezTo>
                    <a:cubicBezTo>
                      <a:pt x="2486" y="1921"/>
                      <a:pt x="2015" y="1468"/>
                      <a:pt x="1445" y="1468"/>
                    </a:cubicBezTo>
                    <a:cubicBezTo>
                      <a:pt x="1381" y="1468"/>
                      <a:pt x="1316" y="1473"/>
                      <a:pt x="1250" y="1485"/>
                    </a:cubicBezTo>
                    <a:cubicBezTo>
                      <a:pt x="750" y="1581"/>
                      <a:pt x="357" y="2069"/>
                      <a:pt x="369" y="2581"/>
                    </a:cubicBezTo>
                    <a:cubicBezTo>
                      <a:pt x="369" y="2890"/>
                      <a:pt x="524" y="3188"/>
                      <a:pt x="798" y="3414"/>
                    </a:cubicBezTo>
                    <a:cubicBezTo>
                      <a:pt x="1080" y="3638"/>
                      <a:pt x="1451" y="3767"/>
                      <a:pt x="1811" y="3767"/>
                    </a:cubicBezTo>
                    <a:cubicBezTo>
                      <a:pt x="1891" y="3767"/>
                      <a:pt x="1970" y="3761"/>
                      <a:pt x="2048" y="3748"/>
                    </a:cubicBezTo>
                    <a:cubicBezTo>
                      <a:pt x="2167" y="3724"/>
                      <a:pt x="2274" y="3688"/>
                      <a:pt x="2381" y="3652"/>
                    </a:cubicBezTo>
                    <a:lnTo>
                      <a:pt x="2381" y="3652"/>
                    </a:lnTo>
                    <a:cubicBezTo>
                      <a:pt x="2369" y="3760"/>
                      <a:pt x="2346" y="3867"/>
                      <a:pt x="2322" y="3962"/>
                    </a:cubicBezTo>
                    <a:cubicBezTo>
                      <a:pt x="1988" y="5438"/>
                      <a:pt x="1191" y="6808"/>
                      <a:pt x="83" y="7832"/>
                    </a:cubicBezTo>
                    <a:cubicBezTo>
                      <a:pt x="12" y="7903"/>
                      <a:pt x="0" y="8022"/>
                      <a:pt x="71" y="8105"/>
                    </a:cubicBezTo>
                    <a:cubicBezTo>
                      <a:pt x="119" y="8141"/>
                      <a:pt x="167" y="8165"/>
                      <a:pt x="214" y="8165"/>
                    </a:cubicBezTo>
                    <a:cubicBezTo>
                      <a:pt x="262" y="8165"/>
                      <a:pt x="310" y="8153"/>
                      <a:pt x="345" y="8117"/>
                    </a:cubicBezTo>
                    <a:cubicBezTo>
                      <a:pt x="1512" y="7034"/>
                      <a:pt x="2346" y="5593"/>
                      <a:pt x="2703" y="4057"/>
                    </a:cubicBezTo>
                    <a:cubicBezTo>
                      <a:pt x="2738" y="3879"/>
                      <a:pt x="2774" y="3676"/>
                      <a:pt x="2798" y="3450"/>
                    </a:cubicBezTo>
                    <a:cubicBezTo>
                      <a:pt x="3167" y="3224"/>
                      <a:pt x="3500" y="2902"/>
                      <a:pt x="3774" y="2605"/>
                    </a:cubicBezTo>
                    <a:cubicBezTo>
                      <a:pt x="4429" y="1890"/>
                      <a:pt x="5024" y="1116"/>
                      <a:pt x="5548" y="295"/>
                    </a:cubicBezTo>
                    <a:cubicBezTo>
                      <a:pt x="5608" y="200"/>
                      <a:pt x="5584" y="81"/>
                      <a:pt x="5489" y="33"/>
                    </a:cubicBezTo>
                    <a:cubicBezTo>
                      <a:pt x="5454" y="11"/>
                      <a:pt x="5417" y="0"/>
                      <a:pt x="53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4"/>
              <p:cNvSpPr/>
              <p:nvPr/>
            </p:nvSpPr>
            <p:spPr>
              <a:xfrm>
                <a:off x="4067242" y="2786333"/>
                <a:ext cx="350279" cy="327928"/>
              </a:xfrm>
              <a:custGeom>
                <a:rect b="b" l="l" r="r" t="t"/>
                <a:pathLst>
                  <a:path extrusionOk="0" h="8774" w="9372">
                    <a:moveTo>
                      <a:pt x="7414" y="2275"/>
                    </a:moveTo>
                    <a:cubicBezTo>
                      <a:pt x="7468" y="2275"/>
                      <a:pt x="7521" y="2278"/>
                      <a:pt x="7573" y="2285"/>
                    </a:cubicBezTo>
                    <a:cubicBezTo>
                      <a:pt x="8002" y="2333"/>
                      <a:pt x="8466" y="2702"/>
                      <a:pt x="8431" y="3154"/>
                    </a:cubicBezTo>
                    <a:cubicBezTo>
                      <a:pt x="8419" y="3356"/>
                      <a:pt x="8288" y="3535"/>
                      <a:pt x="8085" y="3666"/>
                    </a:cubicBezTo>
                    <a:cubicBezTo>
                      <a:pt x="7935" y="3764"/>
                      <a:pt x="7762" y="3814"/>
                      <a:pt x="7597" y="3814"/>
                    </a:cubicBezTo>
                    <a:cubicBezTo>
                      <a:pt x="7500" y="3814"/>
                      <a:pt x="7407" y="3797"/>
                      <a:pt x="7323" y="3761"/>
                    </a:cubicBezTo>
                    <a:cubicBezTo>
                      <a:pt x="6871" y="3571"/>
                      <a:pt x="6585" y="2999"/>
                      <a:pt x="6668" y="2452"/>
                    </a:cubicBezTo>
                    <a:cubicBezTo>
                      <a:pt x="6929" y="2336"/>
                      <a:pt x="7182" y="2275"/>
                      <a:pt x="7414" y="2275"/>
                    </a:cubicBezTo>
                    <a:close/>
                    <a:moveTo>
                      <a:pt x="4849" y="5281"/>
                    </a:moveTo>
                    <a:cubicBezTo>
                      <a:pt x="4985" y="5281"/>
                      <a:pt x="5123" y="5298"/>
                      <a:pt x="5252" y="5345"/>
                    </a:cubicBezTo>
                    <a:cubicBezTo>
                      <a:pt x="5478" y="5428"/>
                      <a:pt x="5716" y="5654"/>
                      <a:pt x="5716" y="5916"/>
                    </a:cubicBezTo>
                    <a:cubicBezTo>
                      <a:pt x="5716" y="6095"/>
                      <a:pt x="5585" y="6226"/>
                      <a:pt x="5514" y="6285"/>
                    </a:cubicBezTo>
                    <a:cubicBezTo>
                      <a:pt x="5396" y="6370"/>
                      <a:pt x="5254" y="6418"/>
                      <a:pt x="5117" y="6418"/>
                    </a:cubicBezTo>
                    <a:cubicBezTo>
                      <a:pt x="5061" y="6418"/>
                      <a:pt x="5006" y="6410"/>
                      <a:pt x="4954" y="6393"/>
                    </a:cubicBezTo>
                    <a:cubicBezTo>
                      <a:pt x="4573" y="6285"/>
                      <a:pt x="4347" y="5845"/>
                      <a:pt x="4335" y="5488"/>
                    </a:cubicBezTo>
                    <a:cubicBezTo>
                      <a:pt x="4335" y="5440"/>
                      <a:pt x="4335" y="5392"/>
                      <a:pt x="4335" y="5345"/>
                    </a:cubicBezTo>
                    <a:lnTo>
                      <a:pt x="4347" y="5345"/>
                    </a:lnTo>
                    <a:cubicBezTo>
                      <a:pt x="4495" y="5311"/>
                      <a:pt x="4671" y="5281"/>
                      <a:pt x="4849" y="5281"/>
                    </a:cubicBezTo>
                    <a:close/>
                    <a:moveTo>
                      <a:pt x="9156" y="0"/>
                    </a:moveTo>
                    <a:cubicBezTo>
                      <a:pt x="9136" y="0"/>
                      <a:pt x="9116" y="4"/>
                      <a:pt x="9097" y="11"/>
                    </a:cubicBezTo>
                    <a:cubicBezTo>
                      <a:pt x="8514" y="213"/>
                      <a:pt x="7919" y="428"/>
                      <a:pt x="7383" y="797"/>
                    </a:cubicBezTo>
                    <a:cubicBezTo>
                      <a:pt x="6847" y="1178"/>
                      <a:pt x="6478" y="1666"/>
                      <a:pt x="6335" y="2190"/>
                    </a:cubicBezTo>
                    <a:cubicBezTo>
                      <a:pt x="6216" y="2249"/>
                      <a:pt x="6085" y="2333"/>
                      <a:pt x="5966" y="2416"/>
                    </a:cubicBezTo>
                    <a:cubicBezTo>
                      <a:pt x="5335" y="2845"/>
                      <a:pt x="4787" y="3416"/>
                      <a:pt x="4394" y="4071"/>
                    </a:cubicBezTo>
                    <a:cubicBezTo>
                      <a:pt x="4192" y="4404"/>
                      <a:pt x="4049" y="4726"/>
                      <a:pt x="3990" y="5023"/>
                    </a:cubicBezTo>
                    <a:cubicBezTo>
                      <a:pt x="2227" y="5476"/>
                      <a:pt x="692" y="6809"/>
                      <a:pt x="37" y="8512"/>
                    </a:cubicBezTo>
                    <a:cubicBezTo>
                      <a:pt x="1" y="8619"/>
                      <a:pt x="49" y="8726"/>
                      <a:pt x="156" y="8762"/>
                    </a:cubicBezTo>
                    <a:cubicBezTo>
                      <a:pt x="180" y="8774"/>
                      <a:pt x="203" y="8774"/>
                      <a:pt x="215" y="8774"/>
                    </a:cubicBezTo>
                    <a:cubicBezTo>
                      <a:pt x="299" y="8774"/>
                      <a:pt x="370" y="8726"/>
                      <a:pt x="394" y="8655"/>
                    </a:cubicBezTo>
                    <a:cubicBezTo>
                      <a:pt x="989" y="7107"/>
                      <a:pt x="2358" y="5881"/>
                      <a:pt x="3954" y="5440"/>
                    </a:cubicBezTo>
                    <a:cubicBezTo>
                      <a:pt x="3954" y="5452"/>
                      <a:pt x="3954" y="5476"/>
                      <a:pt x="3954" y="5500"/>
                    </a:cubicBezTo>
                    <a:cubicBezTo>
                      <a:pt x="3978" y="6095"/>
                      <a:pt x="4347" y="6607"/>
                      <a:pt x="4847" y="6762"/>
                    </a:cubicBezTo>
                    <a:cubicBezTo>
                      <a:pt x="4932" y="6790"/>
                      <a:pt x="5023" y="6804"/>
                      <a:pt x="5115" y="6804"/>
                    </a:cubicBezTo>
                    <a:cubicBezTo>
                      <a:pt x="5331" y="6804"/>
                      <a:pt x="5556" y="6729"/>
                      <a:pt x="5740" y="6595"/>
                    </a:cubicBezTo>
                    <a:cubicBezTo>
                      <a:pt x="5978" y="6416"/>
                      <a:pt x="6109" y="6166"/>
                      <a:pt x="6109" y="5904"/>
                    </a:cubicBezTo>
                    <a:cubicBezTo>
                      <a:pt x="6097" y="5512"/>
                      <a:pt x="5799" y="5131"/>
                      <a:pt x="5383" y="4988"/>
                    </a:cubicBezTo>
                    <a:cubicBezTo>
                      <a:pt x="5204" y="4924"/>
                      <a:pt x="5021" y="4901"/>
                      <a:pt x="4845" y="4901"/>
                    </a:cubicBezTo>
                    <a:cubicBezTo>
                      <a:pt x="4692" y="4901"/>
                      <a:pt x="4544" y="4918"/>
                      <a:pt x="4406" y="4940"/>
                    </a:cubicBezTo>
                    <a:cubicBezTo>
                      <a:pt x="4478" y="4726"/>
                      <a:pt x="4573" y="4499"/>
                      <a:pt x="4728" y="4261"/>
                    </a:cubicBezTo>
                    <a:cubicBezTo>
                      <a:pt x="5085" y="3654"/>
                      <a:pt x="5597" y="3130"/>
                      <a:pt x="6180" y="2725"/>
                    </a:cubicBezTo>
                    <a:cubicBezTo>
                      <a:pt x="6204" y="2714"/>
                      <a:pt x="6240" y="2690"/>
                      <a:pt x="6276" y="2666"/>
                    </a:cubicBezTo>
                    <a:cubicBezTo>
                      <a:pt x="6276" y="3309"/>
                      <a:pt x="6633" y="3892"/>
                      <a:pt x="7180" y="4118"/>
                    </a:cubicBezTo>
                    <a:cubicBezTo>
                      <a:pt x="7309" y="4167"/>
                      <a:pt x="7448" y="4191"/>
                      <a:pt x="7590" y="4191"/>
                    </a:cubicBezTo>
                    <a:cubicBezTo>
                      <a:pt x="7831" y="4191"/>
                      <a:pt x="8078" y="4122"/>
                      <a:pt x="8288" y="3988"/>
                    </a:cubicBezTo>
                    <a:cubicBezTo>
                      <a:pt x="8597" y="3797"/>
                      <a:pt x="8788" y="3499"/>
                      <a:pt x="8812" y="3178"/>
                    </a:cubicBezTo>
                    <a:cubicBezTo>
                      <a:pt x="8859" y="2499"/>
                      <a:pt x="8240" y="1975"/>
                      <a:pt x="7621" y="1892"/>
                    </a:cubicBezTo>
                    <a:cubicBezTo>
                      <a:pt x="7562" y="1886"/>
                      <a:pt x="7502" y="1883"/>
                      <a:pt x="7440" y="1883"/>
                    </a:cubicBezTo>
                    <a:cubicBezTo>
                      <a:pt x="7242" y="1883"/>
                      <a:pt x="7032" y="1915"/>
                      <a:pt x="6823" y="1987"/>
                    </a:cubicBezTo>
                    <a:cubicBezTo>
                      <a:pt x="6990" y="1654"/>
                      <a:pt x="7252" y="1356"/>
                      <a:pt x="7609" y="1106"/>
                    </a:cubicBezTo>
                    <a:cubicBezTo>
                      <a:pt x="8085" y="773"/>
                      <a:pt x="8669" y="570"/>
                      <a:pt x="9228" y="380"/>
                    </a:cubicBezTo>
                    <a:cubicBezTo>
                      <a:pt x="9324" y="344"/>
                      <a:pt x="9371" y="237"/>
                      <a:pt x="9347" y="130"/>
                    </a:cubicBezTo>
                    <a:cubicBezTo>
                      <a:pt x="9319" y="54"/>
                      <a:pt x="9237" y="0"/>
                      <a:pt x="91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 name="Google Shape;628;p34"/>
            <p:cNvGrpSpPr/>
            <p:nvPr/>
          </p:nvGrpSpPr>
          <p:grpSpPr>
            <a:xfrm>
              <a:off x="125837" y="1463320"/>
              <a:ext cx="518877" cy="514228"/>
              <a:chOff x="1875225" y="3081825"/>
              <a:chExt cx="106275" cy="105325"/>
            </a:xfrm>
          </p:grpSpPr>
          <p:sp>
            <p:nvSpPr>
              <p:cNvPr id="629" name="Google Shape;629;p34"/>
              <p:cNvSpPr/>
              <p:nvPr/>
            </p:nvSpPr>
            <p:spPr>
              <a:xfrm>
                <a:off x="1910950" y="3081825"/>
                <a:ext cx="15800" cy="29725"/>
              </a:xfrm>
              <a:custGeom>
                <a:rect b="b" l="l" r="r" t="t"/>
                <a:pathLst>
                  <a:path extrusionOk="0" h="1189" w="632">
                    <a:moveTo>
                      <a:pt x="223" y="0"/>
                    </a:moveTo>
                    <a:cubicBezTo>
                      <a:pt x="205" y="0"/>
                      <a:pt x="186" y="3"/>
                      <a:pt x="167" y="10"/>
                    </a:cubicBezTo>
                    <a:cubicBezTo>
                      <a:pt x="60" y="34"/>
                      <a:pt x="0" y="129"/>
                      <a:pt x="24" y="236"/>
                    </a:cubicBezTo>
                    <a:lnTo>
                      <a:pt x="226" y="1046"/>
                    </a:lnTo>
                    <a:cubicBezTo>
                      <a:pt x="250" y="1129"/>
                      <a:pt x="334" y="1188"/>
                      <a:pt x="417" y="1188"/>
                    </a:cubicBezTo>
                    <a:lnTo>
                      <a:pt x="464" y="1188"/>
                    </a:lnTo>
                    <a:cubicBezTo>
                      <a:pt x="572" y="1165"/>
                      <a:pt x="631" y="1057"/>
                      <a:pt x="607" y="950"/>
                    </a:cubicBezTo>
                    <a:lnTo>
                      <a:pt x="405" y="141"/>
                    </a:lnTo>
                    <a:cubicBezTo>
                      <a:pt x="376" y="63"/>
                      <a:pt x="306" y="0"/>
                      <a:pt x="2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34"/>
              <p:cNvSpPr/>
              <p:nvPr/>
            </p:nvSpPr>
            <p:spPr>
              <a:xfrm>
                <a:off x="1930000" y="3157225"/>
                <a:ext cx="15500" cy="29925"/>
              </a:xfrm>
              <a:custGeom>
                <a:rect b="b" l="l" r="r" t="t"/>
                <a:pathLst>
                  <a:path extrusionOk="0" h="1197" w="620">
                    <a:moveTo>
                      <a:pt x="209" y="1"/>
                    </a:moveTo>
                    <a:cubicBezTo>
                      <a:pt x="195" y="1"/>
                      <a:pt x="181" y="3"/>
                      <a:pt x="167" y="6"/>
                    </a:cubicBezTo>
                    <a:cubicBezTo>
                      <a:pt x="60" y="30"/>
                      <a:pt x="0" y="137"/>
                      <a:pt x="24" y="232"/>
                    </a:cubicBezTo>
                    <a:lnTo>
                      <a:pt x="226" y="1042"/>
                    </a:lnTo>
                    <a:cubicBezTo>
                      <a:pt x="250" y="1137"/>
                      <a:pt x="322" y="1197"/>
                      <a:pt x="417" y="1197"/>
                    </a:cubicBezTo>
                    <a:cubicBezTo>
                      <a:pt x="429" y="1197"/>
                      <a:pt x="441" y="1185"/>
                      <a:pt x="464" y="1185"/>
                    </a:cubicBezTo>
                    <a:cubicBezTo>
                      <a:pt x="560" y="1161"/>
                      <a:pt x="619" y="1054"/>
                      <a:pt x="595" y="959"/>
                    </a:cubicBezTo>
                    <a:lnTo>
                      <a:pt x="393" y="149"/>
                    </a:lnTo>
                    <a:cubicBezTo>
                      <a:pt x="373" y="58"/>
                      <a:pt x="292" y="1"/>
                      <a:pt x="2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34"/>
              <p:cNvSpPr/>
              <p:nvPr/>
            </p:nvSpPr>
            <p:spPr>
              <a:xfrm>
                <a:off x="1950525" y="3117650"/>
                <a:ext cx="30975" cy="14725"/>
              </a:xfrm>
              <a:custGeom>
                <a:rect b="b" l="l" r="r" t="t"/>
                <a:pathLst>
                  <a:path extrusionOk="0" h="589" w="1239">
                    <a:moveTo>
                      <a:pt x="1024" y="0"/>
                    </a:moveTo>
                    <a:cubicBezTo>
                      <a:pt x="1009" y="0"/>
                      <a:pt x="993" y="2"/>
                      <a:pt x="977" y="5"/>
                    </a:cubicBezTo>
                    <a:lnTo>
                      <a:pt x="167" y="208"/>
                    </a:lnTo>
                    <a:cubicBezTo>
                      <a:pt x="60" y="232"/>
                      <a:pt x="1" y="339"/>
                      <a:pt x="24" y="434"/>
                    </a:cubicBezTo>
                    <a:cubicBezTo>
                      <a:pt x="48" y="529"/>
                      <a:pt x="132" y="589"/>
                      <a:pt x="215" y="589"/>
                    </a:cubicBezTo>
                    <a:cubicBezTo>
                      <a:pt x="227" y="589"/>
                      <a:pt x="251" y="577"/>
                      <a:pt x="263" y="577"/>
                    </a:cubicBezTo>
                    <a:lnTo>
                      <a:pt x="1072" y="375"/>
                    </a:lnTo>
                    <a:cubicBezTo>
                      <a:pt x="1179" y="351"/>
                      <a:pt x="1239" y="244"/>
                      <a:pt x="1215" y="136"/>
                    </a:cubicBezTo>
                    <a:cubicBezTo>
                      <a:pt x="1185" y="55"/>
                      <a:pt x="1111" y="0"/>
                      <a:pt x="10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34"/>
              <p:cNvSpPr/>
              <p:nvPr/>
            </p:nvSpPr>
            <p:spPr>
              <a:xfrm>
                <a:off x="1875225" y="3136400"/>
                <a:ext cx="30675" cy="14725"/>
              </a:xfrm>
              <a:custGeom>
                <a:rect b="b" l="l" r="r" t="t"/>
                <a:pathLst>
                  <a:path extrusionOk="0" h="589" w="1227">
                    <a:moveTo>
                      <a:pt x="1015" y="1"/>
                    </a:moveTo>
                    <a:cubicBezTo>
                      <a:pt x="1002" y="1"/>
                      <a:pt x="989" y="2"/>
                      <a:pt x="977" y="6"/>
                    </a:cubicBezTo>
                    <a:lnTo>
                      <a:pt x="167" y="220"/>
                    </a:lnTo>
                    <a:cubicBezTo>
                      <a:pt x="60" y="244"/>
                      <a:pt x="0" y="339"/>
                      <a:pt x="24" y="446"/>
                    </a:cubicBezTo>
                    <a:cubicBezTo>
                      <a:pt x="48" y="529"/>
                      <a:pt x="119" y="589"/>
                      <a:pt x="215" y="589"/>
                    </a:cubicBezTo>
                    <a:lnTo>
                      <a:pt x="262" y="589"/>
                    </a:lnTo>
                    <a:lnTo>
                      <a:pt x="1072" y="387"/>
                    </a:lnTo>
                    <a:cubicBezTo>
                      <a:pt x="1167" y="363"/>
                      <a:pt x="1227" y="256"/>
                      <a:pt x="1203" y="148"/>
                    </a:cubicBezTo>
                    <a:cubicBezTo>
                      <a:pt x="1182" y="66"/>
                      <a:pt x="1099" y="1"/>
                      <a:pt x="10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34"/>
              <p:cNvSpPr/>
              <p:nvPr/>
            </p:nvSpPr>
            <p:spPr>
              <a:xfrm>
                <a:off x="1937425" y="3087275"/>
                <a:ext cx="21750" cy="27550"/>
              </a:xfrm>
              <a:custGeom>
                <a:rect b="b" l="l" r="r" t="t"/>
                <a:pathLst>
                  <a:path extrusionOk="0" h="1102" w="870">
                    <a:moveTo>
                      <a:pt x="649" y="0"/>
                    </a:moveTo>
                    <a:cubicBezTo>
                      <a:pt x="583" y="0"/>
                      <a:pt x="520" y="35"/>
                      <a:pt x="489" y="89"/>
                    </a:cubicBezTo>
                    <a:lnTo>
                      <a:pt x="60" y="804"/>
                    </a:lnTo>
                    <a:cubicBezTo>
                      <a:pt x="1" y="899"/>
                      <a:pt x="25" y="1018"/>
                      <a:pt x="120" y="1078"/>
                    </a:cubicBezTo>
                    <a:cubicBezTo>
                      <a:pt x="156" y="1090"/>
                      <a:pt x="191" y="1101"/>
                      <a:pt x="215" y="1101"/>
                    </a:cubicBezTo>
                    <a:cubicBezTo>
                      <a:pt x="287" y="1101"/>
                      <a:pt x="346" y="1066"/>
                      <a:pt x="382" y="1006"/>
                    </a:cubicBezTo>
                    <a:lnTo>
                      <a:pt x="810" y="292"/>
                    </a:lnTo>
                    <a:cubicBezTo>
                      <a:pt x="870" y="197"/>
                      <a:pt x="834" y="77"/>
                      <a:pt x="751" y="30"/>
                    </a:cubicBezTo>
                    <a:cubicBezTo>
                      <a:pt x="718" y="10"/>
                      <a:pt x="683" y="0"/>
                      <a:pt x="6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34"/>
              <p:cNvSpPr/>
              <p:nvPr/>
            </p:nvSpPr>
            <p:spPr>
              <a:xfrm>
                <a:off x="1897550" y="3153950"/>
                <a:ext cx="21750" cy="27550"/>
              </a:xfrm>
              <a:custGeom>
                <a:rect b="b" l="l" r="r" t="t"/>
                <a:pathLst>
                  <a:path extrusionOk="0" h="1102" w="870">
                    <a:moveTo>
                      <a:pt x="650" y="1"/>
                    </a:moveTo>
                    <a:cubicBezTo>
                      <a:pt x="582" y="1"/>
                      <a:pt x="516" y="38"/>
                      <a:pt x="477" y="101"/>
                    </a:cubicBezTo>
                    <a:lnTo>
                      <a:pt x="48" y="816"/>
                    </a:lnTo>
                    <a:cubicBezTo>
                      <a:pt x="0" y="899"/>
                      <a:pt x="24" y="1018"/>
                      <a:pt x="119" y="1078"/>
                    </a:cubicBezTo>
                    <a:cubicBezTo>
                      <a:pt x="155" y="1090"/>
                      <a:pt x="179" y="1101"/>
                      <a:pt x="215" y="1101"/>
                    </a:cubicBezTo>
                    <a:cubicBezTo>
                      <a:pt x="286" y="1101"/>
                      <a:pt x="346" y="1066"/>
                      <a:pt x="381" y="1006"/>
                    </a:cubicBezTo>
                    <a:lnTo>
                      <a:pt x="810" y="292"/>
                    </a:lnTo>
                    <a:cubicBezTo>
                      <a:pt x="870" y="197"/>
                      <a:pt x="834" y="89"/>
                      <a:pt x="750" y="30"/>
                    </a:cubicBezTo>
                    <a:cubicBezTo>
                      <a:pt x="719" y="10"/>
                      <a:pt x="684" y="1"/>
                      <a:pt x="6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34"/>
              <p:cNvSpPr/>
              <p:nvPr/>
            </p:nvSpPr>
            <p:spPr>
              <a:xfrm>
                <a:off x="1947250" y="3144125"/>
                <a:ext cx="28900" cy="20400"/>
              </a:xfrm>
              <a:custGeom>
                <a:rect b="b" l="l" r="r" t="t"/>
                <a:pathLst>
                  <a:path extrusionOk="0" h="816" w="1156">
                    <a:moveTo>
                      <a:pt x="223" y="1"/>
                    </a:moveTo>
                    <a:cubicBezTo>
                      <a:pt x="155" y="1"/>
                      <a:pt x="92" y="38"/>
                      <a:pt x="60" y="101"/>
                    </a:cubicBezTo>
                    <a:cubicBezTo>
                      <a:pt x="1" y="185"/>
                      <a:pt x="25" y="304"/>
                      <a:pt x="120" y="363"/>
                    </a:cubicBezTo>
                    <a:lnTo>
                      <a:pt x="834" y="792"/>
                    </a:lnTo>
                    <a:cubicBezTo>
                      <a:pt x="870" y="804"/>
                      <a:pt x="906" y="816"/>
                      <a:pt x="929" y="816"/>
                    </a:cubicBezTo>
                    <a:cubicBezTo>
                      <a:pt x="1001" y="816"/>
                      <a:pt x="1060" y="780"/>
                      <a:pt x="1096" y="721"/>
                    </a:cubicBezTo>
                    <a:cubicBezTo>
                      <a:pt x="1156" y="625"/>
                      <a:pt x="1120" y="518"/>
                      <a:pt x="1037" y="459"/>
                    </a:cubicBezTo>
                    <a:lnTo>
                      <a:pt x="322" y="30"/>
                    </a:lnTo>
                    <a:cubicBezTo>
                      <a:pt x="290" y="10"/>
                      <a:pt x="256" y="1"/>
                      <a:pt x="2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34"/>
              <p:cNvSpPr/>
              <p:nvPr/>
            </p:nvSpPr>
            <p:spPr>
              <a:xfrm>
                <a:off x="1880575" y="3104225"/>
                <a:ext cx="28900" cy="20425"/>
              </a:xfrm>
              <a:custGeom>
                <a:rect b="b" l="l" r="r" t="t"/>
                <a:pathLst>
                  <a:path extrusionOk="0" h="817" w="1156">
                    <a:moveTo>
                      <a:pt x="216" y="1"/>
                    </a:moveTo>
                    <a:cubicBezTo>
                      <a:pt x="152" y="1"/>
                      <a:pt x="88" y="35"/>
                      <a:pt x="48" y="90"/>
                    </a:cubicBezTo>
                    <a:cubicBezTo>
                      <a:pt x="1" y="185"/>
                      <a:pt x="25" y="304"/>
                      <a:pt x="120" y="364"/>
                    </a:cubicBezTo>
                    <a:lnTo>
                      <a:pt x="834" y="793"/>
                    </a:lnTo>
                    <a:cubicBezTo>
                      <a:pt x="870" y="804"/>
                      <a:pt x="894" y="816"/>
                      <a:pt x="929" y="816"/>
                    </a:cubicBezTo>
                    <a:cubicBezTo>
                      <a:pt x="1001" y="816"/>
                      <a:pt x="1060" y="781"/>
                      <a:pt x="1096" y="721"/>
                    </a:cubicBezTo>
                    <a:cubicBezTo>
                      <a:pt x="1156" y="626"/>
                      <a:pt x="1120" y="507"/>
                      <a:pt x="1037" y="459"/>
                    </a:cubicBezTo>
                    <a:lnTo>
                      <a:pt x="310" y="31"/>
                    </a:lnTo>
                    <a:cubicBezTo>
                      <a:pt x="282" y="10"/>
                      <a:pt x="249" y="1"/>
                      <a:pt x="2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7" name="Google Shape;637;p34"/>
            <p:cNvSpPr/>
            <p:nvPr/>
          </p:nvSpPr>
          <p:spPr>
            <a:xfrm>
              <a:off x="7999126" y="4304850"/>
              <a:ext cx="424873" cy="439594"/>
            </a:xfrm>
            <a:custGeom>
              <a:rect b="b" l="l" r="r" t="t"/>
              <a:pathLst>
                <a:path extrusionOk="0" h="3611" w="3490">
                  <a:moveTo>
                    <a:pt x="1789" y="1"/>
                  </a:moveTo>
                  <a:cubicBezTo>
                    <a:pt x="1764" y="1"/>
                    <a:pt x="1740" y="1"/>
                    <a:pt x="1715" y="3"/>
                  </a:cubicBezTo>
                  <a:cubicBezTo>
                    <a:pt x="1013" y="50"/>
                    <a:pt x="370" y="586"/>
                    <a:pt x="179" y="1277"/>
                  </a:cubicBezTo>
                  <a:cubicBezTo>
                    <a:pt x="1" y="1955"/>
                    <a:pt x="263" y="2729"/>
                    <a:pt x="810" y="3182"/>
                  </a:cubicBezTo>
                  <a:cubicBezTo>
                    <a:pt x="1156" y="3456"/>
                    <a:pt x="1608" y="3610"/>
                    <a:pt x="2061" y="3610"/>
                  </a:cubicBezTo>
                  <a:cubicBezTo>
                    <a:pt x="2311" y="3610"/>
                    <a:pt x="2561" y="3563"/>
                    <a:pt x="2787" y="3467"/>
                  </a:cubicBezTo>
                  <a:cubicBezTo>
                    <a:pt x="2894" y="3432"/>
                    <a:pt x="2942" y="3313"/>
                    <a:pt x="2906" y="3217"/>
                  </a:cubicBezTo>
                  <a:cubicBezTo>
                    <a:pt x="2869" y="3144"/>
                    <a:pt x="2796" y="3098"/>
                    <a:pt x="2721" y="3098"/>
                  </a:cubicBezTo>
                  <a:cubicBezTo>
                    <a:pt x="2699" y="3098"/>
                    <a:pt x="2677" y="3102"/>
                    <a:pt x="2656" y="3110"/>
                  </a:cubicBezTo>
                  <a:cubicBezTo>
                    <a:pt x="2468" y="3181"/>
                    <a:pt x="2268" y="3215"/>
                    <a:pt x="2069" y="3215"/>
                  </a:cubicBezTo>
                  <a:cubicBezTo>
                    <a:pt x="1698" y="3215"/>
                    <a:pt x="1331" y="3097"/>
                    <a:pt x="1060" y="2872"/>
                  </a:cubicBezTo>
                  <a:cubicBezTo>
                    <a:pt x="620" y="2527"/>
                    <a:pt x="406" y="1908"/>
                    <a:pt x="548" y="1384"/>
                  </a:cubicBezTo>
                  <a:cubicBezTo>
                    <a:pt x="691" y="848"/>
                    <a:pt x="1203" y="419"/>
                    <a:pt x="1739" y="396"/>
                  </a:cubicBezTo>
                  <a:cubicBezTo>
                    <a:pt x="1763" y="394"/>
                    <a:pt x="1787" y="393"/>
                    <a:pt x="1811" y="393"/>
                  </a:cubicBezTo>
                  <a:cubicBezTo>
                    <a:pt x="2334" y="393"/>
                    <a:pt x="2841" y="763"/>
                    <a:pt x="2977" y="1253"/>
                  </a:cubicBezTo>
                  <a:cubicBezTo>
                    <a:pt x="3073" y="1598"/>
                    <a:pt x="2989" y="1955"/>
                    <a:pt x="2763" y="2146"/>
                  </a:cubicBezTo>
                  <a:cubicBezTo>
                    <a:pt x="2656" y="2242"/>
                    <a:pt x="2510" y="2290"/>
                    <a:pt x="2361" y="2290"/>
                  </a:cubicBezTo>
                  <a:cubicBezTo>
                    <a:pt x="2344" y="2290"/>
                    <a:pt x="2327" y="2290"/>
                    <a:pt x="2311" y="2289"/>
                  </a:cubicBezTo>
                  <a:cubicBezTo>
                    <a:pt x="2168" y="2277"/>
                    <a:pt x="2049" y="2217"/>
                    <a:pt x="1977" y="2122"/>
                  </a:cubicBezTo>
                  <a:cubicBezTo>
                    <a:pt x="1906" y="2027"/>
                    <a:pt x="1894" y="1860"/>
                    <a:pt x="1942" y="1717"/>
                  </a:cubicBezTo>
                  <a:cubicBezTo>
                    <a:pt x="2001" y="1598"/>
                    <a:pt x="2084" y="1527"/>
                    <a:pt x="2192" y="1515"/>
                  </a:cubicBezTo>
                  <a:cubicBezTo>
                    <a:pt x="2299" y="1503"/>
                    <a:pt x="2370" y="1408"/>
                    <a:pt x="2358" y="1300"/>
                  </a:cubicBezTo>
                  <a:cubicBezTo>
                    <a:pt x="2347" y="1201"/>
                    <a:pt x="2265" y="1132"/>
                    <a:pt x="2167" y="1132"/>
                  </a:cubicBezTo>
                  <a:cubicBezTo>
                    <a:pt x="2159" y="1132"/>
                    <a:pt x="2152" y="1133"/>
                    <a:pt x="2144" y="1134"/>
                  </a:cubicBezTo>
                  <a:cubicBezTo>
                    <a:pt x="1906" y="1158"/>
                    <a:pt x="1703" y="1324"/>
                    <a:pt x="1596" y="1574"/>
                  </a:cubicBezTo>
                  <a:cubicBezTo>
                    <a:pt x="1477" y="1836"/>
                    <a:pt x="1513" y="2146"/>
                    <a:pt x="1680" y="2360"/>
                  </a:cubicBezTo>
                  <a:cubicBezTo>
                    <a:pt x="1811" y="2539"/>
                    <a:pt x="2025" y="2646"/>
                    <a:pt x="2275" y="2670"/>
                  </a:cubicBezTo>
                  <a:cubicBezTo>
                    <a:pt x="2304" y="2672"/>
                    <a:pt x="2334" y="2674"/>
                    <a:pt x="2364" y="2674"/>
                  </a:cubicBezTo>
                  <a:cubicBezTo>
                    <a:pt x="2600" y="2674"/>
                    <a:pt x="2844" y="2591"/>
                    <a:pt x="3013" y="2443"/>
                  </a:cubicBezTo>
                  <a:cubicBezTo>
                    <a:pt x="3346" y="2146"/>
                    <a:pt x="3489" y="1634"/>
                    <a:pt x="3346" y="1146"/>
                  </a:cubicBezTo>
                  <a:cubicBezTo>
                    <a:pt x="3162" y="490"/>
                    <a:pt x="2489" y="1"/>
                    <a:pt x="17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8" name="Google Shape;638;p34"/>
            <p:cNvGrpSpPr/>
            <p:nvPr/>
          </p:nvGrpSpPr>
          <p:grpSpPr>
            <a:xfrm flipH="1">
              <a:off x="134225" y="3220650"/>
              <a:ext cx="592045" cy="719518"/>
              <a:chOff x="3245953" y="1738710"/>
              <a:chExt cx="142589" cy="173294"/>
            </a:xfrm>
          </p:grpSpPr>
          <p:sp>
            <p:nvSpPr>
              <p:cNvPr id="639" name="Google Shape;639;p34"/>
              <p:cNvSpPr/>
              <p:nvPr/>
            </p:nvSpPr>
            <p:spPr>
              <a:xfrm>
                <a:off x="3332867" y="1738710"/>
                <a:ext cx="55675" cy="55675"/>
              </a:xfrm>
              <a:custGeom>
                <a:rect b="b" l="l" r="r" t="t"/>
                <a:pathLst>
                  <a:path extrusionOk="0" h="2227" w="2227">
                    <a:moveTo>
                      <a:pt x="1120" y="703"/>
                    </a:moveTo>
                    <a:cubicBezTo>
                      <a:pt x="1227" y="869"/>
                      <a:pt x="1370" y="1012"/>
                      <a:pt x="1536" y="1119"/>
                    </a:cubicBezTo>
                    <a:cubicBezTo>
                      <a:pt x="1370" y="1227"/>
                      <a:pt x="1227" y="1369"/>
                      <a:pt x="1120" y="1536"/>
                    </a:cubicBezTo>
                    <a:cubicBezTo>
                      <a:pt x="1013" y="1369"/>
                      <a:pt x="870" y="1227"/>
                      <a:pt x="703" y="1119"/>
                    </a:cubicBezTo>
                    <a:cubicBezTo>
                      <a:pt x="870" y="1012"/>
                      <a:pt x="1013" y="869"/>
                      <a:pt x="1120" y="703"/>
                    </a:cubicBezTo>
                    <a:close/>
                    <a:moveTo>
                      <a:pt x="1120" y="0"/>
                    </a:moveTo>
                    <a:cubicBezTo>
                      <a:pt x="1024" y="0"/>
                      <a:pt x="941" y="60"/>
                      <a:pt x="917" y="155"/>
                    </a:cubicBezTo>
                    <a:cubicBezTo>
                      <a:pt x="810" y="524"/>
                      <a:pt x="524" y="810"/>
                      <a:pt x="155" y="917"/>
                    </a:cubicBezTo>
                    <a:cubicBezTo>
                      <a:pt x="72" y="941"/>
                      <a:pt x="1" y="1024"/>
                      <a:pt x="1" y="1119"/>
                    </a:cubicBezTo>
                    <a:cubicBezTo>
                      <a:pt x="1" y="1215"/>
                      <a:pt x="72" y="1298"/>
                      <a:pt x="155" y="1322"/>
                    </a:cubicBezTo>
                    <a:cubicBezTo>
                      <a:pt x="524" y="1429"/>
                      <a:pt x="810" y="1715"/>
                      <a:pt x="917" y="2084"/>
                    </a:cubicBezTo>
                    <a:cubicBezTo>
                      <a:pt x="941" y="2167"/>
                      <a:pt x="1024" y="2227"/>
                      <a:pt x="1120" y="2227"/>
                    </a:cubicBezTo>
                    <a:cubicBezTo>
                      <a:pt x="1215" y="2227"/>
                      <a:pt x="1298" y="2167"/>
                      <a:pt x="1322" y="2084"/>
                    </a:cubicBezTo>
                    <a:cubicBezTo>
                      <a:pt x="1429" y="1715"/>
                      <a:pt x="1715" y="1429"/>
                      <a:pt x="2084" y="1322"/>
                    </a:cubicBezTo>
                    <a:cubicBezTo>
                      <a:pt x="2167" y="1298"/>
                      <a:pt x="2227" y="1215"/>
                      <a:pt x="2227" y="1119"/>
                    </a:cubicBezTo>
                    <a:cubicBezTo>
                      <a:pt x="2227" y="1024"/>
                      <a:pt x="2167" y="941"/>
                      <a:pt x="2084" y="917"/>
                    </a:cubicBezTo>
                    <a:cubicBezTo>
                      <a:pt x="1715" y="810"/>
                      <a:pt x="1429" y="524"/>
                      <a:pt x="1322" y="155"/>
                    </a:cubicBezTo>
                    <a:cubicBezTo>
                      <a:pt x="1298" y="60"/>
                      <a:pt x="1215" y="0"/>
                      <a:pt x="1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34"/>
              <p:cNvSpPr/>
              <p:nvPr/>
            </p:nvSpPr>
            <p:spPr>
              <a:xfrm>
                <a:off x="3245953" y="1856229"/>
                <a:ext cx="56575" cy="55775"/>
              </a:xfrm>
              <a:custGeom>
                <a:rect b="b" l="l" r="r" t="t"/>
                <a:pathLst>
                  <a:path extrusionOk="0" h="2231" w="2263">
                    <a:moveTo>
                      <a:pt x="608" y="586"/>
                    </a:moveTo>
                    <a:lnTo>
                      <a:pt x="608" y="586"/>
                    </a:lnTo>
                    <a:cubicBezTo>
                      <a:pt x="780" y="633"/>
                      <a:pt x="959" y="657"/>
                      <a:pt x="1137" y="657"/>
                    </a:cubicBezTo>
                    <a:cubicBezTo>
                      <a:pt x="1316" y="657"/>
                      <a:pt x="1495" y="633"/>
                      <a:pt x="1667" y="586"/>
                    </a:cubicBezTo>
                    <a:lnTo>
                      <a:pt x="1667" y="586"/>
                    </a:lnTo>
                    <a:cubicBezTo>
                      <a:pt x="1572" y="931"/>
                      <a:pt x="1572" y="1300"/>
                      <a:pt x="1667" y="1645"/>
                    </a:cubicBezTo>
                    <a:cubicBezTo>
                      <a:pt x="1489" y="1598"/>
                      <a:pt x="1310" y="1574"/>
                      <a:pt x="1132" y="1574"/>
                    </a:cubicBezTo>
                    <a:cubicBezTo>
                      <a:pt x="953" y="1574"/>
                      <a:pt x="774" y="1598"/>
                      <a:pt x="608" y="1645"/>
                    </a:cubicBezTo>
                    <a:cubicBezTo>
                      <a:pt x="703" y="1300"/>
                      <a:pt x="703" y="931"/>
                      <a:pt x="608" y="586"/>
                    </a:cubicBezTo>
                    <a:close/>
                    <a:moveTo>
                      <a:pt x="239" y="1"/>
                    </a:moveTo>
                    <a:cubicBezTo>
                      <a:pt x="184" y="1"/>
                      <a:pt x="129" y="24"/>
                      <a:pt x="84" y="62"/>
                    </a:cubicBezTo>
                    <a:cubicBezTo>
                      <a:pt x="24" y="133"/>
                      <a:pt x="0" y="228"/>
                      <a:pt x="48" y="312"/>
                    </a:cubicBezTo>
                    <a:cubicBezTo>
                      <a:pt x="322" y="812"/>
                      <a:pt x="322" y="1419"/>
                      <a:pt x="48" y="1919"/>
                    </a:cubicBezTo>
                    <a:cubicBezTo>
                      <a:pt x="0" y="2003"/>
                      <a:pt x="24" y="2098"/>
                      <a:pt x="84" y="2169"/>
                    </a:cubicBezTo>
                    <a:cubicBezTo>
                      <a:pt x="129" y="2207"/>
                      <a:pt x="184" y="2230"/>
                      <a:pt x="239" y="2230"/>
                    </a:cubicBezTo>
                    <a:cubicBezTo>
                      <a:pt x="271" y="2230"/>
                      <a:pt x="303" y="2222"/>
                      <a:pt x="334" y="2205"/>
                    </a:cubicBezTo>
                    <a:cubicBezTo>
                      <a:pt x="584" y="2068"/>
                      <a:pt x="861" y="2000"/>
                      <a:pt x="1137" y="2000"/>
                    </a:cubicBezTo>
                    <a:cubicBezTo>
                      <a:pt x="1414" y="2000"/>
                      <a:pt x="1691" y="2068"/>
                      <a:pt x="1941" y="2205"/>
                    </a:cubicBezTo>
                    <a:cubicBezTo>
                      <a:pt x="1965" y="2217"/>
                      <a:pt x="2001" y="2229"/>
                      <a:pt x="2036" y="2229"/>
                    </a:cubicBezTo>
                    <a:cubicBezTo>
                      <a:pt x="2096" y="2229"/>
                      <a:pt x="2144" y="2205"/>
                      <a:pt x="2191" y="2169"/>
                    </a:cubicBezTo>
                    <a:cubicBezTo>
                      <a:pt x="2251" y="2098"/>
                      <a:pt x="2263" y="2003"/>
                      <a:pt x="2227" y="1919"/>
                    </a:cubicBezTo>
                    <a:cubicBezTo>
                      <a:pt x="1953" y="1419"/>
                      <a:pt x="1953" y="812"/>
                      <a:pt x="2227" y="312"/>
                    </a:cubicBezTo>
                    <a:cubicBezTo>
                      <a:pt x="2263" y="228"/>
                      <a:pt x="2251" y="133"/>
                      <a:pt x="2191" y="62"/>
                    </a:cubicBezTo>
                    <a:cubicBezTo>
                      <a:pt x="2146" y="24"/>
                      <a:pt x="2091" y="1"/>
                      <a:pt x="2036" y="1"/>
                    </a:cubicBezTo>
                    <a:cubicBezTo>
                      <a:pt x="2004" y="1"/>
                      <a:pt x="1972" y="9"/>
                      <a:pt x="1941" y="26"/>
                    </a:cubicBezTo>
                    <a:cubicBezTo>
                      <a:pt x="1691" y="163"/>
                      <a:pt x="1414" y="231"/>
                      <a:pt x="1137" y="231"/>
                    </a:cubicBezTo>
                    <a:cubicBezTo>
                      <a:pt x="861" y="231"/>
                      <a:pt x="584" y="163"/>
                      <a:pt x="334" y="26"/>
                    </a:cubicBezTo>
                    <a:cubicBezTo>
                      <a:pt x="303" y="9"/>
                      <a:pt x="271" y="1"/>
                      <a:pt x="2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4_1">
    <p:spTree>
      <p:nvGrpSpPr>
        <p:cNvPr id="641" name="Shape 641"/>
        <p:cNvGrpSpPr/>
        <p:nvPr/>
      </p:nvGrpSpPr>
      <p:grpSpPr>
        <a:xfrm>
          <a:off x="0" y="0"/>
          <a:ext cx="0" cy="0"/>
          <a:chOff x="0" y="0"/>
          <a:chExt cx="0" cy="0"/>
        </a:xfrm>
      </p:grpSpPr>
      <p:grpSp>
        <p:nvGrpSpPr>
          <p:cNvPr id="642" name="Google Shape;642;p35"/>
          <p:cNvGrpSpPr/>
          <p:nvPr/>
        </p:nvGrpSpPr>
        <p:grpSpPr>
          <a:xfrm>
            <a:off x="-20650" y="148425"/>
            <a:ext cx="8863230" cy="4743300"/>
            <a:chOff x="-26862" y="148425"/>
            <a:chExt cx="8863230" cy="4743300"/>
          </a:xfrm>
        </p:grpSpPr>
        <p:grpSp>
          <p:nvGrpSpPr>
            <p:cNvPr id="643" name="Google Shape;643;p35"/>
            <p:cNvGrpSpPr/>
            <p:nvPr/>
          </p:nvGrpSpPr>
          <p:grpSpPr>
            <a:xfrm>
              <a:off x="550593" y="148425"/>
              <a:ext cx="8285775" cy="4743300"/>
              <a:chOff x="496875" y="148425"/>
              <a:chExt cx="8285775" cy="4743300"/>
            </a:xfrm>
          </p:grpSpPr>
          <p:sp>
            <p:nvSpPr>
              <p:cNvPr id="644" name="Google Shape;644;p35"/>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5"/>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35"/>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35"/>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35"/>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9" name="Google Shape;649;p35"/>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50" name="Google Shape;650;p35"/>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651" name="Google Shape;651;p35"/>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 name="Google Shape;652;p35"/>
          <p:cNvGrpSpPr/>
          <p:nvPr/>
        </p:nvGrpSpPr>
        <p:grpSpPr>
          <a:xfrm>
            <a:off x="1084158" y="540000"/>
            <a:ext cx="7343092" cy="4063500"/>
            <a:chOff x="683510" y="1125575"/>
            <a:chExt cx="7343092" cy="4063500"/>
          </a:xfrm>
        </p:grpSpPr>
        <p:sp>
          <p:nvSpPr>
            <p:cNvPr id="653" name="Google Shape;653;p35"/>
            <p:cNvSpPr/>
            <p:nvPr/>
          </p:nvSpPr>
          <p:spPr>
            <a:xfrm>
              <a:off x="689803" y="1125575"/>
              <a:ext cx="7336800" cy="4063500"/>
            </a:xfrm>
            <a:prstGeom prst="roundRect">
              <a:avLst>
                <a:gd fmla="val 5000" name="adj"/>
              </a:avLst>
            </a:prstGeom>
            <a:solidFill>
              <a:schemeClr val="dk2"/>
            </a:solidFill>
            <a:ln>
              <a:noFill/>
            </a:ln>
            <a:effectLst>
              <a:outerShdw rotWithShape="0" algn="bl" dir="2880000" dist="200025">
                <a:schemeClr val="dk1">
                  <a:alpha val="95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5"/>
            <p:cNvSpPr/>
            <p:nvPr/>
          </p:nvSpPr>
          <p:spPr>
            <a:xfrm>
              <a:off x="683510" y="1695450"/>
              <a:ext cx="7336800" cy="95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14_1_1">
    <p:spTree>
      <p:nvGrpSpPr>
        <p:cNvPr id="655" name="Shape 655"/>
        <p:cNvGrpSpPr/>
        <p:nvPr/>
      </p:nvGrpSpPr>
      <p:grpSpPr>
        <a:xfrm>
          <a:off x="0" y="0"/>
          <a:ext cx="0" cy="0"/>
          <a:chOff x="0" y="0"/>
          <a:chExt cx="0" cy="0"/>
        </a:xfrm>
      </p:grpSpPr>
      <p:grpSp>
        <p:nvGrpSpPr>
          <p:cNvPr id="656" name="Google Shape;656;p36"/>
          <p:cNvGrpSpPr/>
          <p:nvPr/>
        </p:nvGrpSpPr>
        <p:grpSpPr>
          <a:xfrm>
            <a:off x="-20650" y="148425"/>
            <a:ext cx="8863230" cy="4743300"/>
            <a:chOff x="-26862" y="148425"/>
            <a:chExt cx="8863230" cy="4743300"/>
          </a:xfrm>
        </p:grpSpPr>
        <p:grpSp>
          <p:nvGrpSpPr>
            <p:cNvPr id="657" name="Google Shape;657;p36"/>
            <p:cNvGrpSpPr/>
            <p:nvPr/>
          </p:nvGrpSpPr>
          <p:grpSpPr>
            <a:xfrm>
              <a:off x="550593" y="148425"/>
              <a:ext cx="8285775" cy="4743300"/>
              <a:chOff x="496875" y="148425"/>
              <a:chExt cx="8285775" cy="4743300"/>
            </a:xfrm>
          </p:grpSpPr>
          <p:sp>
            <p:nvSpPr>
              <p:cNvPr id="658" name="Google Shape;658;p36"/>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6"/>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6"/>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6"/>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6"/>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3" name="Google Shape;663;p36"/>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64" name="Google Shape;664;p36"/>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665" name="Google Shape;665;p36"/>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6" name="Google Shape;666;p36"/>
          <p:cNvSpPr/>
          <p:nvPr/>
        </p:nvSpPr>
        <p:spPr>
          <a:xfrm rot="-4154615">
            <a:off x="-110144" y="1903294"/>
            <a:ext cx="1042512" cy="374004"/>
          </a:xfrm>
          <a:custGeom>
            <a:rect b="b" l="l" r="r" t="t"/>
            <a:pathLst>
              <a:path extrusionOk="0" h="6506" w="12586">
                <a:moveTo>
                  <a:pt x="6026" y="465"/>
                </a:moveTo>
                <a:cubicBezTo>
                  <a:pt x="6083" y="465"/>
                  <a:pt x="6134" y="491"/>
                  <a:pt x="6168" y="516"/>
                </a:cubicBezTo>
                <a:cubicBezTo>
                  <a:pt x="6216" y="540"/>
                  <a:pt x="6251" y="576"/>
                  <a:pt x="6287" y="623"/>
                </a:cubicBezTo>
                <a:cubicBezTo>
                  <a:pt x="6335" y="683"/>
                  <a:pt x="6370" y="766"/>
                  <a:pt x="6382" y="849"/>
                </a:cubicBezTo>
                <a:cubicBezTo>
                  <a:pt x="6394" y="1087"/>
                  <a:pt x="6287" y="1338"/>
                  <a:pt x="6025" y="1647"/>
                </a:cubicBezTo>
                <a:cubicBezTo>
                  <a:pt x="5989" y="1695"/>
                  <a:pt x="5942" y="1742"/>
                  <a:pt x="5894" y="1790"/>
                </a:cubicBezTo>
                <a:cubicBezTo>
                  <a:pt x="5799" y="1564"/>
                  <a:pt x="5739" y="1326"/>
                  <a:pt x="5727" y="1076"/>
                </a:cubicBezTo>
                <a:cubicBezTo>
                  <a:pt x="5704" y="826"/>
                  <a:pt x="5775" y="540"/>
                  <a:pt x="5954" y="480"/>
                </a:cubicBezTo>
                <a:cubicBezTo>
                  <a:pt x="5978" y="470"/>
                  <a:pt x="6002" y="465"/>
                  <a:pt x="6026" y="465"/>
                </a:cubicBezTo>
                <a:close/>
                <a:moveTo>
                  <a:pt x="9642" y="1610"/>
                </a:moveTo>
                <a:cubicBezTo>
                  <a:pt x="9752" y="1610"/>
                  <a:pt x="9814" y="1662"/>
                  <a:pt x="9847" y="1695"/>
                </a:cubicBezTo>
                <a:cubicBezTo>
                  <a:pt x="9847" y="1707"/>
                  <a:pt x="9847" y="1707"/>
                  <a:pt x="9859" y="1707"/>
                </a:cubicBezTo>
                <a:cubicBezTo>
                  <a:pt x="10002" y="1897"/>
                  <a:pt x="9835" y="2254"/>
                  <a:pt x="9668" y="2445"/>
                </a:cubicBezTo>
                <a:cubicBezTo>
                  <a:pt x="9406" y="2731"/>
                  <a:pt x="9085" y="2933"/>
                  <a:pt x="8728" y="3064"/>
                </a:cubicBezTo>
                <a:cubicBezTo>
                  <a:pt x="8740" y="2707"/>
                  <a:pt x="8823" y="2373"/>
                  <a:pt x="9002" y="2076"/>
                </a:cubicBezTo>
                <a:cubicBezTo>
                  <a:pt x="9133" y="1838"/>
                  <a:pt x="9394" y="1635"/>
                  <a:pt x="9609" y="1611"/>
                </a:cubicBezTo>
                <a:cubicBezTo>
                  <a:pt x="9620" y="1610"/>
                  <a:pt x="9632" y="1610"/>
                  <a:pt x="9642" y="1610"/>
                </a:cubicBezTo>
                <a:close/>
                <a:moveTo>
                  <a:pt x="6025" y="0"/>
                </a:moveTo>
                <a:cubicBezTo>
                  <a:pt x="5949" y="0"/>
                  <a:pt x="5873" y="14"/>
                  <a:pt x="5799" y="40"/>
                </a:cubicBezTo>
                <a:cubicBezTo>
                  <a:pt x="5370" y="206"/>
                  <a:pt x="5239" y="695"/>
                  <a:pt x="5263" y="1111"/>
                </a:cubicBezTo>
                <a:cubicBezTo>
                  <a:pt x="5287" y="1457"/>
                  <a:pt x="5382" y="1802"/>
                  <a:pt x="5537" y="2123"/>
                </a:cubicBezTo>
                <a:cubicBezTo>
                  <a:pt x="4894" y="2635"/>
                  <a:pt x="4072" y="2933"/>
                  <a:pt x="3239" y="2945"/>
                </a:cubicBezTo>
                <a:cubicBezTo>
                  <a:pt x="2179" y="2945"/>
                  <a:pt x="1120" y="2469"/>
                  <a:pt x="429" y="1671"/>
                </a:cubicBezTo>
                <a:cubicBezTo>
                  <a:pt x="383" y="1619"/>
                  <a:pt x="319" y="1591"/>
                  <a:pt x="253" y="1591"/>
                </a:cubicBezTo>
                <a:cubicBezTo>
                  <a:pt x="199" y="1591"/>
                  <a:pt x="144" y="1610"/>
                  <a:pt x="96" y="1647"/>
                </a:cubicBezTo>
                <a:cubicBezTo>
                  <a:pt x="12" y="1730"/>
                  <a:pt x="0" y="1873"/>
                  <a:pt x="72" y="1969"/>
                </a:cubicBezTo>
                <a:cubicBezTo>
                  <a:pt x="72" y="1969"/>
                  <a:pt x="72" y="1980"/>
                  <a:pt x="84" y="1980"/>
                </a:cubicBezTo>
                <a:cubicBezTo>
                  <a:pt x="861" y="2864"/>
                  <a:pt x="2023" y="3397"/>
                  <a:pt x="3200" y="3397"/>
                </a:cubicBezTo>
                <a:cubicBezTo>
                  <a:pt x="3213" y="3397"/>
                  <a:pt x="3226" y="3397"/>
                  <a:pt x="3239" y="3397"/>
                </a:cubicBezTo>
                <a:cubicBezTo>
                  <a:pt x="4156" y="3397"/>
                  <a:pt x="5061" y="3076"/>
                  <a:pt x="5775" y="2516"/>
                </a:cubicBezTo>
                <a:cubicBezTo>
                  <a:pt x="6096" y="2969"/>
                  <a:pt x="6561" y="3326"/>
                  <a:pt x="7085" y="3516"/>
                </a:cubicBezTo>
                <a:cubicBezTo>
                  <a:pt x="7368" y="3611"/>
                  <a:pt x="7669" y="3656"/>
                  <a:pt x="7967" y="3656"/>
                </a:cubicBezTo>
                <a:cubicBezTo>
                  <a:pt x="8082" y="3656"/>
                  <a:pt x="8198" y="3649"/>
                  <a:pt x="8311" y="3635"/>
                </a:cubicBezTo>
                <a:cubicBezTo>
                  <a:pt x="8406" y="4219"/>
                  <a:pt x="8680" y="4790"/>
                  <a:pt x="9109" y="5255"/>
                </a:cubicBezTo>
                <a:cubicBezTo>
                  <a:pt x="9852" y="6056"/>
                  <a:pt x="11002" y="6506"/>
                  <a:pt x="12262" y="6506"/>
                </a:cubicBezTo>
                <a:cubicBezTo>
                  <a:pt x="12294" y="6506"/>
                  <a:pt x="12327" y="6505"/>
                  <a:pt x="12359" y="6505"/>
                </a:cubicBezTo>
                <a:cubicBezTo>
                  <a:pt x="12490" y="6493"/>
                  <a:pt x="12585" y="6398"/>
                  <a:pt x="12585" y="6267"/>
                </a:cubicBezTo>
                <a:cubicBezTo>
                  <a:pt x="12585" y="6136"/>
                  <a:pt x="12478" y="6040"/>
                  <a:pt x="12347" y="6040"/>
                </a:cubicBezTo>
                <a:cubicBezTo>
                  <a:pt x="12315" y="6041"/>
                  <a:pt x="12282" y="6041"/>
                  <a:pt x="12250" y="6041"/>
                </a:cubicBezTo>
                <a:cubicBezTo>
                  <a:pt x="11122" y="6041"/>
                  <a:pt x="10102" y="5639"/>
                  <a:pt x="9442" y="4933"/>
                </a:cubicBezTo>
                <a:cubicBezTo>
                  <a:pt x="9073" y="4540"/>
                  <a:pt x="8847" y="4040"/>
                  <a:pt x="8763" y="3540"/>
                </a:cubicBezTo>
                <a:cubicBezTo>
                  <a:pt x="9240" y="3397"/>
                  <a:pt x="9680" y="3123"/>
                  <a:pt x="10014" y="2754"/>
                </a:cubicBezTo>
                <a:cubicBezTo>
                  <a:pt x="10347" y="2373"/>
                  <a:pt x="10549" y="1790"/>
                  <a:pt x="10192" y="1385"/>
                </a:cubicBezTo>
                <a:cubicBezTo>
                  <a:pt x="10044" y="1237"/>
                  <a:pt x="9859" y="1155"/>
                  <a:pt x="9644" y="1155"/>
                </a:cubicBezTo>
                <a:cubicBezTo>
                  <a:pt x="9617" y="1155"/>
                  <a:pt x="9589" y="1156"/>
                  <a:pt x="9561" y="1159"/>
                </a:cubicBezTo>
                <a:cubicBezTo>
                  <a:pt x="9204" y="1195"/>
                  <a:pt x="8799" y="1480"/>
                  <a:pt x="8597" y="1849"/>
                </a:cubicBezTo>
                <a:cubicBezTo>
                  <a:pt x="8371" y="2242"/>
                  <a:pt x="8263" y="2707"/>
                  <a:pt x="8275" y="3171"/>
                </a:cubicBezTo>
                <a:cubicBezTo>
                  <a:pt x="8166" y="3186"/>
                  <a:pt x="8055" y="3194"/>
                  <a:pt x="7945" y="3194"/>
                </a:cubicBezTo>
                <a:cubicBezTo>
                  <a:pt x="7706" y="3194"/>
                  <a:pt x="7467" y="3157"/>
                  <a:pt x="7239" y="3076"/>
                </a:cubicBezTo>
                <a:cubicBezTo>
                  <a:pt x="6787" y="2921"/>
                  <a:pt x="6394" y="2611"/>
                  <a:pt x="6120" y="2219"/>
                </a:cubicBezTo>
                <a:cubicBezTo>
                  <a:pt x="6216" y="2123"/>
                  <a:pt x="6299" y="2040"/>
                  <a:pt x="6382" y="1945"/>
                </a:cubicBezTo>
                <a:cubicBezTo>
                  <a:pt x="6716" y="1540"/>
                  <a:pt x="6870" y="1171"/>
                  <a:pt x="6835" y="802"/>
                </a:cubicBezTo>
                <a:cubicBezTo>
                  <a:pt x="6811" y="540"/>
                  <a:pt x="6656" y="278"/>
                  <a:pt x="6418" y="123"/>
                </a:cubicBezTo>
                <a:cubicBezTo>
                  <a:pt x="6290" y="40"/>
                  <a:pt x="6157" y="0"/>
                  <a:pt x="6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14_1_1_1">
    <p:spTree>
      <p:nvGrpSpPr>
        <p:cNvPr id="667" name="Shape 667"/>
        <p:cNvGrpSpPr/>
        <p:nvPr/>
      </p:nvGrpSpPr>
      <p:grpSpPr>
        <a:xfrm>
          <a:off x="0" y="0"/>
          <a:ext cx="0" cy="0"/>
          <a:chOff x="0" y="0"/>
          <a:chExt cx="0" cy="0"/>
        </a:xfrm>
      </p:grpSpPr>
      <p:grpSp>
        <p:nvGrpSpPr>
          <p:cNvPr id="668" name="Google Shape;668;p37"/>
          <p:cNvGrpSpPr/>
          <p:nvPr/>
        </p:nvGrpSpPr>
        <p:grpSpPr>
          <a:xfrm>
            <a:off x="-20650" y="148425"/>
            <a:ext cx="8863230" cy="4743300"/>
            <a:chOff x="-26862" y="148425"/>
            <a:chExt cx="8863230" cy="4743300"/>
          </a:xfrm>
        </p:grpSpPr>
        <p:grpSp>
          <p:nvGrpSpPr>
            <p:cNvPr id="669" name="Google Shape;669;p37"/>
            <p:cNvGrpSpPr/>
            <p:nvPr/>
          </p:nvGrpSpPr>
          <p:grpSpPr>
            <a:xfrm>
              <a:off x="550593" y="148425"/>
              <a:ext cx="8285775" cy="4743300"/>
              <a:chOff x="496875" y="148425"/>
              <a:chExt cx="8285775" cy="4743300"/>
            </a:xfrm>
          </p:grpSpPr>
          <p:sp>
            <p:nvSpPr>
              <p:cNvPr id="670" name="Google Shape;670;p37"/>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7"/>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7"/>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7"/>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7"/>
              <p:cNvSpPr/>
              <p:nvPr/>
            </p:nvSpPr>
            <p:spPr>
              <a:xfrm>
                <a:off x="722807" y="148425"/>
                <a:ext cx="79572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5" name="Google Shape;675;p37"/>
            <p:cNvSpPr/>
            <p:nvPr/>
          </p:nvSpPr>
          <p:spPr>
            <a:xfrm>
              <a:off x="-13425" y="148425"/>
              <a:ext cx="797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76" name="Google Shape;676;p37"/>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677" name="Google Shape;677;p37"/>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4">
  <p:cSld name="CUSTOM_14_1_1_1_1">
    <p:spTree>
      <p:nvGrpSpPr>
        <p:cNvPr id="678" name="Shape 678"/>
        <p:cNvGrpSpPr/>
        <p:nvPr/>
      </p:nvGrpSpPr>
      <p:grpSpPr>
        <a:xfrm>
          <a:off x="0" y="0"/>
          <a:ext cx="0" cy="0"/>
          <a:chOff x="0" y="0"/>
          <a:chExt cx="0" cy="0"/>
        </a:xfrm>
      </p:grpSpPr>
      <p:grpSp>
        <p:nvGrpSpPr>
          <p:cNvPr id="679" name="Google Shape;679;p38"/>
          <p:cNvGrpSpPr/>
          <p:nvPr/>
        </p:nvGrpSpPr>
        <p:grpSpPr>
          <a:xfrm>
            <a:off x="-20650" y="148425"/>
            <a:ext cx="8863230" cy="4743300"/>
            <a:chOff x="-26862" y="148425"/>
            <a:chExt cx="8863230" cy="4743300"/>
          </a:xfrm>
        </p:grpSpPr>
        <p:grpSp>
          <p:nvGrpSpPr>
            <p:cNvPr id="680" name="Google Shape;680;p38"/>
            <p:cNvGrpSpPr/>
            <p:nvPr/>
          </p:nvGrpSpPr>
          <p:grpSpPr>
            <a:xfrm>
              <a:off x="550593" y="148425"/>
              <a:ext cx="8285775" cy="4743300"/>
              <a:chOff x="496875" y="148425"/>
              <a:chExt cx="8285775" cy="4743300"/>
            </a:xfrm>
          </p:grpSpPr>
          <p:sp>
            <p:nvSpPr>
              <p:cNvPr id="681" name="Google Shape;681;p38"/>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8"/>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8"/>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8"/>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8"/>
              <p:cNvSpPr/>
              <p:nvPr/>
            </p:nvSpPr>
            <p:spPr>
              <a:xfrm>
                <a:off x="722807" y="148425"/>
                <a:ext cx="7957200" cy="4743300"/>
              </a:xfrm>
              <a:prstGeom prst="rect">
                <a:avLst/>
              </a:prstGeom>
              <a:solidFill>
                <a:schemeClr val="dk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6" name="Google Shape;686;p38"/>
            <p:cNvSpPr/>
            <p:nvPr/>
          </p:nvSpPr>
          <p:spPr>
            <a:xfrm>
              <a:off x="-13425" y="148425"/>
              <a:ext cx="797400" cy="4743300"/>
            </a:xfrm>
            <a:prstGeom prst="rect">
              <a:avLst/>
            </a:prstGeom>
            <a:solidFill>
              <a:schemeClr val="dk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87" name="Google Shape;687;p38"/>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688" name="Google Shape;688;p38"/>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 name="Google Shape;689;p38"/>
          <p:cNvGrpSpPr/>
          <p:nvPr/>
        </p:nvGrpSpPr>
        <p:grpSpPr>
          <a:xfrm>
            <a:off x="2086935" y="1112725"/>
            <a:ext cx="5336111" cy="2667000"/>
            <a:chOff x="2690500" y="1125575"/>
            <a:chExt cx="5336111" cy="2667000"/>
          </a:xfrm>
        </p:grpSpPr>
        <p:grpSp>
          <p:nvGrpSpPr>
            <p:cNvPr id="690" name="Google Shape;690;p38"/>
            <p:cNvGrpSpPr/>
            <p:nvPr/>
          </p:nvGrpSpPr>
          <p:grpSpPr>
            <a:xfrm>
              <a:off x="2690500" y="1125575"/>
              <a:ext cx="5336111" cy="2667000"/>
              <a:chOff x="2690500" y="1125575"/>
              <a:chExt cx="5336111" cy="2667000"/>
            </a:xfrm>
          </p:grpSpPr>
          <p:sp>
            <p:nvSpPr>
              <p:cNvPr id="691" name="Google Shape;691;p38"/>
              <p:cNvSpPr/>
              <p:nvPr/>
            </p:nvSpPr>
            <p:spPr>
              <a:xfrm>
                <a:off x="2690512" y="1125575"/>
                <a:ext cx="5336100" cy="2667000"/>
              </a:xfrm>
              <a:prstGeom prst="roundRect">
                <a:avLst>
                  <a:gd fmla="val 5000" name="adj"/>
                </a:avLst>
              </a:prstGeom>
              <a:solidFill>
                <a:schemeClr val="lt2"/>
              </a:solidFill>
              <a:ln>
                <a:noFill/>
              </a:ln>
              <a:effectLst>
                <a:outerShdw rotWithShape="0" algn="bl" dir="2880000" dist="200025">
                  <a:schemeClr val="dk1">
                    <a:alpha val="79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8"/>
              <p:cNvSpPr/>
              <p:nvPr/>
            </p:nvSpPr>
            <p:spPr>
              <a:xfrm>
                <a:off x="2690500" y="1390650"/>
                <a:ext cx="5329800" cy="95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3" name="Google Shape;693;p38"/>
            <p:cNvSpPr/>
            <p:nvPr/>
          </p:nvSpPr>
          <p:spPr>
            <a:xfrm>
              <a:off x="7191375" y="1171575"/>
              <a:ext cx="162000" cy="162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8"/>
            <p:cNvSpPr/>
            <p:nvPr/>
          </p:nvSpPr>
          <p:spPr>
            <a:xfrm>
              <a:off x="7448550" y="117157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8"/>
            <p:cNvSpPr/>
            <p:nvPr/>
          </p:nvSpPr>
          <p:spPr>
            <a:xfrm>
              <a:off x="7705725" y="1171575"/>
              <a:ext cx="162000" cy="162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699" name="Shape 699"/>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63" name="Shape 63"/>
        <p:cNvGrpSpPr/>
        <p:nvPr/>
      </p:nvGrpSpPr>
      <p:grpSpPr>
        <a:xfrm>
          <a:off x="0" y="0"/>
          <a:ext cx="0" cy="0"/>
          <a:chOff x="0" y="0"/>
          <a:chExt cx="0" cy="0"/>
        </a:xfrm>
      </p:grpSpPr>
      <p:grpSp>
        <p:nvGrpSpPr>
          <p:cNvPr id="64" name="Google Shape;64;p5"/>
          <p:cNvGrpSpPr/>
          <p:nvPr/>
        </p:nvGrpSpPr>
        <p:grpSpPr>
          <a:xfrm>
            <a:off x="-20650" y="148425"/>
            <a:ext cx="8863230" cy="4743300"/>
            <a:chOff x="-26862" y="148425"/>
            <a:chExt cx="8863230" cy="4743300"/>
          </a:xfrm>
        </p:grpSpPr>
        <p:grpSp>
          <p:nvGrpSpPr>
            <p:cNvPr id="65" name="Google Shape;65;p5"/>
            <p:cNvGrpSpPr/>
            <p:nvPr/>
          </p:nvGrpSpPr>
          <p:grpSpPr>
            <a:xfrm>
              <a:off x="550593" y="148425"/>
              <a:ext cx="8285775" cy="4743300"/>
              <a:chOff x="496875" y="148425"/>
              <a:chExt cx="8285775" cy="4743300"/>
            </a:xfrm>
          </p:grpSpPr>
          <p:sp>
            <p:nvSpPr>
              <p:cNvPr id="66" name="Google Shape;66;p5"/>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5"/>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5"/>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5"/>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5"/>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 name="Google Shape;71;p5"/>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2" name="Google Shape;72;p5"/>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73" name="Google Shape;73;p5"/>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 name="Google Shape;74;p5"/>
          <p:cNvSpPr/>
          <p:nvPr/>
        </p:nvSpPr>
        <p:spPr>
          <a:xfrm>
            <a:off x="1087825" y="539400"/>
            <a:ext cx="7336200" cy="572700"/>
          </a:xfrm>
          <a:prstGeom prst="roundRect">
            <a:avLst>
              <a:gd fmla="val 33635"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5"/>
          <p:cNvSpPr txBox="1"/>
          <p:nvPr>
            <p:ph type="title"/>
          </p:nvPr>
        </p:nvSpPr>
        <p:spPr>
          <a:xfrm>
            <a:off x="1087125" y="540000"/>
            <a:ext cx="7336800" cy="572700"/>
          </a:xfrm>
          <a:prstGeom prst="rect">
            <a:avLst/>
          </a:prstGeom>
        </p:spPr>
        <p:txBody>
          <a:bodyPr anchorCtr="0" anchor="ctr"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76" name="Google Shape;76;p5"/>
          <p:cNvSpPr txBox="1"/>
          <p:nvPr>
            <p:ph idx="1" type="subTitle"/>
          </p:nvPr>
        </p:nvSpPr>
        <p:spPr>
          <a:xfrm>
            <a:off x="1341254" y="3672075"/>
            <a:ext cx="2907600" cy="522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77" name="Google Shape;77;p5"/>
          <p:cNvSpPr txBox="1"/>
          <p:nvPr>
            <p:ph idx="2" type="subTitle"/>
          </p:nvPr>
        </p:nvSpPr>
        <p:spPr>
          <a:xfrm>
            <a:off x="5244554" y="3672075"/>
            <a:ext cx="2907600" cy="522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78" name="Google Shape;78;p5"/>
          <p:cNvSpPr txBox="1"/>
          <p:nvPr>
            <p:ph idx="3" type="subTitle"/>
          </p:nvPr>
        </p:nvSpPr>
        <p:spPr>
          <a:xfrm>
            <a:off x="1310479" y="3123525"/>
            <a:ext cx="2907600" cy="453000"/>
          </a:xfrm>
          <a:prstGeom prst="rect">
            <a:avLst/>
          </a:prstGeom>
          <a:effectLst>
            <a:outerShdw rotWithShape="0" algn="bl" dir="12600000" dist="47625">
              <a:schemeClr val="lt1"/>
            </a:outerShdw>
          </a:effectLst>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000"/>
              <a:buNone/>
              <a:defRPr sz="2000">
                <a:solidFill>
                  <a:schemeClr val="dk2"/>
                </a:solidFill>
                <a:latin typeface="Ultra"/>
                <a:ea typeface="Ultra"/>
                <a:cs typeface="Ultra"/>
                <a:sym typeface="Ultra"/>
              </a:defRPr>
            </a:lvl1pPr>
            <a:lvl2pPr lvl="1" rtl="0" algn="ctr">
              <a:lnSpc>
                <a:spcPct val="100000"/>
              </a:lnSpc>
              <a:spcBef>
                <a:spcPts val="0"/>
              </a:spcBef>
              <a:spcAft>
                <a:spcPts val="0"/>
              </a:spcAft>
              <a:buClr>
                <a:schemeClr val="dk1"/>
              </a:buClr>
              <a:buSzPts val="2000"/>
              <a:buNone/>
              <a:defRPr sz="2000">
                <a:solidFill>
                  <a:schemeClr val="dk1"/>
                </a:solidFill>
              </a:defRPr>
            </a:lvl2pPr>
            <a:lvl3pPr lvl="2" rtl="0" algn="ctr">
              <a:lnSpc>
                <a:spcPct val="100000"/>
              </a:lnSpc>
              <a:spcBef>
                <a:spcPts val="0"/>
              </a:spcBef>
              <a:spcAft>
                <a:spcPts val="0"/>
              </a:spcAft>
              <a:buClr>
                <a:schemeClr val="dk1"/>
              </a:buClr>
              <a:buSzPts val="2000"/>
              <a:buNone/>
              <a:defRPr sz="2000">
                <a:solidFill>
                  <a:schemeClr val="dk1"/>
                </a:solidFill>
              </a:defRPr>
            </a:lvl3pPr>
            <a:lvl4pPr lvl="3" rtl="0" algn="ctr">
              <a:lnSpc>
                <a:spcPct val="100000"/>
              </a:lnSpc>
              <a:spcBef>
                <a:spcPts val="0"/>
              </a:spcBef>
              <a:spcAft>
                <a:spcPts val="0"/>
              </a:spcAft>
              <a:buClr>
                <a:schemeClr val="dk1"/>
              </a:buClr>
              <a:buSzPts val="2000"/>
              <a:buNone/>
              <a:defRPr sz="2000">
                <a:solidFill>
                  <a:schemeClr val="dk1"/>
                </a:solidFill>
              </a:defRPr>
            </a:lvl4pPr>
            <a:lvl5pPr lvl="4" rtl="0" algn="ctr">
              <a:lnSpc>
                <a:spcPct val="100000"/>
              </a:lnSpc>
              <a:spcBef>
                <a:spcPts val="0"/>
              </a:spcBef>
              <a:spcAft>
                <a:spcPts val="0"/>
              </a:spcAft>
              <a:buClr>
                <a:schemeClr val="dk1"/>
              </a:buClr>
              <a:buSzPts val="2000"/>
              <a:buNone/>
              <a:defRPr sz="2000">
                <a:solidFill>
                  <a:schemeClr val="dk1"/>
                </a:solidFill>
              </a:defRPr>
            </a:lvl5pPr>
            <a:lvl6pPr lvl="5" rtl="0" algn="ctr">
              <a:lnSpc>
                <a:spcPct val="100000"/>
              </a:lnSpc>
              <a:spcBef>
                <a:spcPts val="0"/>
              </a:spcBef>
              <a:spcAft>
                <a:spcPts val="0"/>
              </a:spcAft>
              <a:buClr>
                <a:schemeClr val="dk1"/>
              </a:buClr>
              <a:buSzPts val="2000"/>
              <a:buNone/>
              <a:defRPr sz="2000">
                <a:solidFill>
                  <a:schemeClr val="dk1"/>
                </a:solidFill>
              </a:defRPr>
            </a:lvl6pPr>
            <a:lvl7pPr lvl="6" rtl="0" algn="ctr">
              <a:lnSpc>
                <a:spcPct val="100000"/>
              </a:lnSpc>
              <a:spcBef>
                <a:spcPts val="0"/>
              </a:spcBef>
              <a:spcAft>
                <a:spcPts val="0"/>
              </a:spcAft>
              <a:buClr>
                <a:schemeClr val="dk1"/>
              </a:buClr>
              <a:buSzPts val="2000"/>
              <a:buNone/>
              <a:defRPr sz="2000">
                <a:solidFill>
                  <a:schemeClr val="dk1"/>
                </a:solidFill>
              </a:defRPr>
            </a:lvl7pPr>
            <a:lvl8pPr lvl="7" rtl="0" algn="ctr">
              <a:lnSpc>
                <a:spcPct val="100000"/>
              </a:lnSpc>
              <a:spcBef>
                <a:spcPts val="0"/>
              </a:spcBef>
              <a:spcAft>
                <a:spcPts val="0"/>
              </a:spcAft>
              <a:buClr>
                <a:schemeClr val="dk1"/>
              </a:buClr>
              <a:buSzPts val="2000"/>
              <a:buNone/>
              <a:defRPr sz="2000">
                <a:solidFill>
                  <a:schemeClr val="dk1"/>
                </a:solidFill>
              </a:defRPr>
            </a:lvl8pPr>
            <a:lvl9pPr lvl="8" rtl="0" algn="ctr">
              <a:lnSpc>
                <a:spcPct val="100000"/>
              </a:lnSpc>
              <a:spcBef>
                <a:spcPts val="0"/>
              </a:spcBef>
              <a:spcAft>
                <a:spcPts val="0"/>
              </a:spcAft>
              <a:buClr>
                <a:schemeClr val="dk1"/>
              </a:buClr>
              <a:buSzPts val="2000"/>
              <a:buNone/>
              <a:defRPr sz="2000">
                <a:solidFill>
                  <a:schemeClr val="dk1"/>
                </a:solidFill>
              </a:defRPr>
            </a:lvl9pPr>
          </a:lstStyle>
          <a:p/>
        </p:txBody>
      </p:sp>
      <p:sp>
        <p:nvSpPr>
          <p:cNvPr id="79" name="Google Shape;79;p5"/>
          <p:cNvSpPr txBox="1"/>
          <p:nvPr>
            <p:ph idx="4" type="subTitle"/>
          </p:nvPr>
        </p:nvSpPr>
        <p:spPr>
          <a:xfrm>
            <a:off x="5232439" y="3123525"/>
            <a:ext cx="2907600" cy="453000"/>
          </a:xfrm>
          <a:prstGeom prst="rect">
            <a:avLst/>
          </a:prstGeom>
          <a:effectLst>
            <a:outerShdw rotWithShape="0" algn="bl" dir="12600000" dist="47625">
              <a:schemeClr val="lt1"/>
            </a:outerShdw>
          </a:effectLst>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000"/>
              <a:buNone/>
              <a:defRPr sz="2000">
                <a:solidFill>
                  <a:schemeClr val="dk2"/>
                </a:solidFill>
                <a:latin typeface="Ultra"/>
                <a:ea typeface="Ultra"/>
                <a:cs typeface="Ultra"/>
                <a:sym typeface="Ultra"/>
              </a:defRPr>
            </a:lvl1pPr>
            <a:lvl2pPr lvl="1" rtl="0" algn="ctr">
              <a:lnSpc>
                <a:spcPct val="100000"/>
              </a:lnSpc>
              <a:spcBef>
                <a:spcPts val="0"/>
              </a:spcBef>
              <a:spcAft>
                <a:spcPts val="0"/>
              </a:spcAft>
              <a:buClr>
                <a:schemeClr val="dk1"/>
              </a:buClr>
              <a:buSzPts val="2000"/>
              <a:buNone/>
              <a:defRPr sz="2000">
                <a:solidFill>
                  <a:schemeClr val="dk1"/>
                </a:solidFill>
              </a:defRPr>
            </a:lvl2pPr>
            <a:lvl3pPr lvl="2" rtl="0" algn="ctr">
              <a:lnSpc>
                <a:spcPct val="100000"/>
              </a:lnSpc>
              <a:spcBef>
                <a:spcPts val="0"/>
              </a:spcBef>
              <a:spcAft>
                <a:spcPts val="0"/>
              </a:spcAft>
              <a:buClr>
                <a:schemeClr val="dk1"/>
              </a:buClr>
              <a:buSzPts val="2000"/>
              <a:buNone/>
              <a:defRPr sz="2000">
                <a:solidFill>
                  <a:schemeClr val="dk1"/>
                </a:solidFill>
              </a:defRPr>
            </a:lvl3pPr>
            <a:lvl4pPr lvl="3" rtl="0" algn="ctr">
              <a:lnSpc>
                <a:spcPct val="100000"/>
              </a:lnSpc>
              <a:spcBef>
                <a:spcPts val="0"/>
              </a:spcBef>
              <a:spcAft>
                <a:spcPts val="0"/>
              </a:spcAft>
              <a:buClr>
                <a:schemeClr val="dk1"/>
              </a:buClr>
              <a:buSzPts val="2000"/>
              <a:buNone/>
              <a:defRPr sz="2000">
                <a:solidFill>
                  <a:schemeClr val="dk1"/>
                </a:solidFill>
              </a:defRPr>
            </a:lvl4pPr>
            <a:lvl5pPr lvl="4" rtl="0" algn="ctr">
              <a:lnSpc>
                <a:spcPct val="100000"/>
              </a:lnSpc>
              <a:spcBef>
                <a:spcPts val="0"/>
              </a:spcBef>
              <a:spcAft>
                <a:spcPts val="0"/>
              </a:spcAft>
              <a:buClr>
                <a:schemeClr val="dk1"/>
              </a:buClr>
              <a:buSzPts val="2000"/>
              <a:buNone/>
              <a:defRPr sz="2000">
                <a:solidFill>
                  <a:schemeClr val="dk1"/>
                </a:solidFill>
              </a:defRPr>
            </a:lvl5pPr>
            <a:lvl6pPr lvl="5" rtl="0" algn="ctr">
              <a:lnSpc>
                <a:spcPct val="100000"/>
              </a:lnSpc>
              <a:spcBef>
                <a:spcPts val="0"/>
              </a:spcBef>
              <a:spcAft>
                <a:spcPts val="0"/>
              </a:spcAft>
              <a:buClr>
                <a:schemeClr val="dk1"/>
              </a:buClr>
              <a:buSzPts val="2000"/>
              <a:buNone/>
              <a:defRPr sz="2000">
                <a:solidFill>
                  <a:schemeClr val="dk1"/>
                </a:solidFill>
              </a:defRPr>
            </a:lvl6pPr>
            <a:lvl7pPr lvl="6" rtl="0" algn="ctr">
              <a:lnSpc>
                <a:spcPct val="100000"/>
              </a:lnSpc>
              <a:spcBef>
                <a:spcPts val="0"/>
              </a:spcBef>
              <a:spcAft>
                <a:spcPts val="0"/>
              </a:spcAft>
              <a:buClr>
                <a:schemeClr val="dk1"/>
              </a:buClr>
              <a:buSzPts val="2000"/>
              <a:buNone/>
              <a:defRPr sz="2000">
                <a:solidFill>
                  <a:schemeClr val="dk1"/>
                </a:solidFill>
              </a:defRPr>
            </a:lvl7pPr>
            <a:lvl8pPr lvl="7" rtl="0" algn="ctr">
              <a:lnSpc>
                <a:spcPct val="100000"/>
              </a:lnSpc>
              <a:spcBef>
                <a:spcPts val="0"/>
              </a:spcBef>
              <a:spcAft>
                <a:spcPts val="0"/>
              </a:spcAft>
              <a:buClr>
                <a:schemeClr val="dk1"/>
              </a:buClr>
              <a:buSzPts val="2000"/>
              <a:buNone/>
              <a:defRPr sz="2000">
                <a:solidFill>
                  <a:schemeClr val="dk1"/>
                </a:solidFill>
              </a:defRPr>
            </a:lvl8pPr>
            <a:lvl9pPr lvl="8" rtl="0" algn="ctr">
              <a:lnSpc>
                <a:spcPct val="100000"/>
              </a:lnSpc>
              <a:spcBef>
                <a:spcPts val="0"/>
              </a:spcBef>
              <a:spcAft>
                <a:spcPts val="0"/>
              </a:spcAft>
              <a:buClr>
                <a:schemeClr val="dk1"/>
              </a:buClr>
              <a:buSzPts val="2000"/>
              <a:buNone/>
              <a:defRPr sz="2000">
                <a:solidFill>
                  <a:schemeClr val="dk1"/>
                </a:solidFill>
              </a:defRPr>
            </a:lvl9pPr>
          </a:lstStyle>
          <a:p/>
        </p:txBody>
      </p:sp>
      <p:grpSp>
        <p:nvGrpSpPr>
          <p:cNvPr id="80" name="Google Shape;80;p5"/>
          <p:cNvGrpSpPr/>
          <p:nvPr/>
        </p:nvGrpSpPr>
        <p:grpSpPr>
          <a:xfrm>
            <a:off x="181080" y="1243473"/>
            <a:ext cx="589621" cy="413959"/>
            <a:chOff x="3245953" y="1792879"/>
            <a:chExt cx="169675" cy="119125"/>
          </a:xfrm>
        </p:grpSpPr>
        <p:sp>
          <p:nvSpPr>
            <p:cNvPr id="81" name="Google Shape;81;p5"/>
            <p:cNvSpPr/>
            <p:nvPr/>
          </p:nvSpPr>
          <p:spPr>
            <a:xfrm>
              <a:off x="3359953" y="1792879"/>
              <a:ext cx="55675" cy="55675"/>
            </a:xfrm>
            <a:custGeom>
              <a:rect b="b" l="l" r="r" t="t"/>
              <a:pathLst>
                <a:path extrusionOk="0" h="2227" w="2227">
                  <a:moveTo>
                    <a:pt x="1120" y="703"/>
                  </a:moveTo>
                  <a:cubicBezTo>
                    <a:pt x="1227" y="869"/>
                    <a:pt x="1370" y="1012"/>
                    <a:pt x="1536" y="1119"/>
                  </a:cubicBezTo>
                  <a:cubicBezTo>
                    <a:pt x="1370" y="1227"/>
                    <a:pt x="1227" y="1369"/>
                    <a:pt x="1120" y="1536"/>
                  </a:cubicBezTo>
                  <a:cubicBezTo>
                    <a:pt x="1013" y="1369"/>
                    <a:pt x="870" y="1227"/>
                    <a:pt x="703" y="1119"/>
                  </a:cubicBezTo>
                  <a:cubicBezTo>
                    <a:pt x="870" y="1012"/>
                    <a:pt x="1013" y="869"/>
                    <a:pt x="1120" y="703"/>
                  </a:cubicBezTo>
                  <a:close/>
                  <a:moveTo>
                    <a:pt x="1120" y="0"/>
                  </a:moveTo>
                  <a:cubicBezTo>
                    <a:pt x="1024" y="0"/>
                    <a:pt x="941" y="60"/>
                    <a:pt x="917" y="155"/>
                  </a:cubicBezTo>
                  <a:cubicBezTo>
                    <a:pt x="810" y="524"/>
                    <a:pt x="524" y="810"/>
                    <a:pt x="155" y="917"/>
                  </a:cubicBezTo>
                  <a:cubicBezTo>
                    <a:pt x="72" y="941"/>
                    <a:pt x="1" y="1024"/>
                    <a:pt x="1" y="1119"/>
                  </a:cubicBezTo>
                  <a:cubicBezTo>
                    <a:pt x="1" y="1215"/>
                    <a:pt x="72" y="1298"/>
                    <a:pt x="155" y="1322"/>
                  </a:cubicBezTo>
                  <a:cubicBezTo>
                    <a:pt x="524" y="1429"/>
                    <a:pt x="810" y="1715"/>
                    <a:pt x="917" y="2084"/>
                  </a:cubicBezTo>
                  <a:cubicBezTo>
                    <a:pt x="941" y="2167"/>
                    <a:pt x="1024" y="2227"/>
                    <a:pt x="1120" y="2227"/>
                  </a:cubicBezTo>
                  <a:cubicBezTo>
                    <a:pt x="1215" y="2227"/>
                    <a:pt x="1298" y="2167"/>
                    <a:pt x="1322" y="2084"/>
                  </a:cubicBezTo>
                  <a:cubicBezTo>
                    <a:pt x="1429" y="1715"/>
                    <a:pt x="1715" y="1429"/>
                    <a:pt x="2084" y="1322"/>
                  </a:cubicBezTo>
                  <a:cubicBezTo>
                    <a:pt x="2167" y="1298"/>
                    <a:pt x="2227" y="1215"/>
                    <a:pt x="2227" y="1119"/>
                  </a:cubicBezTo>
                  <a:cubicBezTo>
                    <a:pt x="2227" y="1024"/>
                    <a:pt x="2167" y="941"/>
                    <a:pt x="2084" y="917"/>
                  </a:cubicBezTo>
                  <a:cubicBezTo>
                    <a:pt x="1715" y="810"/>
                    <a:pt x="1429" y="524"/>
                    <a:pt x="1322" y="155"/>
                  </a:cubicBezTo>
                  <a:cubicBezTo>
                    <a:pt x="1298" y="60"/>
                    <a:pt x="1215" y="0"/>
                    <a:pt x="1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5"/>
            <p:cNvSpPr/>
            <p:nvPr/>
          </p:nvSpPr>
          <p:spPr>
            <a:xfrm>
              <a:off x="3245953" y="1856229"/>
              <a:ext cx="56575" cy="55775"/>
            </a:xfrm>
            <a:custGeom>
              <a:rect b="b" l="l" r="r" t="t"/>
              <a:pathLst>
                <a:path extrusionOk="0" h="2231" w="2263">
                  <a:moveTo>
                    <a:pt x="608" y="586"/>
                  </a:moveTo>
                  <a:lnTo>
                    <a:pt x="608" y="586"/>
                  </a:lnTo>
                  <a:cubicBezTo>
                    <a:pt x="780" y="633"/>
                    <a:pt x="959" y="657"/>
                    <a:pt x="1137" y="657"/>
                  </a:cubicBezTo>
                  <a:cubicBezTo>
                    <a:pt x="1316" y="657"/>
                    <a:pt x="1495" y="633"/>
                    <a:pt x="1667" y="586"/>
                  </a:cubicBezTo>
                  <a:lnTo>
                    <a:pt x="1667" y="586"/>
                  </a:lnTo>
                  <a:cubicBezTo>
                    <a:pt x="1572" y="931"/>
                    <a:pt x="1572" y="1300"/>
                    <a:pt x="1667" y="1645"/>
                  </a:cubicBezTo>
                  <a:cubicBezTo>
                    <a:pt x="1489" y="1598"/>
                    <a:pt x="1310" y="1574"/>
                    <a:pt x="1132" y="1574"/>
                  </a:cubicBezTo>
                  <a:cubicBezTo>
                    <a:pt x="953" y="1574"/>
                    <a:pt x="774" y="1598"/>
                    <a:pt x="608" y="1645"/>
                  </a:cubicBezTo>
                  <a:cubicBezTo>
                    <a:pt x="703" y="1300"/>
                    <a:pt x="703" y="931"/>
                    <a:pt x="608" y="586"/>
                  </a:cubicBezTo>
                  <a:close/>
                  <a:moveTo>
                    <a:pt x="239" y="1"/>
                  </a:moveTo>
                  <a:cubicBezTo>
                    <a:pt x="184" y="1"/>
                    <a:pt x="129" y="24"/>
                    <a:pt x="84" y="62"/>
                  </a:cubicBezTo>
                  <a:cubicBezTo>
                    <a:pt x="24" y="133"/>
                    <a:pt x="0" y="228"/>
                    <a:pt x="48" y="312"/>
                  </a:cubicBezTo>
                  <a:cubicBezTo>
                    <a:pt x="322" y="812"/>
                    <a:pt x="322" y="1419"/>
                    <a:pt x="48" y="1919"/>
                  </a:cubicBezTo>
                  <a:cubicBezTo>
                    <a:pt x="0" y="2003"/>
                    <a:pt x="24" y="2098"/>
                    <a:pt x="84" y="2169"/>
                  </a:cubicBezTo>
                  <a:cubicBezTo>
                    <a:pt x="129" y="2207"/>
                    <a:pt x="184" y="2230"/>
                    <a:pt x="239" y="2230"/>
                  </a:cubicBezTo>
                  <a:cubicBezTo>
                    <a:pt x="271" y="2230"/>
                    <a:pt x="303" y="2222"/>
                    <a:pt x="334" y="2205"/>
                  </a:cubicBezTo>
                  <a:cubicBezTo>
                    <a:pt x="584" y="2068"/>
                    <a:pt x="861" y="2000"/>
                    <a:pt x="1137" y="2000"/>
                  </a:cubicBezTo>
                  <a:cubicBezTo>
                    <a:pt x="1414" y="2000"/>
                    <a:pt x="1691" y="2068"/>
                    <a:pt x="1941" y="2205"/>
                  </a:cubicBezTo>
                  <a:cubicBezTo>
                    <a:pt x="1965" y="2217"/>
                    <a:pt x="2001" y="2229"/>
                    <a:pt x="2036" y="2229"/>
                  </a:cubicBezTo>
                  <a:cubicBezTo>
                    <a:pt x="2096" y="2229"/>
                    <a:pt x="2144" y="2205"/>
                    <a:pt x="2191" y="2169"/>
                  </a:cubicBezTo>
                  <a:cubicBezTo>
                    <a:pt x="2251" y="2098"/>
                    <a:pt x="2263" y="2003"/>
                    <a:pt x="2227" y="1919"/>
                  </a:cubicBezTo>
                  <a:cubicBezTo>
                    <a:pt x="1953" y="1419"/>
                    <a:pt x="1953" y="812"/>
                    <a:pt x="2227" y="312"/>
                  </a:cubicBezTo>
                  <a:cubicBezTo>
                    <a:pt x="2263" y="228"/>
                    <a:pt x="2251" y="133"/>
                    <a:pt x="2191" y="62"/>
                  </a:cubicBezTo>
                  <a:cubicBezTo>
                    <a:pt x="2146" y="24"/>
                    <a:pt x="2091" y="1"/>
                    <a:pt x="2036" y="1"/>
                  </a:cubicBezTo>
                  <a:cubicBezTo>
                    <a:pt x="2004" y="1"/>
                    <a:pt x="1972" y="9"/>
                    <a:pt x="1941" y="26"/>
                  </a:cubicBezTo>
                  <a:cubicBezTo>
                    <a:pt x="1691" y="163"/>
                    <a:pt x="1414" y="231"/>
                    <a:pt x="1137" y="231"/>
                  </a:cubicBezTo>
                  <a:cubicBezTo>
                    <a:pt x="861" y="231"/>
                    <a:pt x="584" y="163"/>
                    <a:pt x="334" y="26"/>
                  </a:cubicBezTo>
                  <a:cubicBezTo>
                    <a:pt x="303" y="9"/>
                    <a:pt x="271" y="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83" name="Shape 83"/>
        <p:cNvGrpSpPr/>
        <p:nvPr/>
      </p:nvGrpSpPr>
      <p:grpSpPr>
        <a:xfrm>
          <a:off x="0" y="0"/>
          <a:ext cx="0" cy="0"/>
          <a:chOff x="0" y="0"/>
          <a:chExt cx="0" cy="0"/>
        </a:xfrm>
      </p:grpSpPr>
      <p:grpSp>
        <p:nvGrpSpPr>
          <p:cNvPr id="84" name="Google Shape;84;p6"/>
          <p:cNvGrpSpPr/>
          <p:nvPr/>
        </p:nvGrpSpPr>
        <p:grpSpPr>
          <a:xfrm>
            <a:off x="-20650" y="148425"/>
            <a:ext cx="8863230" cy="4743300"/>
            <a:chOff x="-26862" y="148425"/>
            <a:chExt cx="8863230" cy="4743300"/>
          </a:xfrm>
        </p:grpSpPr>
        <p:grpSp>
          <p:nvGrpSpPr>
            <p:cNvPr id="85" name="Google Shape;85;p6"/>
            <p:cNvGrpSpPr/>
            <p:nvPr/>
          </p:nvGrpSpPr>
          <p:grpSpPr>
            <a:xfrm>
              <a:off x="550593" y="148425"/>
              <a:ext cx="8285775" cy="4743300"/>
              <a:chOff x="496875" y="148425"/>
              <a:chExt cx="8285775" cy="4743300"/>
            </a:xfrm>
          </p:grpSpPr>
          <p:sp>
            <p:nvSpPr>
              <p:cNvPr id="86" name="Google Shape;86;p6"/>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6"/>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6"/>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6"/>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6"/>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 name="Google Shape;91;p6"/>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92" name="Google Shape;92;p6"/>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93" name="Google Shape;93;p6"/>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 name="Google Shape;94;p6"/>
          <p:cNvSpPr/>
          <p:nvPr/>
        </p:nvSpPr>
        <p:spPr>
          <a:xfrm>
            <a:off x="1087825" y="539400"/>
            <a:ext cx="7336200" cy="572700"/>
          </a:xfrm>
          <a:prstGeom prst="roundRect">
            <a:avLst>
              <a:gd fmla="val 33635"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6"/>
          <p:cNvSpPr txBox="1"/>
          <p:nvPr>
            <p:ph type="title"/>
          </p:nvPr>
        </p:nvSpPr>
        <p:spPr>
          <a:xfrm>
            <a:off x="1087125" y="540000"/>
            <a:ext cx="7336500" cy="5727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96" name="Google Shape;96;p6"/>
          <p:cNvGrpSpPr/>
          <p:nvPr/>
        </p:nvGrpSpPr>
        <p:grpSpPr>
          <a:xfrm>
            <a:off x="146137" y="209237"/>
            <a:ext cx="8448370" cy="2765889"/>
            <a:chOff x="-928243" y="733540"/>
            <a:chExt cx="1925203" cy="630287"/>
          </a:xfrm>
        </p:grpSpPr>
        <p:sp>
          <p:nvSpPr>
            <p:cNvPr id="97" name="Google Shape;97;p6"/>
            <p:cNvSpPr/>
            <p:nvPr/>
          </p:nvSpPr>
          <p:spPr>
            <a:xfrm>
              <a:off x="-928243" y="1151427"/>
              <a:ext cx="142325" cy="212400"/>
            </a:xfrm>
            <a:custGeom>
              <a:rect b="b" l="l" r="r" t="t"/>
              <a:pathLst>
                <a:path extrusionOk="0" h="8496" w="5693">
                  <a:moveTo>
                    <a:pt x="1454" y="3983"/>
                  </a:moveTo>
                  <a:cubicBezTo>
                    <a:pt x="1489" y="3983"/>
                    <a:pt x="1525" y="3983"/>
                    <a:pt x="1561" y="3995"/>
                  </a:cubicBezTo>
                  <a:cubicBezTo>
                    <a:pt x="1787" y="4006"/>
                    <a:pt x="2013" y="4090"/>
                    <a:pt x="2216" y="4197"/>
                  </a:cubicBezTo>
                  <a:cubicBezTo>
                    <a:pt x="2216" y="4352"/>
                    <a:pt x="2192" y="4507"/>
                    <a:pt x="2144" y="4661"/>
                  </a:cubicBezTo>
                  <a:cubicBezTo>
                    <a:pt x="2049" y="4971"/>
                    <a:pt x="1799" y="5257"/>
                    <a:pt x="1501" y="5388"/>
                  </a:cubicBezTo>
                  <a:cubicBezTo>
                    <a:pt x="1407" y="5431"/>
                    <a:pt x="1287" y="5470"/>
                    <a:pt x="1154" y="5470"/>
                  </a:cubicBezTo>
                  <a:cubicBezTo>
                    <a:pt x="1067" y="5470"/>
                    <a:pt x="976" y="5454"/>
                    <a:pt x="882" y="5411"/>
                  </a:cubicBezTo>
                  <a:cubicBezTo>
                    <a:pt x="584" y="5269"/>
                    <a:pt x="418" y="4888"/>
                    <a:pt x="513" y="4578"/>
                  </a:cubicBezTo>
                  <a:cubicBezTo>
                    <a:pt x="620" y="4197"/>
                    <a:pt x="1061" y="3983"/>
                    <a:pt x="1454" y="3983"/>
                  </a:cubicBezTo>
                  <a:close/>
                  <a:moveTo>
                    <a:pt x="831" y="1"/>
                  </a:moveTo>
                  <a:cubicBezTo>
                    <a:pt x="799" y="1"/>
                    <a:pt x="767" y="10"/>
                    <a:pt x="739" y="30"/>
                  </a:cubicBezTo>
                  <a:cubicBezTo>
                    <a:pt x="644" y="89"/>
                    <a:pt x="608" y="208"/>
                    <a:pt x="668" y="292"/>
                  </a:cubicBezTo>
                  <a:cubicBezTo>
                    <a:pt x="1156" y="1101"/>
                    <a:pt x="1573" y="1959"/>
                    <a:pt x="1906" y="2852"/>
                  </a:cubicBezTo>
                  <a:cubicBezTo>
                    <a:pt x="2025" y="3149"/>
                    <a:pt x="2120" y="3447"/>
                    <a:pt x="2180" y="3756"/>
                  </a:cubicBezTo>
                  <a:cubicBezTo>
                    <a:pt x="1989" y="3685"/>
                    <a:pt x="1799" y="3625"/>
                    <a:pt x="1596" y="3602"/>
                  </a:cubicBezTo>
                  <a:cubicBezTo>
                    <a:pt x="1556" y="3598"/>
                    <a:pt x="1514" y="3597"/>
                    <a:pt x="1472" y="3597"/>
                  </a:cubicBezTo>
                  <a:cubicBezTo>
                    <a:pt x="927" y="3597"/>
                    <a:pt x="310" y="3885"/>
                    <a:pt x="144" y="4471"/>
                  </a:cubicBezTo>
                  <a:cubicBezTo>
                    <a:pt x="1" y="4959"/>
                    <a:pt x="263" y="5542"/>
                    <a:pt x="715" y="5757"/>
                  </a:cubicBezTo>
                  <a:cubicBezTo>
                    <a:pt x="855" y="5821"/>
                    <a:pt x="1006" y="5853"/>
                    <a:pt x="1162" y="5853"/>
                  </a:cubicBezTo>
                  <a:cubicBezTo>
                    <a:pt x="1324" y="5853"/>
                    <a:pt x="1492" y="5818"/>
                    <a:pt x="1656" y="5745"/>
                  </a:cubicBezTo>
                  <a:cubicBezTo>
                    <a:pt x="2061" y="5566"/>
                    <a:pt x="2382" y="5197"/>
                    <a:pt x="2513" y="4780"/>
                  </a:cubicBezTo>
                  <a:cubicBezTo>
                    <a:pt x="2549" y="4661"/>
                    <a:pt x="2573" y="4542"/>
                    <a:pt x="2585" y="4423"/>
                  </a:cubicBezTo>
                  <a:cubicBezTo>
                    <a:pt x="2680" y="4495"/>
                    <a:pt x="2763" y="4566"/>
                    <a:pt x="2835" y="4626"/>
                  </a:cubicBezTo>
                  <a:cubicBezTo>
                    <a:pt x="4001" y="5578"/>
                    <a:pt x="4883" y="6912"/>
                    <a:pt x="5299" y="8352"/>
                  </a:cubicBezTo>
                  <a:cubicBezTo>
                    <a:pt x="5323" y="8436"/>
                    <a:pt x="5394" y="8495"/>
                    <a:pt x="5478" y="8495"/>
                  </a:cubicBezTo>
                  <a:cubicBezTo>
                    <a:pt x="5502" y="8495"/>
                    <a:pt x="5514" y="8495"/>
                    <a:pt x="5537" y="8483"/>
                  </a:cubicBezTo>
                  <a:cubicBezTo>
                    <a:pt x="5633" y="8459"/>
                    <a:pt x="5692" y="8352"/>
                    <a:pt x="5668" y="8245"/>
                  </a:cubicBezTo>
                  <a:cubicBezTo>
                    <a:pt x="5228" y="6721"/>
                    <a:pt x="4311" y="5340"/>
                    <a:pt x="3085" y="4328"/>
                  </a:cubicBezTo>
                  <a:cubicBezTo>
                    <a:pt x="2942" y="4209"/>
                    <a:pt x="2775" y="4078"/>
                    <a:pt x="2585" y="3971"/>
                  </a:cubicBezTo>
                  <a:cubicBezTo>
                    <a:pt x="2549" y="3530"/>
                    <a:pt x="2418" y="3102"/>
                    <a:pt x="2263" y="2709"/>
                  </a:cubicBezTo>
                  <a:cubicBezTo>
                    <a:pt x="1930" y="1804"/>
                    <a:pt x="1501" y="923"/>
                    <a:pt x="1001" y="101"/>
                  </a:cubicBezTo>
                  <a:cubicBezTo>
                    <a:pt x="961" y="38"/>
                    <a:pt x="895" y="1"/>
                    <a:pt x="8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6"/>
            <p:cNvSpPr/>
            <p:nvPr/>
          </p:nvSpPr>
          <p:spPr>
            <a:xfrm>
              <a:off x="705836" y="733540"/>
              <a:ext cx="291125" cy="150750"/>
            </a:xfrm>
            <a:custGeom>
              <a:rect b="b" l="l" r="r" t="t"/>
              <a:pathLst>
                <a:path extrusionOk="0" h="6030" w="11645">
                  <a:moveTo>
                    <a:pt x="3405" y="386"/>
                  </a:moveTo>
                  <a:cubicBezTo>
                    <a:pt x="3548" y="386"/>
                    <a:pt x="3691" y="434"/>
                    <a:pt x="3834" y="529"/>
                  </a:cubicBezTo>
                  <a:cubicBezTo>
                    <a:pt x="4060" y="684"/>
                    <a:pt x="4203" y="946"/>
                    <a:pt x="4215" y="1196"/>
                  </a:cubicBezTo>
                  <a:cubicBezTo>
                    <a:pt x="4227" y="1684"/>
                    <a:pt x="3810" y="2172"/>
                    <a:pt x="3263" y="2303"/>
                  </a:cubicBezTo>
                  <a:cubicBezTo>
                    <a:pt x="3001" y="2065"/>
                    <a:pt x="2834" y="1815"/>
                    <a:pt x="2751" y="1541"/>
                  </a:cubicBezTo>
                  <a:cubicBezTo>
                    <a:pt x="2632" y="1124"/>
                    <a:pt x="2798" y="565"/>
                    <a:pt x="3215" y="410"/>
                  </a:cubicBezTo>
                  <a:cubicBezTo>
                    <a:pt x="3274" y="386"/>
                    <a:pt x="3346" y="386"/>
                    <a:pt x="3405" y="386"/>
                  </a:cubicBezTo>
                  <a:close/>
                  <a:moveTo>
                    <a:pt x="6977" y="1791"/>
                  </a:moveTo>
                  <a:cubicBezTo>
                    <a:pt x="7096" y="1791"/>
                    <a:pt x="7192" y="1839"/>
                    <a:pt x="7251" y="1862"/>
                  </a:cubicBezTo>
                  <a:cubicBezTo>
                    <a:pt x="7418" y="1970"/>
                    <a:pt x="7549" y="2148"/>
                    <a:pt x="7573" y="2339"/>
                  </a:cubicBezTo>
                  <a:cubicBezTo>
                    <a:pt x="7620" y="2732"/>
                    <a:pt x="7299" y="3101"/>
                    <a:pt x="6977" y="3267"/>
                  </a:cubicBezTo>
                  <a:cubicBezTo>
                    <a:pt x="6930" y="3279"/>
                    <a:pt x="6894" y="3303"/>
                    <a:pt x="6846" y="3315"/>
                  </a:cubicBezTo>
                  <a:cubicBezTo>
                    <a:pt x="6846" y="3315"/>
                    <a:pt x="6834" y="3315"/>
                    <a:pt x="6834" y="3303"/>
                  </a:cubicBezTo>
                  <a:cubicBezTo>
                    <a:pt x="6692" y="3089"/>
                    <a:pt x="6513" y="2791"/>
                    <a:pt x="6489" y="2470"/>
                  </a:cubicBezTo>
                  <a:cubicBezTo>
                    <a:pt x="6477" y="2231"/>
                    <a:pt x="6584" y="1922"/>
                    <a:pt x="6823" y="1827"/>
                  </a:cubicBezTo>
                  <a:cubicBezTo>
                    <a:pt x="6882" y="1803"/>
                    <a:pt x="6930" y="1791"/>
                    <a:pt x="6977" y="1791"/>
                  </a:cubicBezTo>
                  <a:close/>
                  <a:moveTo>
                    <a:pt x="3410" y="0"/>
                  </a:moveTo>
                  <a:cubicBezTo>
                    <a:pt x="3304" y="0"/>
                    <a:pt x="3198" y="17"/>
                    <a:pt x="3096" y="53"/>
                  </a:cubicBezTo>
                  <a:cubicBezTo>
                    <a:pt x="2453" y="267"/>
                    <a:pt x="2215" y="1053"/>
                    <a:pt x="2381" y="1648"/>
                  </a:cubicBezTo>
                  <a:cubicBezTo>
                    <a:pt x="2453" y="1898"/>
                    <a:pt x="2584" y="2124"/>
                    <a:pt x="2774" y="2351"/>
                  </a:cubicBezTo>
                  <a:cubicBezTo>
                    <a:pt x="2417" y="2327"/>
                    <a:pt x="2024" y="2196"/>
                    <a:pt x="1667" y="1970"/>
                  </a:cubicBezTo>
                  <a:cubicBezTo>
                    <a:pt x="1167" y="1660"/>
                    <a:pt x="750" y="1208"/>
                    <a:pt x="357" y="767"/>
                  </a:cubicBezTo>
                  <a:cubicBezTo>
                    <a:pt x="319" y="728"/>
                    <a:pt x="266" y="707"/>
                    <a:pt x="213" y="707"/>
                  </a:cubicBezTo>
                  <a:cubicBezTo>
                    <a:pt x="168" y="707"/>
                    <a:pt x="122" y="722"/>
                    <a:pt x="84" y="755"/>
                  </a:cubicBezTo>
                  <a:cubicBezTo>
                    <a:pt x="0" y="827"/>
                    <a:pt x="0" y="958"/>
                    <a:pt x="72" y="1029"/>
                  </a:cubicBezTo>
                  <a:cubicBezTo>
                    <a:pt x="488" y="1481"/>
                    <a:pt x="917" y="1958"/>
                    <a:pt x="1465" y="2303"/>
                  </a:cubicBezTo>
                  <a:cubicBezTo>
                    <a:pt x="1931" y="2590"/>
                    <a:pt x="2421" y="2738"/>
                    <a:pt x="2882" y="2738"/>
                  </a:cubicBezTo>
                  <a:cubicBezTo>
                    <a:pt x="2974" y="2738"/>
                    <a:pt x="3066" y="2732"/>
                    <a:pt x="3155" y="2720"/>
                  </a:cubicBezTo>
                  <a:cubicBezTo>
                    <a:pt x="3263" y="2803"/>
                    <a:pt x="3382" y="2886"/>
                    <a:pt x="3513" y="2970"/>
                  </a:cubicBezTo>
                  <a:cubicBezTo>
                    <a:pt x="4156" y="3386"/>
                    <a:pt x="4894" y="3660"/>
                    <a:pt x="5644" y="3767"/>
                  </a:cubicBezTo>
                  <a:cubicBezTo>
                    <a:pt x="5831" y="3796"/>
                    <a:pt x="6008" y="3811"/>
                    <a:pt x="6175" y="3811"/>
                  </a:cubicBezTo>
                  <a:cubicBezTo>
                    <a:pt x="6358" y="3811"/>
                    <a:pt x="6530" y="3793"/>
                    <a:pt x="6692" y="3755"/>
                  </a:cubicBezTo>
                  <a:cubicBezTo>
                    <a:pt x="7751" y="5160"/>
                    <a:pt x="9501" y="6030"/>
                    <a:pt x="11252" y="6030"/>
                  </a:cubicBezTo>
                  <a:lnTo>
                    <a:pt x="11454" y="6030"/>
                  </a:lnTo>
                  <a:cubicBezTo>
                    <a:pt x="11561" y="6018"/>
                    <a:pt x="11645" y="5934"/>
                    <a:pt x="11633" y="5827"/>
                  </a:cubicBezTo>
                  <a:cubicBezTo>
                    <a:pt x="11633" y="5720"/>
                    <a:pt x="11537" y="5637"/>
                    <a:pt x="11442" y="5637"/>
                  </a:cubicBezTo>
                  <a:cubicBezTo>
                    <a:pt x="11373" y="5640"/>
                    <a:pt x="11303" y="5641"/>
                    <a:pt x="11233" y="5641"/>
                  </a:cubicBezTo>
                  <a:cubicBezTo>
                    <a:pt x="9648" y="5641"/>
                    <a:pt x="8077" y="4868"/>
                    <a:pt x="7084" y="3636"/>
                  </a:cubicBezTo>
                  <a:cubicBezTo>
                    <a:pt x="7096" y="3625"/>
                    <a:pt x="7120" y="3625"/>
                    <a:pt x="7144" y="3613"/>
                  </a:cubicBezTo>
                  <a:cubicBezTo>
                    <a:pt x="7680" y="3351"/>
                    <a:pt x="8013" y="2815"/>
                    <a:pt x="7954" y="2291"/>
                  </a:cubicBezTo>
                  <a:cubicBezTo>
                    <a:pt x="7918" y="1993"/>
                    <a:pt x="7727" y="1696"/>
                    <a:pt x="7442" y="1541"/>
                  </a:cubicBezTo>
                  <a:cubicBezTo>
                    <a:pt x="7294" y="1449"/>
                    <a:pt x="7134" y="1404"/>
                    <a:pt x="6978" y="1404"/>
                  </a:cubicBezTo>
                  <a:cubicBezTo>
                    <a:pt x="6871" y="1404"/>
                    <a:pt x="6765" y="1426"/>
                    <a:pt x="6668" y="1469"/>
                  </a:cubicBezTo>
                  <a:cubicBezTo>
                    <a:pt x="6311" y="1624"/>
                    <a:pt x="6072" y="2053"/>
                    <a:pt x="6108" y="2493"/>
                  </a:cubicBezTo>
                  <a:cubicBezTo>
                    <a:pt x="6132" y="2851"/>
                    <a:pt x="6287" y="3160"/>
                    <a:pt x="6442" y="3410"/>
                  </a:cubicBezTo>
                  <a:cubicBezTo>
                    <a:pt x="6366" y="3419"/>
                    <a:pt x="6285" y="3423"/>
                    <a:pt x="6201" y="3423"/>
                  </a:cubicBezTo>
                  <a:cubicBezTo>
                    <a:pt x="6047" y="3423"/>
                    <a:pt x="5880" y="3409"/>
                    <a:pt x="5703" y="3386"/>
                  </a:cubicBezTo>
                  <a:cubicBezTo>
                    <a:pt x="5001" y="3291"/>
                    <a:pt x="4310" y="3029"/>
                    <a:pt x="3715" y="2648"/>
                  </a:cubicBezTo>
                  <a:cubicBezTo>
                    <a:pt x="3691" y="2624"/>
                    <a:pt x="3655" y="2612"/>
                    <a:pt x="3632" y="2589"/>
                  </a:cubicBezTo>
                  <a:cubicBezTo>
                    <a:pt x="4203" y="2339"/>
                    <a:pt x="4608" y="1767"/>
                    <a:pt x="4596" y="1184"/>
                  </a:cubicBezTo>
                  <a:cubicBezTo>
                    <a:pt x="4584" y="815"/>
                    <a:pt x="4382" y="434"/>
                    <a:pt x="4048" y="207"/>
                  </a:cubicBezTo>
                  <a:cubicBezTo>
                    <a:pt x="3849" y="72"/>
                    <a:pt x="3628" y="0"/>
                    <a:pt x="3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99" name="Shape 99"/>
        <p:cNvGrpSpPr/>
        <p:nvPr/>
      </p:nvGrpSpPr>
      <p:grpSpPr>
        <a:xfrm>
          <a:off x="0" y="0"/>
          <a:ext cx="0" cy="0"/>
          <a:chOff x="0" y="0"/>
          <a:chExt cx="0" cy="0"/>
        </a:xfrm>
      </p:grpSpPr>
      <p:grpSp>
        <p:nvGrpSpPr>
          <p:cNvPr id="100" name="Google Shape;100;p7"/>
          <p:cNvGrpSpPr/>
          <p:nvPr/>
        </p:nvGrpSpPr>
        <p:grpSpPr>
          <a:xfrm>
            <a:off x="-20650" y="148425"/>
            <a:ext cx="8863230" cy="4743300"/>
            <a:chOff x="-26862" y="148425"/>
            <a:chExt cx="8863230" cy="4743300"/>
          </a:xfrm>
        </p:grpSpPr>
        <p:grpSp>
          <p:nvGrpSpPr>
            <p:cNvPr id="101" name="Google Shape;101;p7"/>
            <p:cNvGrpSpPr/>
            <p:nvPr/>
          </p:nvGrpSpPr>
          <p:grpSpPr>
            <a:xfrm>
              <a:off x="550593" y="148425"/>
              <a:ext cx="8285775" cy="4743300"/>
              <a:chOff x="496875" y="148425"/>
              <a:chExt cx="8285775" cy="4743300"/>
            </a:xfrm>
          </p:grpSpPr>
          <p:sp>
            <p:nvSpPr>
              <p:cNvPr id="102" name="Google Shape;102;p7"/>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7"/>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7"/>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7"/>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7"/>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 name="Google Shape;107;p7"/>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8" name="Google Shape;108;p7"/>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109" name="Google Shape;109;p7"/>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 name="Google Shape;110;p7"/>
          <p:cNvSpPr txBox="1"/>
          <p:nvPr>
            <p:ph type="title"/>
          </p:nvPr>
        </p:nvSpPr>
        <p:spPr>
          <a:xfrm>
            <a:off x="1363604" y="1079825"/>
            <a:ext cx="3375000" cy="743700"/>
          </a:xfrm>
          <a:prstGeom prst="rect">
            <a:avLst/>
          </a:prstGeom>
          <a:effectLst>
            <a:outerShdw rotWithShape="0" algn="bl" dir="12600000" dist="47625">
              <a:schemeClr val="dk2"/>
            </a:outerShdw>
          </a:effectLst>
        </p:spPr>
        <p:txBody>
          <a:bodyPr anchorCtr="0" anchor="ctr" bIns="91425" lIns="91425" spcFirstLastPara="1" rIns="91425" wrap="square" tIns="91425">
            <a:noAutofit/>
          </a:bodyPr>
          <a:lstStyle>
            <a:lvl1pPr lvl="0" rtl="0">
              <a:spcBef>
                <a:spcPts val="0"/>
              </a:spcBef>
              <a:spcAft>
                <a:spcPts val="0"/>
              </a:spcAft>
              <a:buClr>
                <a:schemeClr val="dk1"/>
              </a:buClr>
              <a:buSzPts val="28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1" name="Google Shape;111;p7"/>
          <p:cNvSpPr txBox="1"/>
          <p:nvPr>
            <p:ph idx="1" type="body"/>
          </p:nvPr>
        </p:nvSpPr>
        <p:spPr>
          <a:xfrm>
            <a:off x="1363604" y="1823525"/>
            <a:ext cx="3191700" cy="22443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dk1"/>
              </a:buClr>
              <a:buSzPts val="1400"/>
              <a:buChar char="●"/>
              <a:defRPr>
                <a:solidFill>
                  <a:schemeClr val="dk1"/>
                </a:solidFill>
              </a:defRPr>
            </a:lvl1pPr>
            <a:lvl2pPr indent="-317500" lvl="1" marL="914400" rtl="0">
              <a:spcBef>
                <a:spcPts val="0"/>
              </a:spcBef>
              <a:spcAft>
                <a:spcPts val="0"/>
              </a:spcAft>
              <a:buClr>
                <a:schemeClr val="dk1"/>
              </a:buClr>
              <a:buSzPts val="1400"/>
              <a:buChar char="○"/>
              <a:defRPr>
                <a:solidFill>
                  <a:schemeClr val="dk1"/>
                </a:solidFill>
              </a:defRPr>
            </a:lvl2pPr>
            <a:lvl3pPr indent="-311150" lvl="2" marL="1371600" rtl="0">
              <a:spcBef>
                <a:spcPts val="0"/>
              </a:spcBef>
              <a:spcAft>
                <a:spcPts val="0"/>
              </a:spcAft>
              <a:buClr>
                <a:schemeClr val="dk1"/>
              </a:buClr>
              <a:buSzPts val="1300"/>
              <a:buChar char="■"/>
              <a:defRPr sz="1300">
                <a:solidFill>
                  <a:schemeClr val="dk1"/>
                </a:solidFill>
              </a:defRPr>
            </a:lvl3pPr>
            <a:lvl4pPr indent="-311150" lvl="3" marL="1828800" rtl="0">
              <a:spcBef>
                <a:spcPts val="0"/>
              </a:spcBef>
              <a:spcAft>
                <a:spcPts val="0"/>
              </a:spcAft>
              <a:buClr>
                <a:schemeClr val="dk1"/>
              </a:buClr>
              <a:buSzPts val="1300"/>
              <a:buChar char="●"/>
              <a:defRPr sz="1300">
                <a:solidFill>
                  <a:schemeClr val="dk1"/>
                </a:solidFill>
              </a:defRPr>
            </a:lvl4pPr>
            <a:lvl5pPr indent="-311150" lvl="4" marL="2286000" rtl="0">
              <a:spcBef>
                <a:spcPts val="0"/>
              </a:spcBef>
              <a:spcAft>
                <a:spcPts val="0"/>
              </a:spcAft>
              <a:buClr>
                <a:schemeClr val="dk1"/>
              </a:buClr>
              <a:buSzPts val="1300"/>
              <a:buChar char="○"/>
              <a:defRPr sz="1300">
                <a:solidFill>
                  <a:schemeClr val="dk1"/>
                </a:solidFill>
              </a:defRPr>
            </a:lvl5pPr>
            <a:lvl6pPr indent="-311150" lvl="5" marL="2743200" rtl="0">
              <a:spcBef>
                <a:spcPts val="0"/>
              </a:spcBef>
              <a:spcAft>
                <a:spcPts val="0"/>
              </a:spcAft>
              <a:buClr>
                <a:schemeClr val="dk1"/>
              </a:buClr>
              <a:buSzPts val="1300"/>
              <a:buChar char="■"/>
              <a:defRPr sz="1300">
                <a:solidFill>
                  <a:schemeClr val="dk1"/>
                </a:solidFill>
              </a:defRPr>
            </a:lvl6pPr>
            <a:lvl7pPr indent="-311150" lvl="6" marL="3200400" rtl="0">
              <a:spcBef>
                <a:spcPts val="0"/>
              </a:spcBef>
              <a:spcAft>
                <a:spcPts val="0"/>
              </a:spcAft>
              <a:buClr>
                <a:schemeClr val="dk1"/>
              </a:buClr>
              <a:buSzPts val="1300"/>
              <a:buChar char="●"/>
              <a:defRPr sz="1300">
                <a:solidFill>
                  <a:schemeClr val="dk1"/>
                </a:solidFill>
              </a:defRPr>
            </a:lvl7pPr>
            <a:lvl8pPr indent="-311150" lvl="7" marL="3657600" rtl="0">
              <a:spcBef>
                <a:spcPts val="0"/>
              </a:spcBef>
              <a:spcAft>
                <a:spcPts val="0"/>
              </a:spcAft>
              <a:buClr>
                <a:schemeClr val="dk1"/>
              </a:buClr>
              <a:buSzPts val="1300"/>
              <a:buChar char="○"/>
              <a:defRPr sz="1300">
                <a:solidFill>
                  <a:schemeClr val="dk1"/>
                </a:solidFill>
              </a:defRPr>
            </a:lvl8pPr>
            <a:lvl9pPr indent="-311150" lvl="8" marL="4114800" rtl="0">
              <a:spcBef>
                <a:spcPts val="0"/>
              </a:spcBef>
              <a:spcAft>
                <a:spcPts val="0"/>
              </a:spcAft>
              <a:buClr>
                <a:schemeClr val="dk1"/>
              </a:buClr>
              <a:buSzPts val="1300"/>
              <a:buChar char="■"/>
              <a:defRPr sz="1300">
                <a:solidFill>
                  <a:schemeClr val="dk1"/>
                </a:solidFill>
              </a:defRPr>
            </a:lvl9pPr>
          </a:lstStyle>
          <a:p/>
        </p:txBody>
      </p:sp>
      <p:sp>
        <p:nvSpPr>
          <p:cNvPr id="112" name="Google Shape;112;p7"/>
          <p:cNvSpPr/>
          <p:nvPr/>
        </p:nvSpPr>
        <p:spPr>
          <a:xfrm>
            <a:off x="146137" y="3479401"/>
            <a:ext cx="624565" cy="932075"/>
          </a:xfrm>
          <a:custGeom>
            <a:rect b="b" l="l" r="r" t="t"/>
            <a:pathLst>
              <a:path extrusionOk="0" h="8496" w="5693">
                <a:moveTo>
                  <a:pt x="1454" y="3983"/>
                </a:moveTo>
                <a:cubicBezTo>
                  <a:pt x="1489" y="3983"/>
                  <a:pt x="1525" y="3983"/>
                  <a:pt x="1561" y="3995"/>
                </a:cubicBezTo>
                <a:cubicBezTo>
                  <a:pt x="1787" y="4006"/>
                  <a:pt x="2013" y="4090"/>
                  <a:pt x="2216" y="4197"/>
                </a:cubicBezTo>
                <a:cubicBezTo>
                  <a:pt x="2216" y="4352"/>
                  <a:pt x="2192" y="4507"/>
                  <a:pt x="2144" y="4661"/>
                </a:cubicBezTo>
                <a:cubicBezTo>
                  <a:pt x="2049" y="4971"/>
                  <a:pt x="1799" y="5257"/>
                  <a:pt x="1501" y="5388"/>
                </a:cubicBezTo>
                <a:cubicBezTo>
                  <a:pt x="1407" y="5431"/>
                  <a:pt x="1287" y="5470"/>
                  <a:pt x="1154" y="5470"/>
                </a:cubicBezTo>
                <a:cubicBezTo>
                  <a:pt x="1067" y="5470"/>
                  <a:pt x="976" y="5454"/>
                  <a:pt x="882" y="5411"/>
                </a:cubicBezTo>
                <a:cubicBezTo>
                  <a:pt x="584" y="5269"/>
                  <a:pt x="418" y="4888"/>
                  <a:pt x="513" y="4578"/>
                </a:cubicBezTo>
                <a:cubicBezTo>
                  <a:pt x="620" y="4197"/>
                  <a:pt x="1061" y="3983"/>
                  <a:pt x="1454" y="3983"/>
                </a:cubicBezTo>
                <a:close/>
                <a:moveTo>
                  <a:pt x="831" y="1"/>
                </a:moveTo>
                <a:cubicBezTo>
                  <a:pt x="799" y="1"/>
                  <a:pt x="767" y="10"/>
                  <a:pt x="739" y="30"/>
                </a:cubicBezTo>
                <a:cubicBezTo>
                  <a:pt x="644" y="89"/>
                  <a:pt x="608" y="208"/>
                  <a:pt x="668" y="292"/>
                </a:cubicBezTo>
                <a:cubicBezTo>
                  <a:pt x="1156" y="1101"/>
                  <a:pt x="1573" y="1959"/>
                  <a:pt x="1906" y="2852"/>
                </a:cubicBezTo>
                <a:cubicBezTo>
                  <a:pt x="2025" y="3149"/>
                  <a:pt x="2120" y="3447"/>
                  <a:pt x="2180" y="3756"/>
                </a:cubicBezTo>
                <a:cubicBezTo>
                  <a:pt x="1989" y="3685"/>
                  <a:pt x="1799" y="3625"/>
                  <a:pt x="1596" y="3602"/>
                </a:cubicBezTo>
                <a:cubicBezTo>
                  <a:pt x="1556" y="3598"/>
                  <a:pt x="1514" y="3597"/>
                  <a:pt x="1472" y="3597"/>
                </a:cubicBezTo>
                <a:cubicBezTo>
                  <a:pt x="927" y="3597"/>
                  <a:pt x="310" y="3885"/>
                  <a:pt x="144" y="4471"/>
                </a:cubicBezTo>
                <a:cubicBezTo>
                  <a:pt x="1" y="4959"/>
                  <a:pt x="263" y="5542"/>
                  <a:pt x="715" y="5757"/>
                </a:cubicBezTo>
                <a:cubicBezTo>
                  <a:pt x="855" y="5821"/>
                  <a:pt x="1006" y="5853"/>
                  <a:pt x="1162" y="5853"/>
                </a:cubicBezTo>
                <a:cubicBezTo>
                  <a:pt x="1324" y="5853"/>
                  <a:pt x="1492" y="5818"/>
                  <a:pt x="1656" y="5745"/>
                </a:cubicBezTo>
                <a:cubicBezTo>
                  <a:pt x="2061" y="5566"/>
                  <a:pt x="2382" y="5197"/>
                  <a:pt x="2513" y="4780"/>
                </a:cubicBezTo>
                <a:cubicBezTo>
                  <a:pt x="2549" y="4661"/>
                  <a:pt x="2573" y="4542"/>
                  <a:pt x="2585" y="4423"/>
                </a:cubicBezTo>
                <a:cubicBezTo>
                  <a:pt x="2680" y="4495"/>
                  <a:pt x="2763" y="4566"/>
                  <a:pt x="2835" y="4626"/>
                </a:cubicBezTo>
                <a:cubicBezTo>
                  <a:pt x="4001" y="5578"/>
                  <a:pt x="4883" y="6912"/>
                  <a:pt x="5299" y="8352"/>
                </a:cubicBezTo>
                <a:cubicBezTo>
                  <a:pt x="5323" y="8436"/>
                  <a:pt x="5394" y="8495"/>
                  <a:pt x="5478" y="8495"/>
                </a:cubicBezTo>
                <a:cubicBezTo>
                  <a:pt x="5502" y="8495"/>
                  <a:pt x="5514" y="8495"/>
                  <a:pt x="5537" y="8483"/>
                </a:cubicBezTo>
                <a:cubicBezTo>
                  <a:pt x="5633" y="8459"/>
                  <a:pt x="5692" y="8352"/>
                  <a:pt x="5668" y="8245"/>
                </a:cubicBezTo>
                <a:cubicBezTo>
                  <a:pt x="5228" y="6721"/>
                  <a:pt x="4311" y="5340"/>
                  <a:pt x="3085" y="4328"/>
                </a:cubicBezTo>
                <a:cubicBezTo>
                  <a:pt x="2942" y="4209"/>
                  <a:pt x="2775" y="4078"/>
                  <a:pt x="2585" y="3971"/>
                </a:cubicBezTo>
                <a:cubicBezTo>
                  <a:pt x="2549" y="3530"/>
                  <a:pt x="2418" y="3102"/>
                  <a:pt x="2263" y="2709"/>
                </a:cubicBezTo>
                <a:cubicBezTo>
                  <a:pt x="1930" y="1804"/>
                  <a:pt x="1501" y="923"/>
                  <a:pt x="1001" y="101"/>
                </a:cubicBezTo>
                <a:cubicBezTo>
                  <a:pt x="961" y="38"/>
                  <a:pt x="895"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13" name="Shape 113"/>
        <p:cNvGrpSpPr/>
        <p:nvPr/>
      </p:nvGrpSpPr>
      <p:grpSpPr>
        <a:xfrm>
          <a:off x="0" y="0"/>
          <a:ext cx="0" cy="0"/>
          <a:chOff x="0" y="0"/>
          <a:chExt cx="0" cy="0"/>
        </a:xfrm>
      </p:grpSpPr>
      <p:grpSp>
        <p:nvGrpSpPr>
          <p:cNvPr id="114" name="Google Shape;114;p8"/>
          <p:cNvGrpSpPr/>
          <p:nvPr/>
        </p:nvGrpSpPr>
        <p:grpSpPr>
          <a:xfrm>
            <a:off x="-20650" y="148425"/>
            <a:ext cx="8863230" cy="4743300"/>
            <a:chOff x="-26862" y="148425"/>
            <a:chExt cx="8863230" cy="4743300"/>
          </a:xfrm>
        </p:grpSpPr>
        <p:grpSp>
          <p:nvGrpSpPr>
            <p:cNvPr id="115" name="Google Shape;115;p8"/>
            <p:cNvGrpSpPr/>
            <p:nvPr/>
          </p:nvGrpSpPr>
          <p:grpSpPr>
            <a:xfrm>
              <a:off x="550593" y="148425"/>
              <a:ext cx="8285775" cy="4743300"/>
              <a:chOff x="496875" y="148425"/>
              <a:chExt cx="8285775" cy="4743300"/>
            </a:xfrm>
          </p:grpSpPr>
          <p:sp>
            <p:nvSpPr>
              <p:cNvPr id="116" name="Google Shape;116;p8"/>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8"/>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8"/>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8"/>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8"/>
              <p:cNvSpPr/>
              <p:nvPr/>
            </p:nvSpPr>
            <p:spPr>
              <a:xfrm>
                <a:off x="722807" y="148425"/>
                <a:ext cx="7957200" cy="4743300"/>
              </a:xfrm>
              <a:prstGeom prst="rect">
                <a:avLst/>
              </a:prstGeom>
              <a:solidFill>
                <a:schemeClr val="dk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 name="Google Shape;121;p8"/>
            <p:cNvSpPr/>
            <p:nvPr/>
          </p:nvSpPr>
          <p:spPr>
            <a:xfrm>
              <a:off x="-13425" y="148425"/>
              <a:ext cx="797400" cy="4743300"/>
            </a:xfrm>
            <a:prstGeom prst="rect">
              <a:avLst/>
            </a:prstGeom>
            <a:solidFill>
              <a:schemeClr val="dk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22" name="Google Shape;122;p8"/>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123" name="Google Shape;123;p8"/>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 name="Google Shape;124;p8"/>
          <p:cNvSpPr txBox="1"/>
          <p:nvPr>
            <p:ph type="title"/>
          </p:nvPr>
        </p:nvSpPr>
        <p:spPr>
          <a:xfrm>
            <a:off x="1811761" y="1761814"/>
            <a:ext cx="5890800" cy="926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000">
                <a:solidFill>
                  <a:schemeClr val="dk1"/>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p:txBody>
      </p:sp>
      <p:sp>
        <p:nvSpPr>
          <p:cNvPr id="125" name="Google Shape;125;p8"/>
          <p:cNvSpPr txBox="1"/>
          <p:nvPr>
            <p:ph idx="2" type="title"/>
          </p:nvPr>
        </p:nvSpPr>
        <p:spPr>
          <a:xfrm>
            <a:off x="1811900" y="2688050"/>
            <a:ext cx="5890800" cy="700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p:txBody>
      </p:sp>
      <p:sp>
        <p:nvSpPr>
          <p:cNvPr id="126" name="Google Shape;126;p8"/>
          <p:cNvSpPr/>
          <p:nvPr/>
        </p:nvSpPr>
        <p:spPr>
          <a:xfrm>
            <a:off x="146137" y="3479401"/>
            <a:ext cx="624565" cy="932075"/>
          </a:xfrm>
          <a:custGeom>
            <a:rect b="b" l="l" r="r" t="t"/>
            <a:pathLst>
              <a:path extrusionOk="0" h="8496" w="5693">
                <a:moveTo>
                  <a:pt x="1454" y="3983"/>
                </a:moveTo>
                <a:cubicBezTo>
                  <a:pt x="1489" y="3983"/>
                  <a:pt x="1525" y="3983"/>
                  <a:pt x="1561" y="3995"/>
                </a:cubicBezTo>
                <a:cubicBezTo>
                  <a:pt x="1787" y="4006"/>
                  <a:pt x="2013" y="4090"/>
                  <a:pt x="2216" y="4197"/>
                </a:cubicBezTo>
                <a:cubicBezTo>
                  <a:pt x="2216" y="4352"/>
                  <a:pt x="2192" y="4507"/>
                  <a:pt x="2144" y="4661"/>
                </a:cubicBezTo>
                <a:cubicBezTo>
                  <a:pt x="2049" y="4971"/>
                  <a:pt x="1799" y="5257"/>
                  <a:pt x="1501" y="5388"/>
                </a:cubicBezTo>
                <a:cubicBezTo>
                  <a:pt x="1407" y="5431"/>
                  <a:pt x="1287" y="5470"/>
                  <a:pt x="1154" y="5470"/>
                </a:cubicBezTo>
                <a:cubicBezTo>
                  <a:pt x="1067" y="5470"/>
                  <a:pt x="976" y="5454"/>
                  <a:pt x="882" y="5411"/>
                </a:cubicBezTo>
                <a:cubicBezTo>
                  <a:pt x="584" y="5269"/>
                  <a:pt x="418" y="4888"/>
                  <a:pt x="513" y="4578"/>
                </a:cubicBezTo>
                <a:cubicBezTo>
                  <a:pt x="620" y="4197"/>
                  <a:pt x="1061" y="3983"/>
                  <a:pt x="1454" y="3983"/>
                </a:cubicBezTo>
                <a:close/>
                <a:moveTo>
                  <a:pt x="831" y="1"/>
                </a:moveTo>
                <a:cubicBezTo>
                  <a:pt x="799" y="1"/>
                  <a:pt x="767" y="10"/>
                  <a:pt x="739" y="30"/>
                </a:cubicBezTo>
                <a:cubicBezTo>
                  <a:pt x="644" y="89"/>
                  <a:pt x="608" y="208"/>
                  <a:pt x="668" y="292"/>
                </a:cubicBezTo>
                <a:cubicBezTo>
                  <a:pt x="1156" y="1101"/>
                  <a:pt x="1573" y="1959"/>
                  <a:pt x="1906" y="2852"/>
                </a:cubicBezTo>
                <a:cubicBezTo>
                  <a:pt x="2025" y="3149"/>
                  <a:pt x="2120" y="3447"/>
                  <a:pt x="2180" y="3756"/>
                </a:cubicBezTo>
                <a:cubicBezTo>
                  <a:pt x="1989" y="3685"/>
                  <a:pt x="1799" y="3625"/>
                  <a:pt x="1596" y="3602"/>
                </a:cubicBezTo>
                <a:cubicBezTo>
                  <a:pt x="1556" y="3598"/>
                  <a:pt x="1514" y="3597"/>
                  <a:pt x="1472" y="3597"/>
                </a:cubicBezTo>
                <a:cubicBezTo>
                  <a:pt x="927" y="3597"/>
                  <a:pt x="310" y="3885"/>
                  <a:pt x="144" y="4471"/>
                </a:cubicBezTo>
                <a:cubicBezTo>
                  <a:pt x="1" y="4959"/>
                  <a:pt x="263" y="5542"/>
                  <a:pt x="715" y="5757"/>
                </a:cubicBezTo>
                <a:cubicBezTo>
                  <a:pt x="855" y="5821"/>
                  <a:pt x="1006" y="5853"/>
                  <a:pt x="1162" y="5853"/>
                </a:cubicBezTo>
                <a:cubicBezTo>
                  <a:pt x="1324" y="5853"/>
                  <a:pt x="1492" y="5818"/>
                  <a:pt x="1656" y="5745"/>
                </a:cubicBezTo>
                <a:cubicBezTo>
                  <a:pt x="2061" y="5566"/>
                  <a:pt x="2382" y="5197"/>
                  <a:pt x="2513" y="4780"/>
                </a:cubicBezTo>
                <a:cubicBezTo>
                  <a:pt x="2549" y="4661"/>
                  <a:pt x="2573" y="4542"/>
                  <a:pt x="2585" y="4423"/>
                </a:cubicBezTo>
                <a:cubicBezTo>
                  <a:pt x="2680" y="4495"/>
                  <a:pt x="2763" y="4566"/>
                  <a:pt x="2835" y="4626"/>
                </a:cubicBezTo>
                <a:cubicBezTo>
                  <a:pt x="4001" y="5578"/>
                  <a:pt x="4883" y="6912"/>
                  <a:pt x="5299" y="8352"/>
                </a:cubicBezTo>
                <a:cubicBezTo>
                  <a:pt x="5323" y="8436"/>
                  <a:pt x="5394" y="8495"/>
                  <a:pt x="5478" y="8495"/>
                </a:cubicBezTo>
                <a:cubicBezTo>
                  <a:pt x="5502" y="8495"/>
                  <a:pt x="5514" y="8495"/>
                  <a:pt x="5537" y="8483"/>
                </a:cubicBezTo>
                <a:cubicBezTo>
                  <a:pt x="5633" y="8459"/>
                  <a:pt x="5692" y="8352"/>
                  <a:pt x="5668" y="8245"/>
                </a:cubicBezTo>
                <a:cubicBezTo>
                  <a:pt x="5228" y="6721"/>
                  <a:pt x="4311" y="5340"/>
                  <a:pt x="3085" y="4328"/>
                </a:cubicBezTo>
                <a:cubicBezTo>
                  <a:pt x="2942" y="4209"/>
                  <a:pt x="2775" y="4078"/>
                  <a:pt x="2585" y="3971"/>
                </a:cubicBezTo>
                <a:cubicBezTo>
                  <a:pt x="2549" y="3530"/>
                  <a:pt x="2418" y="3102"/>
                  <a:pt x="2263" y="2709"/>
                </a:cubicBezTo>
                <a:cubicBezTo>
                  <a:pt x="1930" y="1804"/>
                  <a:pt x="1501" y="923"/>
                  <a:pt x="1001" y="101"/>
                </a:cubicBezTo>
                <a:cubicBezTo>
                  <a:pt x="961" y="38"/>
                  <a:pt x="895" y="1"/>
                  <a:pt x="8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27" name="Shape 127"/>
        <p:cNvGrpSpPr/>
        <p:nvPr/>
      </p:nvGrpSpPr>
      <p:grpSpPr>
        <a:xfrm>
          <a:off x="0" y="0"/>
          <a:ext cx="0" cy="0"/>
          <a:chOff x="0" y="0"/>
          <a:chExt cx="0" cy="0"/>
        </a:xfrm>
      </p:grpSpPr>
      <p:grpSp>
        <p:nvGrpSpPr>
          <p:cNvPr id="128" name="Google Shape;128;p9"/>
          <p:cNvGrpSpPr/>
          <p:nvPr/>
        </p:nvGrpSpPr>
        <p:grpSpPr>
          <a:xfrm>
            <a:off x="-20650" y="148425"/>
            <a:ext cx="8863230" cy="4743300"/>
            <a:chOff x="-26862" y="148425"/>
            <a:chExt cx="8863230" cy="4743300"/>
          </a:xfrm>
        </p:grpSpPr>
        <p:grpSp>
          <p:nvGrpSpPr>
            <p:cNvPr id="129" name="Google Shape;129;p9"/>
            <p:cNvGrpSpPr/>
            <p:nvPr/>
          </p:nvGrpSpPr>
          <p:grpSpPr>
            <a:xfrm>
              <a:off x="550593" y="148425"/>
              <a:ext cx="8285775" cy="4743300"/>
              <a:chOff x="496875" y="148425"/>
              <a:chExt cx="8285775" cy="4743300"/>
            </a:xfrm>
          </p:grpSpPr>
          <p:sp>
            <p:nvSpPr>
              <p:cNvPr id="130" name="Google Shape;130;p9"/>
              <p:cNvSpPr/>
              <p:nvPr/>
            </p:nvSpPr>
            <p:spPr>
              <a:xfrm>
                <a:off x="548250" y="148425"/>
                <a:ext cx="8234400" cy="47433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9"/>
              <p:cNvSpPr/>
              <p:nvPr/>
            </p:nvSpPr>
            <p:spPr>
              <a:xfrm>
                <a:off x="496875" y="148425"/>
                <a:ext cx="8234400" cy="4743300"/>
              </a:xfrm>
              <a:prstGeom prst="rect">
                <a:avLst/>
              </a:prstGeom>
              <a:solidFill>
                <a:schemeClr val="lt2"/>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9"/>
              <p:cNvSpPr/>
              <p:nvPr/>
            </p:nvSpPr>
            <p:spPr>
              <a:xfrm>
                <a:off x="716982" y="148425"/>
                <a:ext cx="8014200" cy="4743300"/>
              </a:xfrm>
              <a:prstGeom prst="rect">
                <a:avLst/>
              </a:prstGeom>
              <a:solidFill>
                <a:srgbClr val="E2E2E2">
                  <a:alpha val="89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9"/>
              <p:cNvSpPr/>
              <p:nvPr/>
            </p:nvSpPr>
            <p:spPr>
              <a:xfrm>
                <a:off x="722800" y="535650"/>
                <a:ext cx="7704000" cy="4068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9"/>
              <p:cNvSpPr/>
              <p:nvPr/>
            </p:nvSpPr>
            <p:spPr>
              <a:xfrm>
                <a:off x="722807" y="148425"/>
                <a:ext cx="79572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 name="Google Shape;135;p9"/>
            <p:cNvSpPr/>
            <p:nvPr/>
          </p:nvSpPr>
          <p:spPr>
            <a:xfrm>
              <a:off x="-13425" y="148425"/>
              <a:ext cx="797400" cy="4743300"/>
            </a:xfrm>
            <a:prstGeom prst="rect">
              <a:avLst/>
            </a:prstGeom>
            <a:solidFill>
              <a:schemeClr val="lt1"/>
            </a:solidFill>
            <a:ln>
              <a:noFill/>
            </a:ln>
            <a:effectLst>
              <a:outerShdw blurRad="57150" rotWithShape="0" algn="bl" dir="8460000" dist="142875">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6" name="Google Shape;136;p9"/>
            <p:cNvPicPr preferRelativeResize="0"/>
            <p:nvPr/>
          </p:nvPicPr>
          <p:blipFill>
            <a:blip r:embed="rId2">
              <a:alphaModFix/>
            </a:blip>
            <a:stretch>
              <a:fillRect/>
            </a:stretch>
          </p:blipFill>
          <p:spPr>
            <a:xfrm>
              <a:off x="-26862" y="148425"/>
              <a:ext cx="8769449" cy="4743300"/>
            </a:xfrm>
            <a:prstGeom prst="rect">
              <a:avLst/>
            </a:prstGeom>
            <a:noFill/>
            <a:ln>
              <a:noFill/>
            </a:ln>
          </p:spPr>
        </p:pic>
        <p:sp>
          <p:nvSpPr>
            <p:cNvPr id="137" name="Google Shape;137;p9"/>
            <p:cNvSpPr/>
            <p:nvPr/>
          </p:nvSpPr>
          <p:spPr>
            <a:xfrm flipH="1">
              <a:off x="774075" y="148425"/>
              <a:ext cx="1495500" cy="47433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 name="Google Shape;138;p9"/>
          <p:cNvSpPr/>
          <p:nvPr/>
        </p:nvSpPr>
        <p:spPr>
          <a:xfrm>
            <a:off x="4559100" y="148425"/>
            <a:ext cx="4187400" cy="4743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9"/>
          <p:cNvSpPr txBox="1"/>
          <p:nvPr>
            <p:ph type="title"/>
          </p:nvPr>
        </p:nvSpPr>
        <p:spPr>
          <a:xfrm>
            <a:off x="1087100" y="3230625"/>
            <a:ext cx="3045600" cy="590700"/>
          </a:xfrm>
          <a:prstGeom prst="rect">
            <a:avLst/>
          </a:prstGeom>
          <a:effectLst>
            <a:outerShdw rotWithShape="0" algn="bl" dir="12600000" dist="47625">
              <a:schemeClr val="lt1"/>
            </a:outerShdw>
          </a:effectLst>
        </p:spPr>
        <p:txBody>
          <a:bodyPr anchorCtr="0" anchor="ctr" bIns="91425" lIns="91425" spcFirstLastPara="1" rIns="91425" wrap="square" tIns="91425">
            <a:noAutofit/>
          </a:bodyPr>
          <a:lstStyle>
            <a:lvl1pPr lvl="0" rtl="0" algn="ctr">
              <a:spcBef>
                <a:spcPts val="0"/>
              </a:spcBef>
              <a:spcAft>
                <a:spcPts val="0"/>
              </a:spcAft>
              <a:buSzPts val="3600"/>
              <a:buNone/>
              <a:defRPr sz="36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40" name="Google Shape;140;p9"/>
          <p:cNvSpPr txBox="1"/>
          <p:nvPr>
            <p:ph idx="1" type="subTitle"/>
          </p:nvPr>
        </p:nvSpPr>
        <p:spPr>
          <a:xfrm>
            <a:off x="5149425" y="1187925"/>
            <a:ext cx="3056700" cy="2819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141" name="Google Shape;141;p9"/>
          <p:cNvGrpSpPr/>
          <p:nvPr/>
        </p:nvGrpSpPr>
        <p:grpSpPr>
          <a:xfrm>
            <a:off x="226670" y="1898916"/>
            <a:ext cx="413578" cy="413578"/>
            <a:chOff x="578025" y="1183300"/>
            <a:chExt cx="97075" cy="97075"/>
          </a:xfrm>
        </p:grpSpPr>
        <p:sp>
          <p:nvSpPr>
            <p:cNvPr id="142" name="Google Shape;142;p9"/>
            <p:cNvSpPr/>
            <p:nvPr/>
          </p:nvSpPr>
          <p:spPr>
            <a:xfrm>
              <a:off x="578025" y="1183300"/>
              <a:ext cx="97075" cy="97075"/>
            </a:xfrm>
            <a:custGeom>
              <a:rect b="b" l="l" r="r" t="t"/>
              <a:pathLst>
                <a:path extrusionOk="0" h="3883" w="3883">
                  <a:moveTo>
                    <a:pt x="1942" y="787"/>
                  </a:moveTo>
                  <a:cubicBezTo>
                    <a:pt x="2180" y="1287"/>
                    <a:pt x="2585" y="1692"/>
                    <a:pt x="3097" y="1942"/>
                  </a:cubicBezTo>
                  <a:cubicBezTo>
                    <a:pt x="2585" y="2180"/>
                    <a:pt x="2180" y="2596"/>
                    <a:pt x="1942" y="3097"/>
                  </a:cubicBezTo>
                  <a:cubicBezTo>
                    <a:pt x="1692" y="2596"/>
                    <a:pt x="1287" y="2180"/>
                    <a:pt x="775" y="1942"/>
                  </a:cubicBezTo>
                  <a:cubicBezTo>
                    <a:pt x="1287" y="1692"/>
                    <a:pt x="1692" y="1287"/>
                    <a:pt x="1942" y="787"/>
                  </a:cubicBezTo>
                  <a:close/>
                  <a:moveTo>
                    <a:pt x="1942" y="1"/>
                  </a:moveTo>
                  <a:cubicBezTo>
                    <a:pt x="1846" y="1"/>
                    <a:pt x="1763" y="60"/>
                    <a:pt x="1751" y="156"/>
                  </a:cubicBezTo>
                  <a:cubicBezTo>
                    <a:pt x="1584" y="953"/>
                    <a:pt x="953" y="1584"/>
                    <a:pt x="144" y="1751"/>
                  </a:cubicBezTo>
                  <a:cubicBezTo>
                    <a:pt x="60" y="1775"/>
                    <a:pt x="1" y="1846"/>
                    <a:pt x="1" y="1942"/>
                  </a:cubicBezTo>
                  <a:cubicBezTo>
                    <a:pt x="1" y="2025"/>
                    <a:pt x="60" y="2108"/>
                    <a:pt x="144" y="2132"/>
                  </a:cubicBezTo>
                  <a:cubicBezTo>
                    <a:pt x="953" y="2299"/>
                    <a:pt x="1584" y="2930"/>
                    <a:pt x="1751" y="3728"/>
                  </a:cubicBezTo>
                  <a:cubicBezTo>
                    <a:pt x="1763" y="3823"/>
                    <a:pt x="1846" y="3882"/>
                    <a:pt x="1942" y="3882"/>
                  </a:cubicBezTo>
                  <a:cubicBezTo>
                    <a:pt x="2025" y="3882"/>
                    <a:pt x="2108" y="3823"/>
                    <a:pt x="2120" y="3728"/>
                  </a:cubicBezTo>
                  <a:cubicBezTo>
                    <a:pt x="2299" y="2930"/>
                    <a:pt x="2930" y="2299"/>
                    <a:pt x="3728" y="2132"/>
                  </a:cubicBezTo>
                  <a:cubicBezTo>
                    <a:pt x="3811" y="2108"/>
                    <a:pt x="3882" y="2025"/>
                    <a:pt x="3882" y="1942"/>
                  </a:cubicBezTo>
                  <a:cubicBezTo>
                    <a:pt x="3882" y="1846"/>
                    <a:pt x="3811" y="1775"/>
                    <a:pt x="3728" y="1751"/>
                  </a:cubicBezTo>
                  <a:cubicBezTo>
                    <a:pt x="2930" y="1584"/>
                    <a:pt x="2299" y="953"/>
                    <a:pt x="2120" y="156"/>
                  </a:cubicBezTo>
                  <a:cubicBezTo>
                    <a:pt x="2108" y="60"/>
                    <a:pt x="2025" y="1"/>
                    <a:pt x="1942"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9"/>
            <p:cNvSpPr/>
            <p:nvPr/>
          </p:nvSpPr>
          <p:spPr>
            <a:xfrm>
              <a:off x="589350" y="1195075"/>
              <a:ext cx="17275" cy="16550"/>
            </a:xfrm>
            <a:custGeom>
              <a:rect b="b" l="l" r="r" t="t"/>
              <a:pathLst>
                <a:path extrusionOk="0" h="662" w="691">
                  <a:moveTo>
                    <a:pt x="204" y="0"/>
                  </a:moveTo>
                  <a:cubicBezTo>
                    <a:pt x="155" y="0"/>
                    <a:pt x="108" y="18"/>
                    <a:pt x="72" y="54"/>
                  </a:cubicBezTo>
                  <a:cubicBezTo>
                    <a:pt x="0" y="125"/>
                    <a:pt x="0" y="256"/>
                    <a:pt x="72" y="328"/>
                  </a:cubicBezTo>
                  <a:lnTo>
                    <a:pt x="346" y="602"/>
                  </a:lnTo>
                  <a:cubicBezTo>
                    <a:pt x="381" y="637"/>
                    <a:pt x="429" y="661"/>
                    <a:pt x="477" y="661"/>
                  </a:cubicBezTo>
                  <a:cubicBezTo>
                    <a:pt x="524" y="661"/>
                    <a:pt x="572" y="637"/>
                    <a:pt x="620" y="602"/>
                  </a:cubicBezTo>
                  <a:cubicBezTo>
                    <a:pt x="691" y="530"/>
                    <a:pt x="691" y="399"/>
                    <a:pt x="620" y="328"/>
                  </a:cubicBezTo>
                  <a:lnTo>
                    <a:pt x="346" y="54"/>
                  </a:lnTo>
                  <a:cubicBezTo>
                    <a:pt x="304" y="18"/>
                    <a:pt x="253" y="0"/>
                    <a:pt x="204"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9"/>
            <p:cNvSpPr/>
            <p:nvPr/>
          </p:nvSpPr>
          <p:spPr>
            <a:xfrm>
              <a:off x="646200" y="1252225"/>
              <a:ext cx="17575" cy="16250"/>
            </a:xfrm>
            <a:custGeom>
              <a:rect b="b" l="l" r="r" t="t"/>
              <a:pathLst>
                <a:path extrusionOk="0" h="650" w="703">
                  <a:moveTo>
                    <a:pt x="215" y="0"/>
                  </a:moveTo>
                  <a:cubicBezTo>
                    <a:pt x="167" y="0"/>
                    <a:pt x="120" y="18"/>
                    <a:pt x="84" y="54"/>
                  </a:cubicBezTo>
                  <a:cubicBezTo>
                    <a:pt x="0" y="125"/>
                    <a:pt x="0" y="244"/>
                    <a:pt x="84" y="328"/>
                  </a:cubicBezTo>
                  <a:lnTo>
                    <a:pt x="358" y="601"/>
                  </a:lnTo>
                  <a:cubicBezTo>
                    <a:pt x="393" y="637"/>
                    <a:pt x="441" y="649"/>
                    <a:pt x="489" y="649"/>
                  </a:cubicBezTo>
                  <a:cubicBezTo>
                    <a:pt x="536" y="649"/>
                    <a:pt x="584" y="637"/>
                    <a:pt x="620" y="601"/>
                  </a:cubicBezTo>
                  <a:cubicBezTo>
                    <a:pt x="703" y="518"/>
                    <a:pt x="703" y="399"/>
                    <a:pt x="620" y="328"/>
                  </a:cubicBezTo>
                  <a:lnTo>
                    <a:pt x="346" y="54"/>
                  </a:lnTo>
                  <a:cubicBezTo>
                    <a:pt x="310" y="18"/>
                    <a:pt x="262" y="0"/>
                    <a:pt x="215"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9"/>
            <p:cNvSpPr/>
            <p:nvPr/>
          </p:nvSpPr>
          <p:spPr>
            <a:xfrm>
              <a:off x="589350" y="1252225"/>
              <a:ext cx="17275" cy="16250"/>
            </a:xfrm>
            <a:custGeom>
              <a:rect b="b" l="l" r="r" t="t"/>
              <a:pathLst>
                <a:path extrusionOk="0" h="650" w="691">
                  <a:moveTo>
                    <a:pt x="478" y="0"/>
                  </a:moveTo>
                  <a:cubicBezTo>
                    <a:pt x="429" y="0"/>
                    <a:pt x="381" y="18"/>
                    <a:pt x="346" y="54"/>
                  </a:cubicBezTo>
                  <a:lnTo>
                    <a:pt x="72" y="328"/>
                  </a:lnTo>
                  <a:cubicBezTo>
                    <a:pt x="0" y="399"/>
                    <a:pt x="0" y="518"/>
                    <a:pt x="72" y="601"/>
                  </a:cubicBezTo>
                  <a:cubicBezTo>
                    <a:pt x="108" y="637"/>
                    <a:pt x="155" y="649"/>
                    <a:pt x="203" y="649"/>
                  </a:cubicBezTo>
                  <a:cubicBezTo>
                    <a:pt x="250" y="649"/>
                    <a:pt x="310" y="637"/>
                    <a:pt x="346" y="601"/>
                  </a:cubicBezTo>
                  <a:lnTo>
                    <a:pt x="620" y="328"/>
                  </a:lnTo>
                  <a:cubicBezTo>
                    <a:pt x="691" y="244"/>
                    <a:pt x="691" y="125"/>
                    <a:pt x="620" y="54"/>
                  </a:cubicBezTo>
                  <a:cubicBezTo>
                    <a:pt x="578" y="18"/>
                    <a:pt x="527" y="0"/>
                    <a:pt x="478"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9"/>
            <p:cNvSpPr/>
            <p:nvPr/>
          </p:nvSpPr>
          <p:spPr>
            <a:xfrm>
              <a:off x="646200" y="1195075"/>
              <a:ext cx="17575" cy="16550"/>
            </a:xfrm>
            <a:custGeom>
              <a:rect b="b" l="l" r="r" t="t"/>
              <a:pathLst>
                <a:path extrusionOk="0" h="662" w="703">
                  <a:moveTo>
                    <a:pt x="489" y="0"/>
                  </a:moveTo>
                  <a:cubicBezTo>
                    <a:pt x="441" y="0"/>
                    <a:pt x="393" y="18"/>
                    <a:pt x="358" y="54"/>
                  </a:cubicBezTo>
                  <a:lnTo>
                    <a:pt x="84" y="328"/>
                  </a:lnTo>
                  <a:cubicBezTo>
                    <a:pt x="0" y="399"/>
                    <a:pt x="0" y="530"/>
                    <a:pt x="84" y="602"/>
                  </a:cubicBezTo>
                  <a:cubicBezTo>
                    <a:pt x="120" y="637"/>
                    <a:pt x="167" y="661"/>
                    <a:pt x="215" y="661"/>
                  </a:cubicBezTo>
                  <a:cubicBezTo>
                    <a:pt x="262" y="661"/>
                    <a:pt x="310" y="637"/>
                    <a:pt x="346" y="602"/>
                  </a:cubicBezTo>
                  <a:lnTo>
                    <a:pt x="620" y="328"/>
                  </a:lnTo>
                  <a:cubicBezTo>
                    <a:pt x="703" y="256"/>
                    <a:pt x="703" y="125"/>
                    <a:pt x="620" y="54"/>
                  </a:cubicBezTo>
                  <a:cubicBezTo>
                    <a:pt x="584" y="18"/>
                    <a:pt x="536" y="0"/>
                    <a:pt x="489"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47" name="Shape 147"/>
        <p:cNvGrpSpPr/>
        <p:nvPr/>
      </p:nvGrpSpPr>
      <p:grpSpPr>
        <a:xfrm>
          <a:off x="0" y="0"/>
          <a:ext cx="0" cy="0"/>
          <a:chOff x="0" y="0"/>
          <a:chExt cx="0" cy="0"/>
        </a:xfrm>
      </p:grpSpPr>
      <p:sp>
        <p:nvSpPr>
          <p:cNvPr id="148" name="Google Shape;148;p10"/>
          <p:cNvSpPr txBox="1"/>
          <p:nvPr>
            <p:ph type="title"/>
          </p:nvPr>
        </p:nvSpPr>
        <p:spPr>
          <a:xfrm>
            <a:off x="1213268" y="4125075"/>
            <a:ext cx="7086000" cy="43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400">
                <a:solidFill>
                  <a:schemeClr val="lt1"/>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slideLayout" Target="../slideLayouts/slideLayout37.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38" Type="http://schemas.openxmlformats.org/officeDocument/2006/relationships/theme" Target="../theme/theme1.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dk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1087125" y="540000"/>
            <a:ext cx="7336800" cy="572700"/>
          </a:xfrm>
          <a:prstGeom prst="rect">
            <a:avLst/>
          </a:prstGeom>
          <a:noFill/>
          <a:ln>
            <a:noFill/>
          </a:ln>
          <a:effectLst>
            <a:outerShdw rotWithShape="0" algn="bl" dir="12600000" dist="47625">
              <a:schemeClr val="lt1"/>
            </a:outerShdw>
          </a:effectLst>
        </p:spPr>
        <p:txBody>
          <a:bodyPr anchorCtr="0" anchor="ctr" bIns="91425" lIns="91425" spcFirstLastPara="1" rIns="91425" wrap="square" tIns="91425">
            <a:noAutofit/>
          </a:bodyPr>
          <a:lstStyle>
            <a:lvl1pPr lvl="0">
              <a:spcBef>
                <a:spcPts val="0"/>
              </a:spcBef>
              <a:spcAft>
                <a:spcPts val="0"/>
              </a:spcAft>
              <a:buClr>
                <a:schemeClr val="dk2"/>
              </a:buClr>
              <a:buSzPts val="2800"/>
              <a:buFont typeface="Ultra"/>
              <a:buNone/>
              <a:defRPr sz="2800">
                <a:solidFill>
                  <a:schemeClr val="dk2"/>
                </a:solidFill>
                <a:latin typeface="Ultra"/>
                <a:ea typeface="Ultra"/>
                <a:cs typeface="Ultra"/>
                <a:sym typeface="Ultra"/>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1087100" y="1152475"/>
            <a:ext cx="73368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lt1"/>
              </a:buClr>
              <a:buSzPts val="1400"/>
              <a:buFont typeface="Fira Sans"/>
              <a:buChar char="●"/>
              <a:defRPr>
                <a:solidFill>
                  <a:schemeClr val="lt1"/>
                </a:solidFill>
                <a:latin typeface="Fira Sans"/>
                <a:ea typeface="Fira Sans"/>
                <a:cs typeface="Fira Sans"/>
                <a:sym typeface="Fira Sans"/>
              </a:defRPr>
            </a:lvl1pPr>
            <a:lvl2pPr indent="-317500" lvl="1" marL="914400">
              <a:lnSpc>
                <a:spcPct val="100000"/>
              </a:lnSpc>
              <a:spcBef>
                <a:spcPts val="0"/>
              </a:spcBef>
              <a:spcAft>
                <a:spcPts val="0"/>
              </a:spcAft>
              <a:buClr>
                <a:schemeClr val="lt1"/>
              </a:buClr>
              <a:buSzPts val="1400"/>
              <a:buFont typeface="Fira Sans"/>
              <a:buChar char="○"/>
              <a:defRPr>
                <a:solidFill>
                  <a:schemeClr val="lt1"/>
                </a:solidFill>
                <a:latin typeface="Fira Sans"/>
                <a:ea typeface="Fira Sans"/>
                <a:cs typeface="Fira Sans"/>
                <a:sym typeface="Fira Sans"/>
              </a:defRPr>
            </a:lvl2pPr>
            <a:lvl3pPr indent="-317500" lvl="2" marL="1371600">
              <a:lnSpc>
                <a:spcPct val="100000"/>
              </a:lnSpc>
              <a:spcBef>
                <a:spcPts val="0"/>
              </a:spcBef>
              <a:spcAft>
                <a:spcPts val="0"/>
              </a:spcAft>
              <a:buClr>
                <a:schemeClr val="lt1"/>
              </a:buClr>
              <a:buSzPts val="1400"/>
              <a:buFont typeface="Fira Sans"/>
              <a:buChar char="■"/>
              <a:defRPr>
                <a:solidFill>
                  <a:schemeClr val="lt1"/>
                </a:solidFill>
                <a:latin typeface="Fira Sans"/>
                <a:ea typeface="Fira Sans"/>
                <a:cs typeface="Fira Sans"/>
                <a:sym typeface="Fira Sans"/>
              </a:defRPr>
            </a:lvl3pPr>
            <a:lvl4pPr indent="-317500" lvl="3" marL="1828800">
              <a:lnSpc>
                <a:spcPct val="100000"/>
              </a:lnSpc>
              <a:spcBef>
                <a:spcPts val="0"/>
              </a:spcBef>
              <a:spcAft>
                <a:spcPts val="0"/>
              </a:spcAft>
              <a:buClr>
                <a:schemeClr val="lt1"/>
              </a:buClr>
              <a:buSzPts val="1400"/>
              <a:buFont typeface="Fira Sans"/>
              <a:buChar char="●"/>
              <a:defRPr>
                <a:solidFill>
                  <a:schemeClr val="lt1"/>
                </a:solidFill>
                <a:latin typeface="Fira Sans"/>
                <a:ea typeface="Fira Sans"/>
                <a:cs typeface="Fira Sans"/>
                <a:sym typeface="Fira Sans"/>
              </a:defRPr>
            </a:lvl4pPr>
            <a:lvl5pPr indent="-317500" lvl="4" marL="2286000">
              <a:lnSpc>
                <a:spcPct val="100000"/>
              </a:lnSpc>
              <a:spcBef>
                <a:spcPts val="0"/>
              </a:spcBef>
              <a:spcAft>
                <a:spcPts val="0"/>
              </a:spcAft>
              <a:buClr>
                <a:schemeClr val="lt1"/>
              </a:buClr>
              <a:buSzPts val="1400"/>
              <a:buFont typeface="Fira Sans"/>
              <a:buChar char="○"/>
              <a:defRPr>
                <a:solidFill>
                  <a:schemeClr val="lt1"/>
                </a:solidFill>
                <a:latin typeface="Fira Sans"/>
                <a:ea typeface="Fira Sans"/>
                <a:cs typeface="Fira Sans"/>
                <a:sym typeface="Fira Sans"/>
              </a:defRPr>
            </a:lvl5pPr>
            <a:lvl6pPr indent="-317500" lvl="5" marL="2743200">
              <a:lnSpc>
                <a:spcPct val="100000"/>
              </a:lnSpc>
              <a:spcBef>
                <a:spcPts val="0"/>
              </a:spcBef>
              <a:spcAft>
                <a:spcPts val="0"/>
              </a:spcAft>
              <a:buClr>
                <a:schemeClr val="lt1"/>
              </a:buClr>
              <a:buSzPts val="1400"/>
              <a:buFont typeface="Fira Sans"/>
              <a:buChar char="■"/>
              <a:defRPr>
                <a:solidFill>
                  <a:schemeClr val="lt1"/>
                </a:solidFill>
                <a:latin typeface="Fira Sans"/>
                <a:ea typeface="Fira Sans"/>
                <a:cs typeface="Fira Sans"/>
                <a:sym typeface="Fira Sans"/>
              </a:defRPr>
            </a:lvl6pPr>
            <a:lvl7pPr indent="-317500" lvl="6" marL="3200400">
              <a:lnSpc>
                <a:spcPct val="100000"/>
              </a:lnSpc>
              <a:spcBef>
                <a:spcPts val="0"/>
              </a:spcBef>
              <a:spcAft>
                <a:spcPts val="0"/>
              </a:spcAft>
              <a:buClr>
                <a:schemeClr val="lt1"/>
              </a:buClr>
              <a:buSzPts val="1400"/>
              <a:buFont typeface="Fira Sans"/>
              <a:buChar char="●"/>
              <a:defRPr>
                <a:solidFill>
                  <a:schemeClr val="lt1"/>
                </a:solidFill>
                <a:latin typeface="Fira Sans"/>
                <a:ea typeface="Fira Sans"/>
                <a:cs typeface="Fira Sans"/>
                <a:sym typeface="Fira Sans"/>
              </a:defRPr>
            </a:lvl7pPr>
            <a:lvl8pPr indent="-317500" lvl="7" marL="3657600">
              <a:lnSpc>
                <a:spcPct val="100000"/>
              </a:lnSpc>
              <a:spcBef>
                <a:spcPts val="0"/>
              </a:spcBef>
              <a:spcAft>
                <a:spcPts val="0"/>
              </a:spcAft>
              <a:buClr>
                <a:schemeClr val="lt1"/>
              </a:buClr>
              <a:buSzPts val="1400"/>
              <a:buFont typeface="Fira Sans"/>
              <a:buChar char="○"/>
              <a:defRPr>
                <a:solidFill>
                  <a:schemeClr val="lt1"/>
                </a:solidFill>
                <a:latin typeface="Fira Sans"/>
                <a:ea typeface="Fira Sans"/>
                <a:cs typeface="Fira Sans"/>
                <a:sym typeface="Fira Sans"/>
              </a:defRPr>
            </a:lvl8pPr>
            <a:lvl9pPr indent="-317500" lvl="8" marL="4114800">
              <a:lnSpc>
                <a:spcPct val="100000"/>
              </a:lnSpc>
              <a:spcBef>
                <a:spcPts val="0"/>
              </a:spcBef>
              <a:spcAft>
                <a:spcPts val="0"/>
              </a:spcAft>
              <a:buClr>
                <a:schemeClr val="lt1"/>
              </a:buClr>
              <a:buSzPts val="1400"/>
              <a:buFont typeface="Fira Sans"/>
              <a:buChar char="■"/>
              <a:defRPr>
                <a:solidFill>
                  <a:schemeClr val="lt1"/>
                </a:solidFill>
                <a:latin typeface="Fira Sans"/>
                <a:ea typeface="Fira Sans"/>
                <a:cs typeface="Fira Sans"/>
                <a:sym typeface="Fira Sa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696" name="Shape 696"/>
        <p:cNvGrpSpPr/>
        <p:nvPr/>
      </p:nvGrpSpPr>
      <p:grpSpPr>
        <a:xfrm>
          <a:off x="0" y="0"/>
          <a:ext cx="0" cy="0"/>
          <a:chOff x="0" y="0"/>
          <a:chExt cx="0" cy="0"/>
        </a:xfrm>
      </p:grpSpPr>
      <p:sp>
        <p:nvSpPr>
          <p:cNvPr id="697" name="Google Shape;697;p39"/>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698" name="Google Shape;698;p39"/>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5"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3.xml"/><Relationship Id="rId3" Type="http://schemas.openxmlformats.org/officeDocument/2006/relationships/image" Target="../media/image4.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xml"/><Relationship Id="rId3" Type="http://schemas.openxmlformats.org/officeDocument/2006/relationships/image" Target="../media/image12.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9.xml"/><Relationship Id="rId3" Type="http://schemas.openxmlformats.org/officeDocument/2006/relationships/image" Target="../media/image5.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8.xml"/><Relationship Id="rId5" Type="http://schemas.openxmlformats.org/officeDocument/2006/relationships/hyperlink" Target="http://bit.ly/33VAFh3" TargetMode="External"/><Relationship Id="rId6" Type="http://schemas.openxmlformats.org/officeDocument/2006/relationships/slide" Target="/ppt/slides/slide36.xml"/><Relationship Id="rId7" Type="http://schemas.openxmlformats.org/officeDocument/2006/relationships/slide" Target="/ppt/slides/slide35.xml"/><Relationship Id="rId8" Type="http://schemas.openxmlformats.org/officeDocument/2006/relationships/slide" Target="/ppt/slides/slide37.xml"/><Relationship Id="rId11" Type="http://schemas.openxmlformats.org/officeDocument/2006/relationships/slide" Target="/ppt/slides/slide40.xml"/><Relationship Id="rId10" Type="http://schemas.openxmlformats.org/officeDocument/2006/relationships/slide" Target="/ppt/slides/slide40.xml"/><Relationship Id="rId13" Type="http://schemas.openxmlformats.org/officeDocument/2006/relationships/slide" Target="/ppt/slides/slide41.xml"/><Relationship Id="rId12" Type="http://schemas.openxmlformats.org/officeDocument/2006/relationships/slide" Target="/ppt/slides/slide40.xml"/><Relationship Id="rId15" Type="http://schemas.openxmlformats.org/officeDocument/2006/relationships/slide" Target="/ppt/slides/slide42.xml"/><Relationship Id="rId14" Type="http://schemas.openxmlformats.org/officeDocument/2006/relationships/hyperlink" Target="https://storyset.com/?utm_source=slidesgo_template&amp;utm_medium=referral-link&amp;utm_campaign=slidesgo_contents_of_this_template&amp;utm_term=storyset&amp;utm_content=storyset" TargetMode="External"/><Relationship Id="rId17" Type="http://schemas.openxmlformats.org/officeDocument/2006/relationships/slide" Target="/ppt/slides/slide48.xml"/><Relationship Id="rId16" Type="http://schemas.openxmlformats.org/officeDocument/2006/relationships/slide" Target="/ppt/slides/slide4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21.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FHTVK8gVyQes39xvUh1TaGToVWb2nGbCW_7-FLuQx-M/copy" TargetMode="External"/><Relationship Id="rId5" Type="http://schemas.openxmlformats.org/officeDocument/2006/relationships/image" Target="../media/image2.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FHTVK8gVyQes39xvUh1TaGToVWb2nGbCW_7-FLuQx-M/copy" TargetMode="External"/><Relationship Id="rId5" Type="http://schemas.openxmlformats.org/officeDocument/2006/relationships/image" Target="../media/image3.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7.xml"/><Relationship Id="rId3" Type="http://schemas.openxmlformats.org/officeDocument/2006/relationships/image" Target="../media/image8.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8.xml"/><Relationship Id="rId3" Type="http://schemas.openxmlformats.org/officeDocument/2006/relationships/image" Target="../media/image9.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9.xml"/><Relationship Id="rId3" Type="http://schemas.openxmlformats.org/officeDocument/2006/relationships/image" Target="../media/image7.jpg"/><Relationship Id="rId4" Type="http://schemas.openxmlformats.org/officeDocument/2006/relationships/image" Target="../media/image14.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1.xml"/><Relationship Id="rId3" Type="http://schemas.openxmlformats.org/officeDocument/2006/relationships/image" Target="../media/image13.jpg"/><Relationship Id="rId4" Type="http://schemas.openxmlformats.org/officeDocument/2006/relationships/image" Target="../media/image10.jpg"/><Relationship Id="rId5" Type="http://schemas.openxmlformats.org/officeDocument/2006/relationships/image" Target="../media/image18.jp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2.xml"/><Relationship Id="rId3" Type="http://schemas.openxmlformats.org/officeDocument/2006/relationships/image" Target="../media/image11.jp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3.xml"/><Relationship Id="rId3" Type="http://schemas.openxmlformats.org/officeDocument/2006/relationships/image" Target="../media/image15.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4.xml"/><Relationship Id="rId3" Type="http://schemas.openxmlformats.org/officeDocument/2006/relationships/image" Target="../media/image16.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6.xml"/><Relationship Id="rId3" Type="http://schemas.openxmlformats.org/officeDocument/2006/relationships/hyperlink" Target="https://www.freepik.com/free-photo/male-wearing-hat-excited_10059694.htm/?utm_source=slidesgo_template&amp;utm_medium=referral-link&amp;utm_campaign=sg_resources&amp;utm_content=freepik" TargetMode="External"/><Relationship Id="rId4" Type="http://schemas.openxmlformats.org/officeDocument/2006/relationships/hyperlink" Target="https://www.freepik.com/free-photo/portrait-playful-female_10059384.htm/?utm_source=slidesgo_template&amp;utm_medium=referral-link&amp;utm_campaign=sg_resources&amp;utm_content=freepik" TargetMode="External"/><Relationship Id="rId9" Type="http://schemas.openxmlformats.org/officeDocument/2006/relationships/hyperlink" Target="https://www.freepik.com/free-photo/portrait-young-female-jumping_12976031.htm/?utm_source=slidesgo_template&amp;utm_medium=referral-link&amp;utm_campaign=sg_resources&amp;utm_content=freepik" TargetMode="External"/><Relationship Id="rId5" Type="http://schemas.openxmlformats.org/officeDocument/2006/relationships/hyperlink" Target="https://www.freepik.com/free-photo/multiracial-friends-having-fun-outdoors_4937123.htm/?utm_source=slidesgo_template&amp;utm_medium=referral-link&amp;utm_campaign=sg_resources&amp;utm_content=freepik" TargetMode="External"/><Relationship Id="rId6" Type="http://schemas.openxmlformats.org/officeDocument/2006/relationships/hyperlink" Target="https://www.freepik.com/free-photo/portrait-happy-smiley-beautiful-woman_15857377.htm/?utm_source=slidesgo_template&amp;utm_medium=referral-link&amp;utm_campaign=sg_resources&amp;utm_content=freepik" TargetMode="External"/><Relationship Id="rId7" Type="http://schemas.openxmlformats.org/officeDocument/2006/relationships/hyperlink" Target="https://www.freepik.com/free-photo/young-man-jumping_12976040.htm/?utm_source=slidesgo_template&amp;utm_medium=referral-link&amp;utm_campaign=sg_resources&amp;utm_content=freepik" TargetMode="External"/><Relationship Id="rId8" Type="http://schemas.openxmlformats.org/officeDocument/2006/relationships/hyperlink" Target="https://www.freepik.com/free-photo/joyful-woman-jumping-isolated-blue_14565046.htm/?utm_source=slidesgo_template&amp;utm_medium=referral-link&amp;utm_campaign=sg_resources&amp;utm_content=freepik" TargetMode="External"/><Relationship Id="rId10" Type="http://schemas.openxmlformats.org/officeDocument/2006/relationships/hyperlink" Target="https://www.freepik.com/free-photo/group-people-holding-their-hands-up_4982092.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7.xml"/><Relationship Id="rId3" Type="http://schemas.openxmlformats.org/officeDocument/2006/relationships/hyperlink" Target="https://www.freepik.com/free-photo/portrait-surprised-man_7115721.htm/?utm_source=slidesgo_template&amp;utm_medium=referral-link&amp;utm_campaign=sg_resources&amp;utm_content=freepik" TargetMode="External"/><Relationship Id="rId4" Type="http://schemas.openxmlformats.org/officeDocument/2006/relationships/hyperlink" Target="https://www.freepik.com/free-photo/fashionable-woman-posing_9612474.htm/?utm_source=slidesgo_template&amp;utm_medium=referral-link&amp;utm_campaign=sg_resources&amp;utm_content=freepik" TargetMode="External"/><Relationship Id="rId9" Type="http://schemas.openxmlformats.org/officeDocument/2006/relationships/hyperlink" Target="https://www.freepik.com/free-photo/happy-young-man-laughing-indoors_13348470.htm/?utm_source=slidesgo_template&amp;utm_medium=referral-link&amp;utm_campaign=sg_resources&amp;utm_content=freepik" TargetMode="External"/><Relationship Id="rId5" Type="http://schemas.openxmlformats.org/officeDocument/2006/relationships/hyperlink" Target="https://www.freepik.com/free-photo/medium-shot-colleagues-with-thumbs-up_15501140.htm/?utm_source=slidesgo_template&amp;utm_medium=referral-link&amp;utm_campaign=sg_resources&amp;utm_content=freepik" TargetMode="External"/><Relationship Id="rId6" Type="http://schemas.openxmlformats.org/officeDocument/2006/relationships/hyperlink" Target="https://www.freepik.com/free-photo/overhead-view-happy-smiling-friends-looking-up-camera_4930172.htm/?utm_source=slidesgo_template&amp;utm_medium=referral-link&amp;utm_campaign=sg_resources&amp;utm_content=freepik" TargetMode="External"/><Relationship Id="rId7" Type="http://schemas.openxmlformats.org/officeDocument/2006/relationships/hyperlink" Target="https://www.freepik.com/free-photo/happy-couple-posing-studio_9612472.htm/?utm_source=slidesgo_template&amp;utm_medium=referral-link&amp;utm_campaign=sg_resources&amp;utm_content=freepik" TargetMode="External"/><Relationship Id="rId8" Type="http://schemas.openxmlformats.org/officeDocument/2006/relationships/hyperlink" Target="https://www.freepik.com/free-photo/male-with-sunglasses-chair_7115716.htm/?utm_source=slidesgo_template&amp;utm_medium=referral-link&amp;utm_campaign=sg_resources&amp;utm_content=freepik" TargetMode="External"/><Relationship Id="rId11" Type="http://schemas.openxmlformats.org/officeDocument/2006/relationships/hyperlink" Target="https://www.freepik.com/free-photo/portrait-woman-with-sunglasses-skateboard_10059372.htm/?utm_source=slidesgo_template&amp;utm_medium=referral-link&amp;utm_campaign=sg_resources&amp;utm_content=freepik" TargetMode="External"/><Relationship Id="rId10" Type="http://schemas.openxmlformats.org/officeDocument/2006/relationships/hyperlink" Target="https://www.freepik.com/free-photo/businesswoman-having-online-meeting_13704107.htm/?utm_source=slidesgo_template&amp;utm_medium=referral-link&amp;utm_campaign=sg_resources&amp;utm_content=freepik" TargetMode="External"/><Relationship Id="rId13" Type="http://schemas.openxmlformats.org/officeDocument/2006/relationships/hyperlink" Target="https://www.freepik.com/free-photo/medium-shot-man-holding-glasses_15365741.htm/?utm_source=slidesgo_template&amp;utm_medium=referral-link&amp;utm_campaign=sg_resources&amp;utm_content=freepik" TargetMode="External"/><Relationship Id="rId12" Type="http://schemas.openxmlformats.org/officeDocument/2006/relationships/hyperlink" Target="https://www.freepik.com/free-photo/woman-with-sunglasses-skateboard-with-copy-space_10059378.htm/?utm_source=slidesgo_template&amp;utm_medium=referral-link&amp;utm_campaign=sg_resources&amp;utm_content=freepik" TargetMode="External"/><Relationship Id="rId15" Type="http://schemas.openxmlformats.org/officeDocument/2006/relationships/hyperlink" Target="https://www.freepik.com/free-vector/set-hand-drawn-creativity-doodles_10819776.htm/?utm_source=slidesgo_template&amp;utm_medium=referral-link&amp;utm_campaign=sg_resources&amp;utm_content=freepik" TargetMode="External"/><Relationship Id="rId14" Type="http://schemas.openxmlformats.org/officeDocument/2006/relationships/hyperlink" Target="https://www.freepik.com/free-vector/hand-drawn-creativity-doodles-collection_10819775.htm/?utm_source=slidesgo_template&amp;utm_medium=referral-link&amp;utm_campaign=sg_resources&amp;utm_content=freepik" TargetMode="External"/><Relationship Id="rId17" Type="http://schemas.openxmlformats.org/officeDocument/2006/relationships/hyperlink" Target="https://www.freepik.com/free-vector/hand-drawn-creativity-doodles-pack_10819774.htm/?utm_source=slidesgo_template&amp;utm_medium=referral-link&amp;utm_campaign=sg_resources&amp;utm_content=freepik" TargetMode="External"/><Relationship Id="rId16" Type="http://schemas.openxmlformats.org/officeDocument/2006/relationships/hyperlink" Target="https://www.freepik.com/free-vector/hand-drawn-creativity-doodles-set_10819772.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38.xml"/><Relationship Id="rId3" Type="http://schemas.openxmlformats.org/officeDocument/2006/relationships/hyperlink" Target="http://bit.ly/2PfT4lq" TargetMode="External"/><Relationship Id="rId4"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0.xml"/><Relationship Id="rId3" Type="http://schemas.openxmlformats.org/officeDocument/2006/relationships/hyperlink" Target="https://fonts.google.com/specimen/Ultra?query=ultra" TargetMode="External"/><Relationship Id="rId4" Type="http://schemas.openxmlformats.org/officeDocument/2006/relationships/hyperlink" Target="https://fonts.google.com/specimen/Fira+Sans?query=fira"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17.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20.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21.gif"/><Relationship Id="rId14" Type="http://schemas.openxmlformats.org/officeDocument/2006/relationships/image" Target="../media/image19.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22.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2.xml"/><Relationship Id="rId3" Type="http://schemas.openxmlformats.org/officeDocument/2006/relationships/hyperlink" Target="https://bit.ly/2ZjL1pd"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8.xml"/><Relationship Id="rId3" Type="http://schemas.openxmlformats.org/officeDocument/2006/relationships/hyperlink" Target="https://chrome.google.com/webstore/detail/flaticon-for-gsuit-gslide/haekgjfnhhdkgfgmldhfokhmfkgmciba" TargetMode="Externa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5.xml"/><Relationship Id="rId3" Type="http://schemas.openxmlformats.org/officeDocument/2006/relationships/hyperlink" Target="http://bit.ly/2PfT4lq" TargetMode="External"/><Relationship Id="rId4" Type="http://schemas.openxmlformats.org/officeDocument/2006/relationships/image" Target="../media/image23.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xml"/><Relationship Id="rId3" Type="http://schemas.openxmlformats.org/officeDocument/2006/relationships/image" Target="../media/image6.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3" name="Shape 703"/>
        <p:cNvGrpSpPr/>
        <p:nvPr/>
      </p:nvGrpSpPr>
      <p:grpSpPr>
        <a:xfrm>
          <a:off x="0" y="0"/>
          <a:ext cx="0" cy="0"/>
          <a:chOff x="0" y="0"/>
          <a:chExt cx="0" cy="0"/>
        </a:xfrm>
      </p:grpSpPr>
      <p:grpSp>
        <p:nvGrpSpPr>
          <p:cNvPr id="704" name="Google Shape;704;p41"/>
          <p:cNvGrpSpPr/>
          <p:nvPr/>
        </p:nvGrpSpPr>
        <p:grpSpPr>
          <a:xfrm>
            <a:off x="1406625" y="1125575"/>
            <a:ext cx="6705600" cy="2667000"/>
            <a:chOff x="1321125" y="1125575"/>
            <a:chExt cx="6705600" cy="2667000"/>
          </a:xfrm>
        </p:grpSpPr>
        <p:grpSp>
          <p:nvGrpSpPr>
            <p:cNvPr id="705" name="Google Shape;705;p41"/>
            <p:cNvGrpSpPr/>
            <p:nvPr/>
          </p:nvGrpSpPr>
          <p:grpSpPr>
            <a:xfrm>
              <a:off x="1321125" y="1125575"/>
              <a:ext cx="6705600" cy="2667000"/>
              <a:chOff x="1321125" y="1125575"/>
              <a:chExt cx="6705600" cy="2667000"/>
            </a:xfrm>
          </p:grpSpPr>
          <p:sp>
            <p:nvSpPr>
              <p:cNvPr id="706" name="Google Shape;706;p41"/>
              <p:cNvSpPr/>
              <p:nvPr/>
            </p:nvSpPr>
            <p:spPr>
              <a:xfrm>
                <a:off x="1321125" y="1125575"/>
                <a:ext cx="6705600" cy="2667000"/>
              </a:xfrm>
              <a:prstGeom prst="roundRect">
                <a:avLst>
                  <a:gd fmla="val 5000" name="adj"/>
                </a:avLst>
              </a:prstGeom>
              <a:solidFill>
                <a:schemeClr val="lt1"/>
              </a:solidFill>
              <a:ln>
                <a:noFill/>
              </a:ln>
              <a:effectLst>
                <a:outerShdw rotWithShape="0" algn="bl" dir="2880000" dist="200025">
                  <a:schemeClr val="lt2">
                    <a:alpha val="79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41"/>
              <p:cNvSpPr/>
              <p:nvPr/>
            </p:nvSpPr>
            <p:spPr>
              <a:xfrm>
                <a:off x="1321275" y="1390650"/>
                <a:ext cx="6699000" cy="95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8" name="Google Shape;708;p41"/>
            <p:cNvSpPr/>
            <p:nvPr/>
          </p:nvSpPr>
          <p:spPr>
            <a:xfrm>
              <a:off x="7191375" y="1171575"/>
              <a:ext cx="162000" cy="162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41"/>
            <p:cNvSpPr/>
            <p:nvPr/>
          </p:nvSpPr>
          <p:spPr>
            <a:xfrm>
              <a:off x="7448550" y="117157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1"/>
            <p:cNvSpPr/>
            <p:nvPr/>
          </p:nvSpPr>
          <p:spPr>
            <a:xfrm>
              <a:off x="7705725" y="1171575"/>
              <a:ext cx="162000" cy="162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1" name="Google Shape;711;p41"/>
          <p:cNvSpPr/>
          <p:nvPr/>
        </p:nvSpPr>
        <p:spPr>
          <a:xfrm>
            <a:off x="2611575" y="3199175"/>
            <a:ext cx="4333800" cy="4095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1"/>
          <p:cNvSpPr txBox="1"/>
          <p:nvPr>
            <p:ph type="ctrTitle"/>
          </p:nvPr>
        </p:nvSpPr>
        <p:spPr>
          <a:xfrm>
            <a:off x="1411300" y="1802422"/>
            <a:ext cx="6699000" cy="92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Colorful Book </a:t>
            </a:r>
            <a:endParaRPr sz="3100"/>
          </a:p>
        </p:txBody>
      </p:sp>
      <p:sp>
        <p:nvSpPr>
          <p:cNvPr id="713" name="Google Shape;713;p41"/>
          <p:cNvSpPr txBox="1"/>
          <p:nvPr>
            <p:ph idx="1" type="subTitle"/>
          </p:nvPr>
        </p:nvSpPr>
        <p:spPr>
          <a:xfrm>
            <a:off x="3205176" y="3178175"/>
            <a:ext cx="3102600" cy="45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is your presentation begins</a:t>
            </a:r>
            <a:endParaRPr/>
          </a:p>
        </p:txBody>
      </p:sp>
      <p:grpSp>
        <p:nvGrpSpPr>
          <p:cNvPr id="714" name="Google Shape;714;p41"/>
          <p:cNvGrpSpPr/>
          <p:nvPr/>
        </p:nvGrpSpPr>
        <p:grpSpPr>
          <a:xfrm flipH="1" rot="8999956">
            <a:off x="7832791" y="3448346"/>
            <a:ext cx="207975" cy="122015"/>
            <a:chOff x="7741127" y="3467512"/>
            <a:chExt cx="207980" cy="122017"/>
          </a:xfrm>
        </p:grpSpPr>
        <p:sp>
          <p:nvSpPr>
            <p:cNvPr id="715" name="Google Shape;715;p41"/>
            <p:cNvSpPr/>
            <p:nvPr/>
          </p:nvSpPr>
          <p:spPr>
            <a:xfrm>
              <a:off x="7781636" y="3467512"/>
              <a:ext cx="167471" cy="79860"/>
            </a:xfrm>
            <a:custGeom>
              <a:rect b="b" l="l" r="r" t="t"/>
              <a:pathLst>
                <a:path extrusionOk="0" h="2277" w="4775">
                  <a:moveTo>
                    <a:pt x="227" y="1"/>
                  </a:moveTo>
                  <a:cubicBezTo>
                    <a:pt x="130" y="1"/>
                    <a:pt x="46" y="68"/>
                    <a:pt x="24" y="157"/>
                  </a:cubicBezTo>
                  <a:cubicBezTo>
                    <a:pt x="1" y="264"/>
                    <a:pt x="72" y="371"/>
                    <a:pt x="179" y="383"/>
                  </a:cubicBezTo>
                  <a:cubicBezTo>
                    <a:pt x="1715" y="669"/>
                    <a:pt x="3191" y="1300"/>
                    <a:pt x="4442" y="2228"/>
                  </a:cubicBezTo>
                  <a:cubicBezTo>
                    <a:pt x="4477" y="2264"/>
                    <a:pt x="4525" y="2276"/>
                    <a:pt x="4561" y="2276"/>
                  </a:cubicBezTo>
                  <a:cubicBezTo>
                    <a:pt x="4620" y="2276"/>
                    <a:pt x="4680" y="2240"/>
                    <a:pt x="4715" y="2193"/>
                  </a:cubicBezTo>
                  <a:cubicBezTo>
                    <a:pt x="4775" y="2109"/>
                    <a:pt x="4763" y="1990"/>
                    <a:pt x="4680" y="1931"/>
                  </a:cubicBezTo>
                  <a:cubicBezTo>
                    <a:pt x="3370" y="954"/>
                    <a:pt x="1846" y="300"/>
                    <a:pt x="251" y="2"/>
                  </a:cubicBezTo>
                  <a:cubicBezTo>
                    <a:pt x="243" y="1"/>
                    <a:pt x="235" y="1"/>
                    <a:pt x="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41"/>
            <p:cNvSpPr/>
            <p:nvPr/>
          </p:nvSpPr>
          <p:spPr>
            <a:xfrm>
              <a:off x="7741127" y="3536956"/>
              <a:ext cx="76037" cy="52574"/>
            </a:xfrm>
            <a:custGeom>
              <a:rect b="b" l="l" r="r" t="t"/>
              <a:pathLst>
                <a:path extrusionOk="0" h="1499" w="2168">
                  <a:moveTo>
                    <a:pt x="219" y="1"/>
                  </a:moveTo>
                  <a:cubicBezTo>
                    <a:pt x="149" y="1"/>
                    <a:pt x="81" y="36"/>
                    <a:pt x="48" y="94"/>
                  </a:cubicBezTo>
                  <a:cubicBezTo>
                    <a:pt x="1" y="189"/>
                    <a:pt x="36" y="308"/>
                    <a:pt x="132" y="356"/>
                  </a:cubicBezTo>
                  <a:cubicBezTo>
                    <a:pt x="715" y="689"/>
                    <a:pt x="1298" y="1058"/>
                    <a:pt x="1834" y="1463"/>
                  </a:cubicBezTo>
                  <a:cubicBezTo>
                    <a:pt x="1870" y="1487"/>
                    <a:pt x="1918" y="1499"/>
                    <a:pt x="1953" y="1499"/>
                  </a:cubicBezTo>
                  <a:cubicBezTo>
                    <a:pt x="2013" y="1499"/>
                    <a:pt x="2072" y="1475"/>
                    <a:pt x="2108" y="1415"/>
                  </a:cubicBezTo>
                  <a:cubicBezTo>
                    <a:pt x="2168" y="1332"/>
                    <a:pt x="2156" y="1213"/>
                    <a:pt x="2072" y="1153"/>
                  </a:cubicBezTo>
                  <a:cubicBezTo>
                    <a:pt x="1513" y="737"/>
                    <a:pt x="917" y="356"/>
                    <a:pt x="310" y="22"/>
                  </a:cubicBezTo>
                  <a:cubicBezTo>
                    <a:pt x="281" y="8"/>
                    <a:pt x="250" y="1"/>
                    <a:pt x="2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 name="Google Shape;717;p41"/>
          <p:cNvGrpSpPr/>
          <p:nvPr/>
        </p:nvGrpSpPr>
        <p:grpSpPr>
          <a:xfrm>
            <a:off x="1857175" y="1541113"/>
            <a:ext cx="5959032" cy="2073073"/>
            <a:chOff x="1857175" y="1541113"/>
            <a:chExt cx="5959032" cy="2073073"/>
          </a:xfrm>
        </p:grpSpPr>
        <p:sp>
          <p:nvSpPr>
            <p:cNvPr id="718" name="Google Shape;718;p41"/>
            <p:cNvSpPr/>
            <p:nvPr/>
          </p:nvSpPr>
          <p:spPr>
            <a:xfrm>
              <a:off x="1857188" y="3334282"/>
              <a:ext cx="583403" cy="139294"/>
            </a:xfrm>
            <a:custGeom>
              <a:rect b="b" l="l" r="r" t="t"/>
              <a:pathLst>
                <a:path extrusionOk="0" h="3003" w="8729">
                  <a:moveTo>
                    <a:pt x="4561" y="1151"/>
                  </a:moveTo>
                  <a:cubicBezTo>
                    <a:pt x="4692" y="1270"/>
                    <a:pt x="4787" y="1413"/>
                    <a:pt x="4859" y="1556"/>
                  </a:cubicBezTo>
                  <a:cubicBezTo>
                    <a:pt x="4978" y="1830"/>
                    <a:pt x="4966" y="2140"/>
                    <a:pt x="4823" y="2342"/>
                  </a:cubicBezTo>
                  <a:cubicBezTo>
                    <a:pt x="4717" y="2481"/>
                    <a:pt x="4544" y="2564"/>
                    <a:pt x="4384" y="2564"/>
                  </a:cubicBezTo>
                  <a:cubicBezTo>
                    <a:pt x="4310" y="2564"/>
                    <a:pt x="4240" y="2546"/>
                    <a:pt x="4180" y="2509"/>
                  </a:cubicBezTo>
                  <a:cubicBezTo>
                    <a:pt x="4025" y="2413"/>
                    <a:pt x="3942" y="2199"/>
                    <a:pt x="3978" y="1985"/>
                  </a:cubicBezTo>
                  <a:cubicBezTo>
                    <a:pt x="4001" y="1782"/>
                    <a:pt x="4120" y="1580"/>
                    <a:pt x="4311" y="1378"/>
                  </a:cubicBezTo>
                  <a:cubicBezTo>
                    <a:pt x="4394" y="1294"/>
                    <a:pt x="4478" y="1223"/>
                    <a:pt x="4561" y="1151"/>
                  </a:cubicBezTo>
                  <a:close/>
                  <a:moveTo>
                    <a:pt x="2664" y="0"/>
                  </a:moveTo>
                  <a:cubicBezTo>
                    <a:pt x="1696" y="0"/>
                    <a:pt x="721" y="388"/>
                    <a:pt x="72" y="1116"/>
                  </a:cubicBezTo>
                  <a:cubicBezTo>
                    <a:pt x="1" y="1211"/>
                    <a:pt x="1" y="1342"/>
                    <a:pt x="96" y="1425"/>
                  </a:cubicBezTo>
                  <a:cubicBezTo>
                    <a:pt x="134" y="1463"/>
                    <a:pt x="183" y="1481"/>
                    <a:pt x="234" y="1481"/>
                  </a:cubicBezTo>
                  <a:cubicBezTo>
                    <a:pt x="296" y="1481"/>
                    <a:pt x="360" y="1454"/>
                    <a:pt x="406" y="1401"/>
                  </a:cubicBezTo>
                  <a:cubicBezTo>
                    <a:pt x="960" y="768"/>
                    <a:pt x="1804" y="431"/>
                    <a:pt x="2647" y="431"/>
                  </a:cubicBezTo>
                  <a:cubicBezTo>
                    <a:pt x="3198" y="431"/>
                    <a:pt x="3749" y="576"/>
                    <a:pt x="4216" y="878"/>
                  </a:cubicBezTo>
                  <a:cubicBezTo>
                    <a:pt x="4132" y="937"/>
                    <a:pt x="4061" y="997"/>
                    <a:pt x="4001" y="1068"/>
                  </a:cubicBezTo>
                  <a:cubicBezTo>
                    <a:pt x="3739" y="1342"/>
                    <a:pt x="3585" y="1628"/>
                    <a:pt x="3549" y="1925"/>
                  </a:cubicBezTo>
                  <a:cubicBezTo>
                    <a:pt x="3489" y="2306"/>
                    <a:pt x="3656" y="2687"/>
                    <a:pt x="3942" y="2878"/>
                  </a:cubicBezTo>
                  <a:cubicBezTo>
                    <a:pt x="4025" y="2925"/>
                    <a:pt x="4109" y="2961"/>
                    <a:pt x="4204" y="2985"/>
                  </a:cubicBezTo>
                  <a:cubicBezTo>
                    <a:pt x="4262" y="2997"/>
                    <a:pt x="4322" y="3003"/>
                    <a:pt x="4383" y="3003"/>
                  </a:cubicBezTo>
                  <a:cubicBezTo>
                    <a:pt x="4680" y="3003"/>
                    <a:pt x="4990" y="2859"/>
                    <a:pt x="5168" y="2592"/>
                  </a:cubicBezTo>
                  <a:cubicBezTo>
                    <a:pt x="5406" y="2271"/>
                    <a:pt x="5442" y="1782"/>
                    <a:pt x="5252" y="1366"/>
                  </a:cubicBezTo>
                  <a:cubicBezTo>
                    <a:pt x="5180" y="1211"/>
                    <a:pt x="5073" y="1056"/>
                    <a:pt x="4942" y="913"/>
                  </a:cubicBezTo>
                  <a:cubicBezTo>
                    <a:pt x="5311" y="723"/>
                    <a:pt x="5752" y="604"/>
                    <a:pt x="6228" y="580"/>
                  </a:cubicBezTo>
                  <a:cubicBezTo>
                    <a:pt x="6348" y="570"/>
                    <a:pt x="6469" y="566"/>
                    <a:pt x="6589" y="566"/>
                  </a:cubicBezTo>
                  <a:cubicBezTo>
                    <a:pt x="7218" y="566"/>
                    <a:pt x="7845" y="684"/>
                    <a:pt x="8454" y="794"/>
                  </a:cubicBezTo>
                  <a:cubicBezTo>
                    <a:pt x="8468" y="797"/>
                    <a:pt x="8482" y="798"/>
                    <a:pt x="8495" y="798"/>
                  </a:cubicBezTo>
                  <a:cubicBezTo>
                    <a:pt x="8597" y="798"/>
                    <a:pt x="8683" y="721"/>
                    <a:pt x="8704" y="616"/>
                  </a:cubicBezTo>
                  <a:cubicBezTo>
                    <a:pt x="8728" y="497"/>
                    <a:pt x="8645" y="389"/>
                    <a:pt x="8526" y="366"/>
                  </a:cubicBezTo>
                  <a:cubicBezTo>
                    <a:pt x="7877" y="252"/>
                    <a:pt x="7210" y="130"/>
                    <a:pt x="6525" y="130"/>
                  </a:cubicBezTo>
                  <a:cubicBezTo>
                    <a:pt x="6418" y="130"/>
                    <a:pt x="6311" y="133"/>
                    <a:pt x="6204" y="139"/>
                  </a:cubicBezTo>
                  <a:cubicBezTo>
                    <a:pt x="5597" y="187"/>
                    <a:pt x="5049" y="342"/>
                    <a:pt x="4597" y="604"/>
                  </a:cubicBezTo>
                  <a:cubicBezTo>
                    <a:pt x="4549" y="580"/>
                    <a:pt x="4501" y="544"/>
                    <a:pt x="4454" y="508"/>
                  </a:cubicBezTo>
                  <a:cubicBezTo>
                    <a:pt x="3923" y="165"/>
                    <a:pt x="3295" y="0"/>
                    <a:pt x="26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41"/>
            <p:cNvSpPr/>
            <p:nvPr/>
          </p:nvSpPr>
          <p:spPr>
            <a:xfrm>
              <a:off x="1857175" y="1594975"/>
              <a:ext cx="841185" cy="301781"/>
            </a:xfrm>
            <a:custGeom>
              <a:rect b="b" l="l" r="r" t="t"/>
              <a:pathLst>
                <a:path extrusionOk="0" h="6506" w="12586">
                  <a:moveTo>
                    <a:pt x="6026" y="465"/>
                  </a:moveTo>
                  <a:cubicBezTo>
                    <a:pt x="6083" y="465"/>
                    <a:pt x="6134" y="491"/>
                    <a:pt x="6168" y="516"/>
                  </a:cubicBezTo>
                  <a:cubicBezTo>
                    <a:pt x="6216" y="540"/>
                    <a:pt x="6251" y="576"/>
                    <a:pt x="6287" y="623"/>
                  </a:cubicBezTo>
                  <a:cubicBezTo>
                    <a:pt x="6335" y="683"/>
                    <a:pt x="6370" y="766"/>
                    <a:pt x="6382" y="849"/>
                  </a:cubicBezTo>
                  <a:cubicBezTo>
                    <a:pt x="6394" y="1087"/>
                    <a:pt x="6287" y="1338"/>
                    <a:pt x="6025" y="1647"/>
                  </a:cubicBezTo>
                  <a:cubicBezTo>
                    <a:pt x="5989" y="1695"/>
                    <a:pt x="5942" y="1742"/>
                    <a:pt x="5894" y="1790"/>
                  </a:cubicBezTo>
                  <a:cubicBezTo>
                    <a:pt x="5799" y="1564"/>
                    <a:pt x="5739" y="1326"/>
                    <a:pt x="5727" y="1076"/>
                  </a:cubicBezTo>
                  <a:cubicBezTo>
                    <a:pt x="5704" y="826"/>
                    <a:pt x="5775" y="540"/>
                    <a:pt x="5954" y="480"/>
                  </a:cubicBezTo>
                  <a:cubicBezTo>
                    <a:pt x="5978" y="470"/>
                    <a:pt x="6002" y="465"/>
                    <a:pt x="6026" y="465"/>
                  </a:cubicBezTo>
                  <a:close/>
                  <a:moveTo>
                    <a:pt x="9642" y="1610"/>
                  </a:moveTo>
                  <a:cubicBezTo>
                    <a:pt x="9752" y="1610"/>
                    <a:pt x="9814" y="1662"/>
                    <a:pt x="9847" y="1695"/>
                  </a:cubicBezTo>
                  <a:cubicBezTo>
                    <a:pt x="9847" y="1707"/>
                    <a:pt x="9847" y="1707"/>
                    <a:pt x="9859" y="1707"/>
                  </a:cubicBezTo>
                  <a:cubicBezTo>
                    <a:pt x="10002" y="1897"/>
                    <a:pt x="9835" y="2254"/>
                    <a:pt x="9668" y="2445"/>
                  </a:cubicBezTo>
                  <a:cubicBezTo>
                    <a:pt x="9406" y="2731"/>
                    <a:pt x="9085" y="2933"/>
                    <a:pt x="8728" y="3064"/>
                  </a:cubicBezTo>
                  <a:cubicBezTo>
                    <a:pt x="8740" y="2707"/>
                    <a:pt x="8823" y="2373"/>
                    <a:pt x="9002" y="2076"/>
                  </a:cubicBezTo>
                  <a:cubicBezTo>
                    <a:pt x="9133" y="1838"/>
                    <a:pt x="9394" y="1635"/>
                    <a:pt x="9609" y="1611"/>
                  </a:cubicBezTo>
                  <a:cubicBezTo>
                    <a:pt x="9620" y="1610"/>
                    <a:pt x="9632" y="1610"/>
                    <a:pt x="9642" y="1610"/>
                  </a:cubicBezTo>
                  <a:close/>
                  <a:moveTo>
                    <a:pt x="6025" y="0"/>
                  </a:moveTo>
                  <a:cubicBezTo>
                    <a:pt x="5949" y="0"/>
                    <a:pt x="5873" y="14"/>
                    <a:pt x="5799" y="40"/>
                  </a:cubicBezTo>
                  <a:cubicBezTo>
                    <a:pt x="5370" y="206"/>
                    <a:pt x="5239" y="695"/>
                    <a:pt x="5263" y="1111"/>
                  </a:cubicBezTo>
                  <a:cubicBezTo>
                    <a:pt x="5287" y="1457"/>
                    <a:pt x="5382" y="1802"/>
                    <a:pt x="5537" y="2123"/>
                  </a:cubicBezTo>
                  <a:cubicBezTo>
                    <a:pt x="4894" y="2635"/>
                    <a:pt x="4072" y="2933"/>
                    <a:pt x="3239" y="2945"/>
                  </a:cubicBezTo>
                  <a:cubicBezTo>
                    <a:pt x="2179" y="2945"/>
                    <a:pt x="1120" y="2469"/>
                    <a:pt x="429" y="1671"/>
                  </a:cubicBezTo>
                  <a:cubicBezTo>
                    <a:pt x="383" y="1619"/>
                    <a:pt x="319" y="1591"/>
                    <a:pt x="253" y="1591"/>
                  </a:cubicBezTo>
                  <a:cubicBezTo>
                    <a:pt x="199" y="1591"/>
                    <a:pt x="144" y="1610"/>
                    <a:pt x="96" y="1647"/>
                  </a:cubicBezTo>
                  <a:cubicBezTo>
                    <a:pt x="12" y="1730"/>
                    <a:pt x="0" y="1873"/>
                    <a:pt x="72" y="1969"/>
                  </a:cubicBezTo>
                  <a:cubicBezTo>
                    <a:pt x="72" y="1969"/>
                    <a:pt x="72" y="1980"/>
                    <a:pt x="84" y="1980"/>
                  </a:cubicBezTo>
                  <a:cubicBezTo>
                    <a:pt x="861" y="2864"/>
                    <a:pt x="2023" y="3397"/>
                    <a:pt x="3200" y="3397"/>
                  </a:cubicBezTo>
                  <a:cubicBezTo>
                    <a:pt x="3213" y="3397"/>
                    <a:pt x="3226" y="3397"/>
                    <a:pt x="3239" y="3397"/>
                  </a:cubicBezTo>
                  <a:cubicBezTo>
                    <a:pt x="4156" y="3397"/>
                    <a:pt x="5061" y="3076"/>
                    <a:pt x="5775" y="2516"/>
                  </a:cubicBezTo>
                  <a:cubicBezTo>
                    <a:pt x="6096" y="2969"/>
                    <a:pt x="6561" y="3326"/>
                    <a:pt x="7085" y="3516"/>
                  </a:cubicBezTo>
                  <a:cubicBezTo>
                    <a:pt x="7368" y="3611"/>
                    <a:pt x="7669" y="3656"/>
                    <a:pt x="7967" y="3656"/>
                  </a:cubicBezTo>
                  <a:cubicBezTo>
                    <a:pt x="8082" y="3656"/>
                    <a:pt x="8198" y="3649"/>
                    <a:pt x="8311" y="3635"/>
                  </a:cubicBezTo>
                  <a:cubicBezTo>
                    <a:pt x="8406" y="4219"/>
                    <a:pt x="8680" y="4790"/>
                    <a:pt x="9109" y="5255"/>
                  </a:cubicBezTo>
                  <a:cubicBezTo>
                    <a:pt x="9852" y="6056"/>
                    <a:pt x="11002" y="6506"/>
                    <a:pt x="12262" y="6506"/>
                  </a:cubicBezTo>
                  <a:cubicBezTo>
                    <a:pt x="12294" y="6506"/>
                    <a:pt x="12327" y="6505"/>
                    <a:pt x="12359" y="6505"/>
                  </a:cubicBezTo>
                  <a:cubicBezTo>
                    <a:pt x="12490" y="6493"/>
                    <a:pt x="12585" y="6398"/>
                    <a:pt x="12585" y="6267"/>
                  </a:cubicBezTo>
                  <a:cubicBezTo>
                    <a:pt x="12585" y="6136"/>
                    <a:pt x="12478" y="6040"/>
                    <a:pt x="12347" y="6040"/>
                  </a:cubicBezTo>
                  <a:cubicBezTo>
                    <a:pt x="12315" y="6041"/>
                    <a:pt x="12282" y="6041"/>
                    <a:pt x="12250" y="6041"/>
                  </a:cubicBezTo>
                  <a:cubicBezTo>
                    <a:pt x="11122" y="6041"/>
                    <a:pt x="10102" y="5639"/>
                    <a:pt x="9442" y="4933"/>
                  </a:cubicBezTo>
                  <a:cubicBezTo>
                    <a:pt x="9073" y="4540"/>
                    <a:pt x="8847" y="4040"/>
                    <a:pt x="8763" y="3540"/>
                  </a:cubicBezTo>
                  <a:cubicBezTo>
                    <a:pt x="9240" y="3397"/>
                    <a:pt x="9680" y="3123"/>
                    <a:pt x="10014" y="2754"/>
                  </a:cubicBezTo>
                  <a:cubicBezTo>
                    <a:pt x="10347" y="2373"/>
                    <a:pt x="10549" y="1790"/>
                    <a:pt x="10192" y="1385"/>
                  </a:cubicBezTo>
                  <a:cubicBezTo>
                    <a:pt x="10044" y="1237"/>
                    <a:pt x="9859" y="1155"/>
                    <a:pt x="9644" y="1155"/>
                  </a:cubicBezTo>
                  <a:cubicBezTo>
                    <a:pt x="9617" y="1155"/>
                    <a:pt x="9589" y="1156"/>
                    <a:pt x="9561" y="1159"/>
                  </a:cubicBezTo>
                  <a:cubicBezTo>
                    <a:pt x="9204" y="1195"/>
                    <a:pt x="8799" y="1480"/>
                    <a:pt x="8597" y="1849"/>
                  </a:cubicBezTo>
                  <a:cubicBezTo>
                    <a:pt x="8371" y="2242"/>
                    <a:pt x="8263" y="2707"/>
                    <a:pt x="8275" y="3171"/>
                  </a:cubicBezTo>
                  <a:cubicBezTo>
                    <a:pt x="8166" y="3186"/>
                    <a:pt x="8055" y="3194"/>
                    <a:pt x="7945" y="3194"/>
                  </a:cubicBezTo>
                  <a:cubicBezTo>
                    <a:pt x="7706" y="3194"/>
                    <a:pt x="7467" y="3157"/>
                    <a:pt x="7239" y="3076"/>
                  </a:cubicBezTo>
                  <a:cubicBezTo>
                    <a:pt x="6787" y="2921"/>
                    <a:pt x="6394" y="2611"/>
                    <a:pt x="6120" y="2219"/>
                  </a:cubicBezTo>
                  <a:cubicBezTo>
                    <a:pt x="6216" y="2123"/>
                    <a:pt x="6299" y="2040"/>
                    <a:pt x="6382" y="1945"/>
                  </a:cubicBezTo>
                  <a:cubicBezTo>
                    <a:pt x="6716" y="1540"/>
                    <a:pt x="6870" y="1171"/>
                    <a:pt x="6835" y="802"/>
                  </a:cubicBezTo>
                  <a:cubicBezTo>
                    <a:pt x="6811" y="540"/>
                    <a:pt x="6656" y="278"/>
                    <a:pt x="6418" y="123"/>
                  </a:cubicBezTo>
                  <a:cubicBezTo>
                    <a:pt x="6290" y="40"/>
                    <a:pt x="6157" y="0"/>
                    <a:pt x="6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0" name="Google Shape;720;p41"/>
            <p:cNvGrpSpPr/>
            <p:nvPr/>
          </p:nvGrpSpPr>
          <p:grpSpPr>
            <a:xfrm>
              <a:off x="5246013" y="1541113"/>
              <a:ext cx="1084791" cy="409499"/>
              <a:chOff x="5176825" y="1541113"/>
              <a:chExt cx="1084791" cy="409499"/>
            </a:xfrm>
          </p:grpSpPr>
          <p:sp>
            <p:nvSpPr>
              <p:cNvPr id="721" name="Google Shape;721;p41"/>
              <p:cNvSpPr/>
              <p:nvPr/>
            </p:nvSpPr>
            <p:spPr>
              <a:xfrm>
                <a:off x="5176825" y="1724848"/>
                <a:ext cx="269585" cy="135817"/>
              </a:xfrm>
              <a:custGeom>
                <a:rect b="b" l="l" r="r" t="t"/>
                <a:pathLst>
                  <a:path extrusionOk="0" h="2586" w="5133">
                    <a:moveTo>
                      <a:pt x="203" y="1"/>
                    </a:moveTo>
                    <a:cubicBezTo>
                      <a:pt x="106" y="1"/>
                      <a:pt x="23" y="69"/>
                      <a:pt x="12" y="169"/>
                    </a:cubicBezTo>
                    <a:cubicBezTo>
                      <a:pt x="1" y="276"/>
                      <a:pt x="72" y="371"/>
                      <a:pt x="179" y="383"/>
                    </a:cubicBezTo>
                    <a:cubicBezTo>
                      <a:pt x="1906" y="573"/>
                      <a:pt x="3537" y="1335"/>
                      <a:pt x="4787" y="2538"/>
                    </a:cubicBezTo>
                    <a:cubicBezTo>
                      <a:pt x="4823" y="2574"/>
                      <a:pt x="4870" y="2586"/>
                      <a:pt x="4918" y="2586"/>
                    </a:cubicBezTo>
                    <a:cubicBezTo>
                      <a:pt x="4965" y="2586"/>
                      <a:pt x="5025" y="2574"/>
                      <a:pt x="5061" y="2526"/>
                    </a:cubicBezTo>
                    <a:cubicBezTo>
                      <a:pt x="5132" y="2455"/>
                      <a:pt x="5132" y="2335"/>
                      <a:pt x="5049" y="2252"/>
                    </a:cubicBezTo>
                    <a:cubicBezTo>
                      <a:pt x="3739" y="1002"/>
                      <a:pt x="2025" y="204"/>
                      <a:pt x="227" y="2"/>
                    </a:cubicBezTo>
                    <a:cubicBezTo>
                      <a:pt x="219" y="1"/>
                      <a:pt x="211" y="1"/>
                      <a:pt x="203"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41"/>
              <p:cNvSpPr/>
              <p:nvPr/>
            </p:nvSpPr>
            <p:spPr>
              <a:xfrm>
                <a:off x="5447567" y="1631047"/>
                <a:ext cx="160133" cy="187076"/>
              </a:xfrm>
              <a:custGeom>
                <a:rect b="b" l="l" r="r" t="t"/>
                <a:pathLst>
                  <a:path extrusionOk="0" h="3562" w="3049">
                    <a:moveTo>
                      <a:pt x="218" y="0"/>
                    </a:moveTo>
                    <a:cubicBezTo>
                      <a:pt x="160" y="0"/>
                      <a:pt x="102" y="25"/>
                      <a:pt x="60" y="73"/>
                    </a:cubicBezTo>
                    <a:cubicBezTo>
                      <a:pt x="1" y="157"/>
                      <a:pt x="13" y="276"/>
                      <a:pt x="96" y="347"/>
                    </a:cubicBezTo>
                    <a:cubicBezTo>
                      <a:pt x="1168" y="1169"/>
                      <a:pt x="2049" y="2240"/>
                      <a:pt x="2656" y="3455"/>
                    </a:cubicBezTo>
                    <a:cubicBezTo>
                      <a:pt x="2692" y="3526"/>
                      <a:pt x="2751" y="3562"/>
                      <a:pt x="2823" y="3562"/>
                    </a:cubicBezTo>
                    <a:cubicBezTo>
                      <a:pt x="2858" y="3562"/>
                      <a:pt x="2882" y="3562"/>
                      <a:pt x="2906" y="3538"/>
                    </a:cubicBezTo>
                    <a:cubicBezTo>
                      <a:pt x="3001" y="3502"/>
                      <a:pt x="3049" y="3383"/>
                      <a:pt x="3001" y="3288"/>
                    </a:cubicBezTo>
                    <a:cubicBezTo>
                      <a:pt x="2370" y="2026"/>
                      <a:pt x="1453" y="895"/>
                      <a:pt x="334" y="38"/>
                    </a:cubicBezTo>
                    <a:cubicBezTo>
                      <a:pt x="300" y="13"/>
                      <a:pt x="259" y="0"/>
                      <a:pt x="21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41"/>
              <p:cNvSpPr/>
              <p:nvPr/>
            </p:nvSpPr>
            <p:spPr>
              <a:xfrm>
                <a:off x="5863828" y="1541113"/>
                <a:ext cx="238913" cy="260027"/>
              </a:xfrm>
              <a:custGeom>
                <a:rect b="b" l="l" r="r" t="t"/>
                <a:pathLst>
                  <a:path extrusionOk="0" h="4951" w="4549">
                    <a:moveTo>
                      <a:pt x="4329" y="1"/>
                    </a:moveTo>
                    <a:cubicBezTo>
                      <a:pt x="4293" y="1"/>
                      <a:pt x="4258" y="11"/>
                      <a:pt x="4227" y="33"/>
                    </a:cubicBezTo>
                    <a:cubicBezTo>
                      <a:pt x="2477" y="1212"/>
                      <a:pt x="1037" y="2819"/>
                      <a:pt x="48" y="4677"/>
                    </a:cubicBezTo>
                    <a:cubicBezTo>
                      <a:pt x="1" y="4760"/>
                      <a:pt x="36" y="4879"/>
                      <a:pt x="120" y="4927"/>
                    </a:cubicBezTo>
                    <a:cubicBezTo>
                      <a:pt x="155" y="4950"/>
                      <a:pt x="179" y="4950"/>
                      <a:pt x="215" y="4950"/>
                    </a:cubicBezTo>
                    <a:cubicBezTo>
                      <a:pt x="286" y="4950"/>
                      <a:pt x="346" y="4915"/>
                      <a:pt x="382" y="4855"/>
                    </a:cubicBezTo>
                    <a:cubicBezTo>
                      <a:pt x="1346" y="3057"/>
                      <a:pt x="2751" y="1498"/>
                      <a:pt x="4442" y="355"/>
                    </a:cubicBezTo>
                    <a:cubicBezTo>
                      <a:pt x="4525" y="295"/>
                      <a:pt x="4549" y="176"/>
                      <a:pt x="4489" y="93"/>
                    </a:cubicBezTo>
                    <a:cubicBezTo>
                      <a:pt x="4452" y="32"/>
                      <a:pt x="4390" y="1"/>
                      <a:pt x="432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41"/>
              <p:cNvSpPr/>
              <p:nvPr/>
            </p:nvSpPr>
            <p:spPr>
              <a:xfrm>
                <a:off x="6034572" y="1799827"/>
                <a:ext cx="227044" cy="150785"/>
              </a:xfrm>
              <a:custGeom>
                <a:rect b="b" l="l" r="r" t="t"/>
                <a:pathLst>
                  <a:path extrusionOk="0" h="2871" w="4323">
                    <a:moveTo>
                      <a:pt x="4102" y="1"/>
                    </a:moveTo>
                    <a:cubicBezTo>
                      <a:pt x="4080" y="1"/>
                      <a:pt x="4057" y="5"/>
                      <a:pt x="4036" y="13"/>
                    </a:cubicBezTo>
                    <a:cubicBezTo>
                      <a:pt x="2560" y="548"/>
                      <a:pt x="1179" y="1429"/>
                      <a:pt x="72" y="2549"/>
                    </a:cubicBezTo>
                    <a:cubicBezTo>
                      <a:pt x="0" y="2620"/>
                      <a:pt x="0" y="2739"/>
                      <a:pt x="72" y="2810"/>
                    </a:cubicBezTo>
                    <a:cubicBezTo>
                      <a:pt x="107" y="2858"/>
                      <a:pt x="167" y="2870"/>
                      <a:pt x="214" y="2870"/>
                    </a:cubicBezTo>
                    <a:cubicBezTo>
                      <a:pt x="262" y="2870"/>
                      <a:pt x="310" y="2858"/>
                      <a:pt x="345" y="2810"/>
                    </a:cubicBezTo>
                    <a:cubicBezTo>
                      <a:pt x="1417" y="1739"/>
                      <a:pt x="2739" y="894"/>
                      <a:pt x="4167" y="382"/>
                    </a:cubicBezTo>
                    <a:cubicBezTo>
                      <a:pt x="4263" y="334"/>
                      <a:pt x="4322" y="227"/>
                      <a:pt x="4286" y="132"/>
                    </a:cubicBezTo>
                    <a:cubicBezTo>
                      <a:pt x="4258" y="48"/>
                      <a:pt x="4180" y="1"/>
                      <a:pt x="410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5" name="Google Shape;725;p41"/>
            <p:cNvSpPr/>
            <p:nvPr/>
          </p:nvSpPr>
          <p:spPr>
            <a:xfrm>
              <a:off x="3515604" y="1629752"/>
              <a:ext cx="183295" cy="189650"/>
            </a:xfrm>
            <a:custGeom>
              <a:rect b="b" l="l" r="r" t="t"/>
              <a:pathLst>
                <a:path extrusionOk="0" h="3611" w="3490">
                  <a:moveTo>
                    <a:pt x="1789" y="1"/>
                  </a:moveTo>
                  <a:cubicBezTo>
                    <a:pt x="1764" y="1"/>
                    <a:pt x="1740" y="1"/>
                    <a:pt x="1715" y="3"/>
                  </a:cubicBezTo>
                  <a:cubicBezTo>
                    <a:pt x="1013" y="50"/>
                    <a:pt x="370" y="586"/>
                    <a:pt x="179" y="1277"/>
                  </a:cubicBezTo>
                  <a:cubicBezTo>
                    <a:pt x="1" y="1955"/>
                    <a:pt x="263" y="2729"/>
                    <a:pt x="810" y="3182"/>
                  </a:cubicBezTo>
                  <a:cubicBezTo>
                    <a:pt x="1156" y="3456"/>
                    <a:pt x="1608" y="3610"/>
                    <a:pt x="2061" y="3610"/>
                  </a:cubicBezTo>
                  <a:cubicBezTo>
                    <a:pt x="2311" y="3610"/>
                    <a:pt x="2561" y="3563"/>
                    <a:pt x="2787" y="3467"/>
                  </a:cubicBezTo>
                  <a:cubicBezTo>
                    <a:pt x="2894" y="3432"/>
                    <a:pt x="2942" y="3313"/>
                    <a:pt x="2906" y="3217"/>
                  </a:cubicBezTo>
                  <a:cubicBezTo>
                    <a:pt x="2869" y="3144"/>
                    <a:pt x="2796" y="3098"/>
                    <a:pt x="2721" y="3098"/>
                  </a:cubicBezTo>
                  <a:cubicBezTo>
                    <a:pt x="2699" y="3098"/>
                    <a:pt x="2677" y="3102"/>
                    <a:pt x="2656" y="3110"/>
                  </a:cubicBezTo>
                  <a:cubicBezTo>
                    <a:pt x="2468" y="3181"/>
                    <a:pt x="2268" y="3215"/>
                    <a:pt x="2069" y="3215"/>
                  </a:cubicBezTo>
                  <a:cubicBezTo>
                    <a:pt x="1698" y="3215"/>
                    <a:pt x="1331" y="3097"/>
                    <a:pt x="1060" y="2872"/>
                  </a:cubicBezTo>
                  <a:cubicBezTo>
                    <a:pt x="620" y="2527"/>
                    <a:pt x="406" y="1908"/>
                    <a:pt x="548" y="1384"/>
                  </a:cubicBezTo>
                  <a:cubicBezTo>
                    <a:pt x="691" y="848"/>
                    <a:pt x="1203" y="419"/>
                    <a:pt x="1739" y="396"/>
                  </a:cubicBezTo>
                  <a:cubicBezTo>
                    <a:pt x="1763" y="394"/>
                    <a:pt x="1787" y="393"/>
                    <a:pt x="1811" y="393"/>
                  </a:cubicBezTo>
                  <a:cubicBezTo>
                    <a:pt x="2334" y="393"/>
                    <a:pt x="2841" y="763"/>
                    <a:pt x="2977" y="1253"/>
                  </a:cubicBezTo>
                  <a:cubicBezTo>
                    <a:pt x="3073" y="1598"/>
                    <a:pt x="2989" y="1955"/>
                    <a:pt x="2763" y="2146"/>
                  </a:cubicBezTo>
                  <a:cubicBezTo>
                    <a:pt x="2656" y="2242"/>
                    <a:pt x="2510" y="2290"/>
                    <a:pt x="2361" y="2290"/>
                  </a:cubicBezTo>
                  <a:cubicBezTo>
                    <a:pt x="2344" y="2290"/>
                    <a:pt x="2327" y="2290"/>
                    <a:pt x="2311" y="2289"/>
                  </a:cubicBezTo>
                  <a:cubicBezTo>
                    <a:pt x="2168" y="2277"/>
                    <a:pt x="2049" y="2217"/>
                    <a:pt x="1977" y="2122"/>
                  </a:cubicBezTo>
                  <a:cubicBezTo>
                    <a:pt x="1906" y="2027"/>
                    <a:pt x="1894" y="1860"/>
                    <a:pt x="1942" y="1717"/>
                  </a:cubicBezTo>
                  <a:cubicBezTo>
                    <a:pt x="2001" y="1598"/>
                    <a:pt x="2084" y="1527"/>
                    <a:pt x="2192" y="1515"/>
                  </a:cubicBezTo>
                  <a:cubicBezTo>
                    <a:pt x="2299" y="1503"/>
                    <a:pt x="2370" y="1408"/>
                    <a:pt x="2358" y="1300"/>
                  </a:cubicBezTo>
                  <a:cubicBezTo>
                    <a:pt x="2347" y="1201"/>
                    <a:pt x="2265" y="1132"/>
                    <a:pt x="2167" y="1132"/>
                  </a:cubicBezTo>
                  <a:cubicBezTo>
                    <a:pt x="2159" y="1132"/>
                    <a:pt x="2152" y="1133"/>
                    <a:pt x="2144" y="1134"/>
                  </a:cubicBezTo>
                  <a:cubicBezTo>
                    <a:pt x="1906" y="1158"/>
                    <a:pt x="1703" y="1324"/>
                    <a:pt x="1596" y="1574"/>
                  </a:cubicBezTo>
                  <a:cubicBezTo>
                    <a:pt x="1477" y="1836"/>
                    <a:pt x="1513" y="2146"/>
                    <a:pt x="1680" y="2360"/>
                  </a:cubicBezTo>
                  <a:cubicBezTo>
                    <a:pt x="1811" y="2539"/>
                    <a:pt x="2025" y="2646"/>
                    <a:pt x="2275" y="2670"/>
                  </a:cubicBezTo>
                  <a:cubicBezTo>
                    <a:pt x="2304" y="2672"/>
                    <a:pt x="2334" y="2674"/>
                    <a:pt x="2364" y="2674"/>
                  </a:cubicBezTo>
                  <a:cubicBezTo>
                    <a:pt x="2600" y="2674"/>
                    <a:pt x="2844" y="2591"/>
                    <a:pt x="3013" y="2443"/>
                  </a:cubicBezTo>
                  <a:cubicBezTo>
                    <a:pt x="3346" y="2146"/>
                    <a:pt x="3489" y="1634"/>
                    <a:pt x="3346" y="1146"/>
                  </a:cubicBezTo>
                  <a:cubicBezTo>
                    <a:pt x="3162" y="490"/>
                    <a:pt x="2489" y="1"/>
                    <a:pt x="17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 name="Google Shape;726;p41"/>
            <p:cNvGrpSpPr/>
            <p:nvPr/>
          </p:nvGrpSpPr>
          <p:grpSpPr>
            <a:xfrm>
              <a:off x="7117563" y="3138567"/>
              <a:ext cx="698644" cy="475618"/>
              <a:chOff x="7048375" y="3138567"/>
              <a:chExt cx="698644" cy="475618"/>
            </a:xfrm>
          </p:grpSpPr>
          <p:sp>
            <p:nvSpPr>
              <p:cNvPr id="727" name="Google Shape;727;p41"/>
              <p:cNvSpPr/>
              <p:nvPr/>
            </p:nvSpPr>
            <p:spPr>
              <a:xfrm>
                <a:off x="7333164" y="3187774"/>
                <a:ext cx="407578" cy="419748"/>
              </a:xfrm>
              <a:custGeom>
                <a:rect b="b" l="l" r="r" t="t"/>
                <a:pathLst>
                  <a:path extrusionOk="0" h="11968" w="11621">
                    <a:moveTo>
                      <a:pt x="4834" y="1"/>
                    </a:moveTo>
                    <a:lnTo>
                      <a:pt x="4834" y="1"/>
                    </a:lnTo>
                    <a:cubicBezTo>
                      <a:pt x="6013" y="775"/>
                      <a:pt x="6846" y="1894"/>
                      <a:pt x="7108" y="3239"/>
                    </a:cubicBezTo>
                    <a:cubicBezTo>
                      <a:pt x="7716" y="6371"/>
                      <a:pt x="4977" y="9526"/>
                      <a:pt x="1000" y="10300"/>
                    </a:cubicBezTo>
                    <a:cubicBezTo>
                      <a:pt x="798" y="10347"/>
                      <a:pt x="584" y="10371"/>
                      <a:pt x="381" y="10407"/>
                    </a:cubicBezTo>
                    <a:cubicBezTo>
                      <a:pt x="286" y="10597"/>
                      <a:pt x="155" y="10788"/>
                      <a:pt x="0" y="10955"/>
                    </a:cubicBezTo>
                    <a:cubicBezTo>
                      <a:pt x="1007" y="11418"/>
                      <a:pt x="2175" y="11675"/>
                      <a:pt x="3417" y="11675"/>
                    </a:cubicBezTo>
                    <a:cubicBezTo>
                      <a:pt x="3995" y="11675"/>
                      <a:pt x="4590" y="11620"/>
                      <a:pt x="5191" y="11502"/>
                    </a:cubicBezTo>
                    <a:cubicBezTo>
                      <a:pt x="5394" y="11467"/>
                      <a:pt x="5608" y="11419"/>
                      <a:pt x="5799" y="11359"/>
                    </a:cubicBezTo>
                    <a:cubicBezTo>
                      <a:pt x="6212" y="11745"/>
                      <a:pt x="6797" y="11967"/>
                      <a:pt x="7424" y="11967"/>
                    </a:cubicBezTo>
                    <a:cubicBezTo>
                      <a:pt x="7590" y="11967"/>
                      <a:pt x="7760" y="11951"/>
                      <a:pt x="7930" y="11919"/>
                    </a:cubicBezTo>
                    <a:cubicBezTo>
                      <a:pt x="9216" y="11669"/>
                      <a:pt x="10085" y="10550"/>
                      <a:pt x="9859" y="9407"/>
                    </a:cubicBezTo>
                    <a:cubicBezTo>
                      <a:pt x="9835" y="9300"/>
                      <a:pt x="9799" y="9181"/>
                      <a:pt x="9763" y="9085"/>
                    </a:cubicBezTo>
                    <a:cubicBezTo>
                      <a:pt x="11002" y="7764"/>
                      <a:pt x="11621" y="6097"/>
                      <a:pt x="11299" y="4442"/>
                    </a:cubicBezTo>
                    <a:cubicBezTo>
                      <a:pt x="10787" y="1799"/>
                      <a:pt x="8061" y="25"/>
                      <a:pt x="48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41"/>
              <p:cNvSpPr/>
              <p:nvPr/>
            </p:nvSpPr>
            <p:spPr>
              <a:xfrm>
                <a:off x="7333164" y="3187774"/>
                <a:ext cx="328664" cy="419748"/>
              </a:xfrm>
              <a:custGeom>
                <a:rect b="b" l="l" r="r" t="t"/>
                <a:pathLst>
                  <a:path extrusionOk="0" h="11968" w="9371">
                    <a:moveTo>
                      <a:pt x="4834" y="1"/>
                    </a:moveTo>
                    <a:cubicBezTo>
                      <a:pt x="6013" y="775"/>
                      <a:pt x="6846" y="1894"/>
                      <a:pt x="7108" y="3239"/>
                    </a:cubicBezTo>
                    <a:cubicBezTo>
                      <a:pt x="7716" y="6371"/>
                      <a:pt x="4977" y="9526"/>
                      <a:pt x="1000" y="10300"/>
                    </a:cubicBezTo>
                    <a:cubicBezTo>
                      <a:pt x="798" y="10347"/>
                      <a:pt x="584" y="10371"/>
                      <a:pt x="381" y="10407"/>
                    </a:cubicBezTo>
                    <a:cubicBezTo>
                      <a:pt x="286" y="10597"/>
                      <a:pt x="155" y="10788"/>
                      <a:pt x="0" y="10955"/>
                    </a:cubicBezTo>
                    <a:cubicBezTo>
                      <a:pt x="1007" y="11418"/>
                      <a:pt x="2175" y="11675"/>
                      <a:pt x="3417" y="11675"/>
                    </a:cubicBezTo>
                    <a:cubicBezTo>
                      <a:pt x="3995" y="11675"/>
                      <a:pt x="4590" y="11620"/>
                      <a:pt x="5191" y="11502"/>
                    </a:cubicBezTo>
                    <a:cubicBezTo>
                      <a:pt x="5394" y="11467"/>
                      <a:pt x="5608" y="11419"/>
                      <a:pt x="5799" y="11359"/>
                    </a:cubicBezTo>
                    <a:cubicBezTo>
                      <a:pt x="6212" y="11745"/>
                      <a:pt x="6797" y="11967"/>
                      <a:pt x="7424" y="11967"/>
                    </a:cubicBezTo>
                    <a:cubicBezTo>
                      <a:pt x="7590" y="11967"/>
                      <a:pt x="7760" y="11951"/>
                      <a:pt x="7930" y="11919"/>
                    </a:cubicBezTo>
                    <a:cubicBezTo>
                      <a:pt x="8525" y="11800"/>
                      <a:pt x="9025" y="11502"/>
                      <a:pt x="9370" y="11097"/>
                    </a:cubicBezTo>
                    <a:lnTo>
                      <a:pt x="9370" y="11097"/>
                    </a:lnTo>
                    <a:cubicBezTo>
                      <a:pt x="9133" y="11183"/>
                      <a:pt x="8881" y="11225"/>
                      <a:pt x="8628" y="11225"/>
                    </a:cubicBezTo>
                    <a:cubicBezTo>
                      <a:pt x="8425" y="11225"/>
                      <a:pt x="8221" y="11198"/>
                      <a:pt x="8025" y="11145"/>
                    </a:cubicBezTo>
                    <a:cubicBezTo>
                      <a:pt x="7430" y="10978"/>
                      <a:pt x="6942" y="10431"/>
                      <a:pt x="6668" y="9883"/>
                    </a:cubicBezTo>
                    <a:cubicBezTo>
                      <a:pt x="6217" y="10083"/>
                      <a:pt x="5672" y="10196"/>
                      <a:pt x="5153" y="10196"/>
                    </a:cubicBezTo>
                    <a:cubicBezTo>
                      <a:pt x="4932" y="10196"/>
                      <a:pt x="4715" y="10176"/>
                      <a:pt x="4513" y="10133"/>
                    </a:cubicBezTo>
                    <a:cubicBezTo>
                      <a:pt x="6370" y="9288"/>
                      <a:pt x="7727" y="7454"/>
                      <a:pt x="8001" y="5442"/>
                    </a:cubicBezTo>
                    <a:cubicBezTo>
                      <a:pt x="8275" y="3477"/>
                      <a:pt x="7513" y="1406"/>
                      <a:pt x="6037" y="84"/>
                    </a:cubicBezTo>
                    <a:cubicBezTo>
                      <a:pt x="5644" y="37"/>
                      <a:pt x="5239" y="1"/>
                      <a:pt x="4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41"/>
              <p:cNvSpPr/>
              <p:nvPr/>
            </p:nvSpPr>
            <p:spPr>
              <a:xfrm>
                <a:off x="7048375" y="3138567"/>
                <a:ext cx="562493" cy="468498"/>
              </a:xfrm>
              <a:custGeom>
                <a:rect b="b" l="l" r="r" t="t"/>
                <a:pathLst>
                  <a:path extrusionOk="0" h="13358" w="16038">
                    <a:moveTo>
                      <a:pt x="8692" y="380"/>
                    </a:moveTo>
                    <a:cubicBezTo>
                      <a:pt x="9966" y="380"/>
                      <a:pt x="11192" y="666"/>
                      <a:pt x="12252" y="1213"/>
                    </a:cubicBezTo>
                    <a:cubicBezTo>
                      <a:pt x="13764" y="1987"/>
                      <a:pt x="14752" y="3214"/>
                      <a:pt x="15038" y="4678"/>
                    </a:cubicBezTo>
                    <a:cubicBezTo>
                      <a:pt x="15621" y="7690"/>
                      <a:pt x="12954" y="10762"/>
                      <a:pt x="9085" y="11512"/>
                    </a:cubicBezTo>
                    <a:cubicBezTo>
                      <a:pt x="8894" y="11560"/>
                      <a:pt x="8692" y="11584"/>
                      <a:pt x="8477" y="11619"/>
                    </a:cubicBezTo>
                    <a:cubicBezTo>
                      <a:pt x="8406" y="11619"/>
                      <a:pt x="8358" y="11667"/>
                      <a:pt x="8323" y="11727"/>
                    </a:cubicBezTo>
                    <a:cubicBezTo>
                      <a:pt x="8037" y="12334"/>
                      <a:pt x="7418" y="12786"/>
                      <a:pt x="6692" y="12929"/>
                    </a:cubicBezTo>
                    <a:cubicBezTo>
                      <a:pt x="6534" y="12959"/>
                      <a:pt x="6378" y="12974"/>
                      <a:pt x="6225" y="12974"/>
                    </a:cubicBezTo>
                    <a:cubicBezTo>
                      <a:pt x="5230" y="12974"/>
                      <a:pt x="4367" y="12362"/>
                      <a:pt x="4191" y="11465"/>
                    </a:cubicBezTo>
                    <a:cubicBezTo>
                      <a:pt x="4179" y="11381"/>
                      <a:pt x="4167" y="11274"/>
                      <a:pt x="4167" y="11167"/>
                    </a:cubicBezTo>
                    <a:cubicBezTo>
                      <a:pt x="4167" y="11095"/>
                      <a:pt x="4120" y="11024"/>
                      <a:pt x="4048" y="10988"/>
                    </a:cubicBezTo>
                    <a:cubicBezTo>
                      <a:pt x="2405" y="10238"/>
                      <a:pt x="1298" y="8929"/>
                      <a:pt x="1000" y="7405"/>
                    </a:cubicBezTo>
                    <a:cubicBezTo>
                      <a:pt x="417" y="4380"/>
                      <a:pt x="3084" y="1309"/>
                      <a:pt x="6953" y="558"/>
                    </a:cubicBezTo>
                    <a:cubicBezTo>
                      <a:pt x="7537" y="439"/>
                      <a:pt x="8120" y="380"/>
                      <a:pt x="8692" y="380"/>
                    </a:cubicBezTo>
                    <a:close/>
                    <a:moveTo>
                      <a:pt x="8698" y="1"/>
                    </a:moveTo>
                    <a:cubicBezTo>
                      <a:pt x="8099" y="1"/>
                      <a:pt x="7490" y="60"/>
                      <a:pt x="6882" y="177"/>
                    </a:cubicBezTo>
                    <a:cubicBezTo>
                      <a:pt x="2798" y="963"/>
                      <a:pt x="0" y="4237"/>
                      <a:pt x="619" y="7476"/>
                    </a:cubicBezTo>
                    <a:cubicBezTo>
                      <a:pt x="941" y="9083"/>
                      <a:pt x="2084" y="10476"/>
                      <a:pt x="3786" y="11286"/>
                    </a:cubicBezTo>
                    <a:cubicBezTo>
                      <a:pt x="3786" y="11381"/>
                      <a:pt x="3798" y="11465"/>
                      <a:pt x="3810" y="11548"/>
                    </a:cubicBezTo>
                    <a:cubicBezTo>
                      <a:pt x="4025" y="12619"/>
                      <a:pt x="5048" y="13358"/>
                      <a:pt x="6227" y="13358"/>
                    </a:cubicBezTo>
                    <a:cubicBezTo>
                      <a:pt x="6406" y="13358"/>
                      <a:pt x="6584" y="13334"/>
                      <a:pt x="6775" y="13310"/>
                    </a:cubicBezTo>
                    <a:cubicBezTo>
                      <a:pt x="7573" y="13143"/>
                      <a:pt x="8263" y="12655"/>
                      <a:pt x="8620" y="11977"/>
                    </a:cubicBezTo>
                    <a:cubicBezTo>
                      <a:pt x="8811" y="11953"/>
                      <a:pt x="8989" y="11929"/>
                      <a:pt x="9156" y="11893"/>
                    </a:cubicBezTo>
                    <a:cubicBezTo>
                      <a:pt x="13240" y="11107"/>
                      <a:pt x="16038" y="7833"/>
                      <a:pt x="15419" y="4595"/>
                    </a:cubicBezTo>
                    <a:cubicBezTo>
                      <a:pt x="15109" y="3023"/>
                      <a:pt x="14050" y="1701"/>
                      <a:pt x="12430" y="868"/>
                    </a:cubicBezTo>
                    <a:cubicBezTo>
                      <a:pt x="11320" y="293"/>
                      <a:pt x="10035" y="1"/>
                      <a:pt x="86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41"/>
              <p:cNvSpPr/>
              <p:nvPr/>
            </p:nvSpPr>
            <p:spPr>
              <a:xfrm>
                <a:off x="7326465" y="3180689"/>
                <a:ext cx="420554" cy="433496"/>
              </a:xfrm>
              <a:custGeom>
                <a:rect b="b" l="l" r="r" t="t"/>
                <a:pathLst>
                  <a:path extrusionOk="0" h="12360" w="11991">
                    <a:moveTo>
                      <a:pt x="5644" y="417"/>
                    </a:moveTo>
                    <a:cubicBezTo>
                      <a:pt x="8561" y="655"/>
                      <a:pt x="10847" y="2346"/>
                      <a:pt x="11300" y="4680"/>
                    </a:cubicBezTo>
                    <a:cubicBezTo>
                      <a:pt x="11597" y="6204"/>
                      <a:pt x="11050" y="7835"/>
                      <a:pt x="9812" y="9144"/>
                    </a:cubicBezTo>
                    <a:cubicBezTo>
                      <a:pt x="9764" y="9204"/>
                      <a:pt x="9752" y="9287"/>
                      <a:pt x="9776" y="9347"/>
                    </a:cubicBezTo>
                    <a:cubicBezTo>
                      <a:pt x="9812" y="9454"/>
                      <a:pt x="9847" y="9549"/>
                      <a:pt x="9859" y="9644"/>
                    </a:cubicBezTo>
                    <a:cubicBezTo>
                      <a:pt x="10062" y="10680"/>
                      <a:pt x="9264" y="11704"/>
                      <a:pt x="8085" y="11930"/>
                    </a:cubicBezTo>
                    <a:cubicBezTo>
                      <a:pt x="7926" y="11962"/>
                      <a:pt x="7766" y="11977"/>
                      <a:pt x="7608" y="11977"/>
                    </a:cubicBezTo>
                    <a:cubicBezTo>
                      <a:pt x="7046" y="11977"/>
                      <a:pt x="6511" y="11784"/>
                      <a:pt x="6121" y="11430"/>
                    </a:cubicBezTo>
                    <a:cubicBezTo>
                      <a:pt x="6085" y="11395"/>
                      <a:pt x="6037" y="11371"/>
                      <a:pt x="5990" y="11371"/>
                    </a:cubicBezTo>
                    <a:cubicBezTo>
                      <a:pt x="5978" y="11371"/>
                      <a:pt x="5966" y="11383"/>
                      <a:pt x="5942" y="11383"/>
                    </a:cubicBezTo>
                    <a:cubicBezTo>
                      <a:pt x="5728" y="11442"/>
                      <a:pt x="5537" y="11478"/>
                      <a:pt x="5347" y="11526"/>
                    </a:cubicBezTo>
                    <a:cubicBezTo>
                      <a:pt x="4774" y="11635"/>
                      <a:pt x="4199" y="11689"/>
                      <a:pt x="3634" y="11689"/>
                    </a:cubicBezTo>
                    <a:cubicBezTo>
                      <a:pt x="2531" y="11689"/>
                      <a:pt x="1461" y="11482"/>
                      <a:pt x="501" y="11073"/>
                    </a:cubicBezTo>
                    <a:cubicBezTo>
                      <a:pt x="572" y="10978"/>
                      <a:pt x="644" y="10883"/>
                      <a:pt x="691" y="10776"/>
                    </a:cubicBezTo>
                    <a:cubicBezTo>
                      <a:pt x="882" y="10752"/>
                      <a:pt x="1060" y="10728"/>
                      <a:pt x="1227" y="10692"/>
                    </a:cubicBezTo>
                    <a:cubicBezTo>
                      <a:pt x="5311" y="9906"/>
                      <a:pt x="8109" y="6632"/>
                      <a:pt x="7490" y="3394"/>
                    </a:cubicBezTo>
                    <a:cubicBezTo>
                      <a:pt x="7264" y="2251"/>
                      <a:pt x="6621" y="1215"/>
                      <a:pt x="5644" y="417"/>
                    </a:cubicBezTo>
                    <a:close/>
                    <a:moveTo>
                      <a:pt x="5025" y="0"/>
                    </a:moveTo>
                    <a:cubicBezTo>
                      <a:pt x="4942" y="0"/>
                      <a:pt x="4870" y="60"/>
                      <a:pt x="4847" y="143"/>
                    </a:cubicBezTo>
                    <a:cubicBezTo>
                      <a:pt x="4811" y="227"/>
                      <a:pt x="4847" y="310"/>
                      <a:pt x="4918" y="358"/>
                    </a:cubicBezTo>
                    <a:cubicBezTo>
                      <a:pt x="6109" y="1143"/>
                      <a:pt x="6871" y="2215"/>
                      <a:pt x="7109" y="3477"/>
                    </a:cubicBezTo>
                    <a:cubicBezTo>
                      <a:pt x="7692" y="6489"/>
                      <a:pt x="5025" y="9561"/>
                      <a:pt x="1156" y="10311"/>
                    </a:cubicBezTo>
                    <a:cubicBezTo>
                      <a:pt x="965" y="10359"/>
                      <a:pt x="763" y="10383"/>
                      <a:pt x="548" y="10418"/>
                    </a:cubicBezTo>
                    <a:cubicBezTo>
                      <a:pt x="477" y="10418"/>
                      <a:pt x="429" y="10466"/>
                      <a:pt x="394" y="10526"/>
                    </a:cubicBezTo>
                    <a:cubicBezTo>
                      <a:pt x="310" y="10704"/>
                      <a:pt x="191" y="10871"/>
                      <a:pt x="60" y="11026"/>
                    </a:cubicBezTo>
                    <a:cubicBezTo>
                      <a:pt x="13" y="11061"/>
                      <a:pt x="1" y="11133"/>
                      <a:pt x="13" y="11192"/>
                    </a:cubicBezTo>
                    <a:cubicBezTo>
                      <a:pt x="25" y="11252"/>
                      <a:pt x="60" y="11299"/>
                      <a:pt x="120" y="11323"/>
                    </a:cubicBezTo>
                    <a:cubicBezTo>
                      <a:pt x="1176" y="11815"/>
                      <a:pt x="2380" y="12072"/>
                      <a:pt x="3624" y="12072"/>
                    </a:cubicBezTo>
                    <a:cubicBezTo>
                      <a:pt x="4217" y="12072"/>
                      <a:pt x="4819" y="12014"/>
                      <a:pt x="5418" y="11895"/>
                    </a:cubicBezTo>
                    <a:cubicBezTo>
                      <a:pt x="5585" y="11871"/>
                      <a:pt x="5763" y="11823"/>
                      <a:pt x="5942" y="11776"/>
                    </a:cubicBezTo>
                    <a:cubicBezTo>
                      <a:pt x="6394" y="12157"/>
                      <a:pt x="6990" y="12359"/>
                      <a:pt x="7609" y="12359"/>
                    </a:cubicBezTo>
                    <a:cubicBezTo>
                      <a:pt x="7799" y="12359"/>
                      <a:pt x="7978" y="12347"/>
                      <a:pt x="8157" y="12311"/>
                    </a:cubicBezTo>
                    <a:cubicBezTo>
                      <a:pt x="9550" y="12038"/>
                      <a:pt x="10478" y="10811"/>
                      <a:pt x="10240" y="9573"/>
                    </a:cubicBezTo>
                    <a:cubicBezTo>
                      <a:pt x="10228" y="9490"/>
                      <a:pt x="10204" y="9406"/>
                      <a:pt x="10169" y="9323"/>
                    </a:cubicBezTo>
                    <a:cubicBezTo>
                      <a:pt x="11443" y="7930"/>
                      <a:pt x="11990" y="6215"/>
                      <a:pt x="11681" y="4608"/>
                    </a:cubicBezTo>
                    <a:cubicBezTo>
                      <a:pt x="11157" y="1929"/>
                      <a:pt x="8418" y="36"/>
                      <a:pt x="5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41"/>
              <p:cNvSpPr/>
              <p:nvPr/>
            </p:nvSpPr>
            <p:spPr>
              <a:xfrm>
                <a:off x="7235452" y="3235402"/>
                <a:ext cx="189181" cy="233863"/>
              </a:xfrm>
              <a:custGeom>
                <a:rect b="b" l="l" r="r" t="t"/>
                <a:pathLst>
                  <a:path extrusionOk="0" h="6668" w="5394">
                    <a:moveTo>
                      <a:pt x="5394" y="0"/>
                    </a:moveTo>
                    <a:lnTo>
                      <a:pt x="48" y="2477"/>
                    </a:lnTo>
                    <a:lnTo>
                      <a:pt x="2381" y="4048"/>
                    </a:lnTo>
                    <a:lnTo>
                      <a:pt x="0" y="6668"/>
                    </a:lnTo>
                    <a:lnTo>
                      <a:pt x="5346" y="4191"/>
                    </a:lnTo>
                    <a:lnTo>
                      <a:pt x="3012" y="2619"/>
                    </a:lnTo>
                    <a:lnTo>
                      <a:pt x="539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41"/>
              <p:cNvSpPr/>
              <p:nvPr/>
            </p:nvSpPr>
            <p:spPr>
              <a:xfrm>
                <a:off x="7227911" y="3228563"/>
                <a:ext cx="204262" cy="247401"/>
              </a:xfrm>
              <a:custGeom>
                <a:rect b="b" l="l" r="r" t="t"/>
                <a:pathLst>
                  <a:path extrusionOk="0" h="7054" w="5824">
                    <a:moveTo>
                      <a:pt x="4823" y="767"/>
                    </a:moveTo>
                    <a:lnTo>
                      <a:pt x="3085" y="2684"/>
                    </a:lnTo>
                    <a:cubicBezTo>
                      <a:pt x="3049" y="2719"/>
                      <a:pt x="3037" y="2779"/>
                      <a:pt x="3037" y="2838"/>
                    </a:cubicBezTo>
                    <a:cubicBezTo>
                      <a:pt x="3049" y="2886"/>
                      <a:pt x="3073" y="2945"/>
                      <a:pt x="3120" y="2969"/>
                    </a:cubicBezTo>
                    <a:lnTo>
                      <a:pt x="5168" y="4350"/>
                    </a:lnTo>
                    <a:lnTo>
                      <a:pt x="1001" y="6279"/>
                    </a:lnTo>
                    <a:lnTo>
                      <a:pt x="1001" y="6279"/>
                    </a:lnTo>
                    <a:lnTo>
                      <a:pt x="2739" y="4374"/>
                    </a:lnTo>
                    <a:cubicBezTo>
                      <a:pt x="2775" y="4327"/>
                      <a:pt x="2787" y="4279"/>
                      <a:pt x="2787" y="4219"/>
                    </a:cubicBezTo>
                    <a:cubicBezTo>
                      <a:pt x="2775" y="4160"/>
                      <a:pt x="2751" y="4112"/>
                      <a:pt x="2704" y="4077"/>
                    </a:cubicBezTo>
                    <a:lnTo>
                      <a:pt x="656" y="2707"/>
                    </a:lnTo>
                    <a:lnTo>
                      <a:pt x="4823" y="767"/>
                    </a:lnTo>
                    <a:close/>
                    <a:moveTo>
                      <a:pt x="5605" y="0"/>
                    </a:moveTo>
                    <a:cubicBezTo>
                      <a:pt x="5578" y="0"/>
                      <a:pt x="5550" y="6"/>
                      <a:pt x="5525" y="17"/>
                    </a:cubicBezTo>
                    <a:lnTo>
                      <a:pt x="191" y="2493"/>
                    </a:lnTo>
                    <a:cubicBezTo>
                      <a:pt x="120" y="2529"/>
                      <a:pt x="84" y="2588"/>
                      <a:pt x="72" y="2660"/>
                    </a:cubicBezTo>
                    <a:cubicBezTo>
                      <a:pt x="72" y="2731"/>
                      <a:pt x="108" y="2791"/>
                      <a:pt x="156" y="2826"/>
                    </a:cubicBezTo>
                    <a:lnTo>
                      <a:pt x="2299" y="4279"/>
                    </a:lnTo>
                    <a:lnTo>
                      <a:pt x="72" y="6732"/>
                    </a:lnTo>
                    <a:cubicBezTo>
                      <a:pt x="13" y="6791"/>
                      <a:pt x="1" y="6898"/>
                      <a:pt x="60" y="6970"/>
                    </a:cubicBezTo>
                    <a:cubicBezTo>
                      <a:pt x="96" y="7017"/>
                      <a:pt x="156" y="7053"/>
                      <a:pt x="215" y="7053"/>
                    </a:cubicBezTo>
                    <a:cubicBezTo>
                      <a:pt x="239" y="7053"/>
                      <a:pt x="263" y="7041"/>
                      <a:pt x="299" y="7029"/>
                    </a:cubicBezTo>
                    <a:lnTo>
                      <a:pt x="5633" y="4553"/>
                    </a:lnTo>
                    <a:cubicBezTo>
                      <a:pt x="5704" y="4529"/>
                      <a:pt x="5740" y="4469"/>
                      <a:pt x="5752" y="4398"/>
                    </a:cubicBezTo>
                    <a:cubicBezTo>
                      <a:pt x="5752" y="4327"/>
                      <a:pt x="5716" y="4255"/>
                      <a:pt x="5668" y="4219"/>
                    </a:cubicBezTo>
                    <a:lnTo>
                      <a:pt x="3525" y="2779"/>
                    </a:lnTo>
                    <a:lnTo>
                      <a:pt x="5752" y="326"/>
                    </a:lnTo>
                    <a:cubicBezTo>
                      <a:pt x="5811" y="255"/>
                      <a:pt x="5823" y="159"/>
                      <a:pt x="5764" y="88"/>
                    </a:cubicBezTo>
                    <a:cubicBezTo>
                      <a:pt x="5730" y="30"/>
                      <a:pt x="5668" y="0"/>
                      <a:pt x="56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 name="Google Shape;733;p41"/>
            <p:cNvGrpSpPr/>
            <p:nvPr/>
          </p:nvGrpSpPr>
          <p:grpSpPr>
            <a:xfrm rot="-8999956">
              <a:off x="6959581" y="3084335"/>
              <a:ext cx="207975" cy="122015"/>
              <a:chOff x="7741127" y="3467512"/>
              <a:chExt cx="207980" cy="122017"/>
            </a:xfrm>
          </p:grpSpPr>
          <p:sp>
            <p:nvSpPr>
              <p:cNvPr id="734" name="Google Shape;734;p41"/>
              <p:cNvSpPr/>
              <p:nvPr/>
            </p:nvSpPr>
            <p:spPr>
              <a:xfrm>
                <a:off x="7781636" y="3467512"/>
                <a:ext cx="167471" cy="79860"/>
              </a:xfrm>
              <a:custGeom>
                <a:rect b="b" l="l" r="r" t="t"/>
                <a:pathLst>
                  <a:path extrusionOk="0" h="2277" w="4775">
                    <a:moveTo>
                      <a:pt x="227" y="1"/>
                    </a:moveTo>
                    <a:cubicBezTo>
                      <a:pt x="130" y="1"/>
                      <a:pt x="46" y="68"/>
                      <a:pt x="24" y="157"/>
                    </a:cubicBezTo>
                    <a:cubicBezTo>
                      <a:pt x="1" y="264"/>
                      <a:pt x="72" y="371"/>
                      <a:pt x="179" y="383"/>
                    </a:cubicBezTo>
                    <a:cubicBezTo>
                      <a:pt x="1715" y="669"/>
                      <a:pt x="3191" y="1300"/>
                      <a:pt x="4442" y="2228"/>
                    </a:cubicBezTo>
                    <a:cubicBezTo>
                      <a:pt x="4477" y="2264"/>
                      <a:pt x="4525" y="2276"/>
                      <a:pt x="4561" y="2276"/>
                    </a:cubicBezTo>
                    <a:cubicBezTo>
                      <a:pt x="4620" y="2276"/>
                      <a:pt x="4680" y="2240"/>
                      <a:pt x="4715" y="2193"/>
                    </a:cubicBezTo>
                    <a:cubicBezTo>
                      <a:pt x="4775" y="2109"/>
                      <a:pt x="4763" y="1990"/>
                      <a:pt x="4680" y="1931"/>
                    </a:cubicBezTo>
                    <a:cubicBezTo>
                      <a:pt x="3370" y="954"/>
                      <a:pt x="1846" y="300"/>
                      <a:pt x="251" y="2"/>
                    </a:cubicBezTo>
                    <a:cubicBezTo>
                      <a:pt x="243" y="1"/>
                      <a:pt x="235" y="1"/>
                      <a:pt x="227"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41"/>
              <p:cNvSpPr/>
              <p:nvPr/>
            </p:nvSpPr>
            <p:spPr>
              <a:xfrm>
                <a:off x="7741127" y="3536956"/>
                <a:ext cx="76037" cy="52574"/>
              </a:xfrm>
              <a:custGeom>
                <a:rect b="b" l="l" r="r" t="t"/>
                <a:pathLst>
                  <a:path extrusionOk="0" h="1499" w="2168">
                    <a:moveTo>
                      <a:pt x="219" y="1"/>
                    </a:moveTo>
                    <a:cubicBezTo>
                      <a:pt x="149" y="1"/>
                      <a:pt x="81" y="36"/>
                      <a:pt x="48" y="94"/>
                    </a:cubicBezTo>
                    <a:cubicBezTo>
                      <a:pt x="1" y="189"/>
                      <a:pt x="36" y="308"/>
                      <a:pt x="132" y="356"/>
                    </a:cubicBezTo>
                    <a:cubicBezTo>
                      <a:pt x="715" y="689"/>
                      <a:pt x="1298" y="1058"/>
                      <a:pt x="1834" y="1463"/>
                    </a:cubicBezTo>
                    <a:cubicBezTo>
                      <a:pt x="1870" y="1487"/>
                      <a:pt x="1918" y="1499"/>
                      <a:pt x="1953" y="1499"/>
                    </a:cubicBezTo>
                    <a:cubicBezTo>
                      <a:pt x="2013" y="1499"/>
                      <a:pt x="2072" y="1475"/>
                      <a:pt x="2108" y="1415"/>
                    </a:cubicBezTo>
                    <a:cubicBezTo>
                      <a:pt x="2168" y="1332"/>
                      <a:pt x="2156" y="1213"/>
                      <a:pt x="2072" y="1153"/>
                    </a:cubicBezTo>
                    <a:cubicBezTo>
                      <a:pt x="1513" y="737"/>
                      <a:pt x="917" y="356"/>
                      <a:pt x="310" y="22"/>
                    </a:cubicBezTo>
                    <a:cubicBezTo>
                      <a:pt x="281" y="8"/>
                      <a:pt x="250" y="1"/>
                      <a:pt x="21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36" name="Google Shape;736;p41"/>
          <p:cNvSpPr txBox="1"/>
          <p:nvPr>
            <p:ph idx="2" type="ctrTitle"/>
          </p:nvPr>
        </p:nvSpPr>
        <p:spPr>
          <a:xfrm>
            <a:off x="1414519" y="2618750"/>
            <a:ext cx="6699000" cy="443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Slideshow for Business</a:t>
            </a:r>
            <a:endParaRPr>
              <a:solidFill>
                <a:schemeClr val="dk2"/>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6" name="Shape 1046"/>
        <p:cNvGrpSpPr/>
        <p:nvPr/>
      </p:nvGrpSpPr>
      <p:grpSpPr>
        <a:xfrm>
          <a:off x="0" y="0"/>
          <a:ext cx="0" cy="0"/>
          <a:chOff x="0" y="0"/>
          <a:chExt cx="0" cy="0"/>
        </a:xfrm>
      </p:grpSpPr>
      <p:sp>
        <p:nvSpPr>
          <p:cNvPr id="1047" name="Google Shape;1047;p50"/>
          <p:cNvSpPr/>
          <p:nvPr/>
        </p:nvSpPr>
        <p:spPr>
          <a:xfrm flipH="1">
            <a:off x="1075296" y="2820225"/>
            <a:ext cx="7336479" cy="189675"/>
          </a:xfrm>
          <a:custGeom>
            <a:rect b="b" l="l" r="r" t="t"/>
            <a:pathLst>
              <a:path extrusionOk="0" h="7587" w="300737">
                <a:moveTo>
                  <a:pt x="0" y="1807"/>
                </a:moveTo>
                <a:cubicBezTo>
                  <a:pt x="14409" y="1807"/>
                  <a:pt x="28447" y="7135"/>
                  <a:pt x="42852" y="7486"/>
                </a:cubicBezTo>
                <a:cubicBezTo>
                  <a:pt x="59418" y="7890"/>
                  <a:pt x="75844" y="3614"/>
                  <a:pt x="92415" y="3614"/>
                </a:cubicBezTo>
                <a:cubicBezTo>
                  <a:pt x="113325" y="3614"/>
                  <a:pt x="134268" y="2680"/>
                  <a:pt x="155144" y="3872"/>
                </a:cubicBezTo>
                <a:cubicBezTo>
                  <a:pt x="166843" y="4540"/>
                  <a:pt x="178582" y="6739"/>
                  <a:pt x="190252" y="5679"/>
                </a:cubicBezTo>
                <a:cubicBezTo>
                  <a:pt x="202396" y="4576"/>
                  <a:pt x="214198" y="0"/>
                  <a:pt x="226392" y="0"/>
                </a:cubicBezTo>
                <a:cubicBezTo>
                  <a:pt x="251189" y="0"/>
                  <a:pt x="275940" y="2581"/>
                  <a:pt x="300737" y="2581"/>
                </a:cubicBezTo>
              </a:path>
            </a:pathLst>
          </a:custGeom>
          <a:noFill/>
          <a:ln cap="rnd" cmpd="sng" w="38100">
            <a:solidFill>
              <a:schemeClr val="dk1"/>
            </a:solidFill>
            <a:prstDash val="solid"/>
            <a:round/>
            <a:headEnd len="med" w="med" type="stealth"/>
            <a:tailEnd len="med" w="med" type="none"/>
          </a:ln>
        </p:spPr>
      </p:sp>
      <p:grpSp>
        <p:nvGrpSpPr>
          <p:cNvPr id="1048" name="Google Shape;1048;p50"/>
          <p:cNvGrpSpPr/>
          <p:nvPr/>
        </p:nvGrpSpPr>
        <p:grpSpPr>
          <a:xfrm flipH="1" rot="10800000">
            <a:off x="4867468" y="3447643"/>
            <a:ext cx="1791600" cy="1071000"/>
            <a:chOff x="1732325" y="1584025"/>
            <a:chExt cx="1791600" cy="1071000"/>
          </a:xfrm>
        </p:grpSpPr>
        <p:sp>
          <p:nvSpPr>
            <p:cNvPr id="1049" name="Google Shape;1049;p50"/>
            <p:cNvSpPr/>
            <p:nvPr/>
          </p:nvSpPr>
          <p:spPr>
            <a:xfrm>
              <a:off x="1732325" y="1584025"/>
              <a:ext cx="1791600" cy="1071000"/>
            </a:xfrm>
            <a:prstGeom prst="wedgeRoundRectCallout">
              <a:avLst>
                <a:gd fmla="val -20833" name="adj1"/>
                <a:gd fmla="val 62500" name="adj2"/>
                <a:gd fmla="val 0" name="adj3"/>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50"/>
            <p:cNvSpPr/>
            <p:nvPr/>
          </p:nvSpPr>
          <p:spPr>
            <a:xfrm>
              <a:off x="1732325" y="2237657"/>
              <a:ext cx="1791600" cy="48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 name="Google Shape;1051;p50"/>
          <p:cNvGrpSpPr/>
          <p:nvPr/>
        </p:nvGrpSpPr>
        <p:grpSpPr>
          <a:xfrm flipH="1" rot="10800000">
            <a:off x="1087136" y="3447643"/>
            <a:ext cx="1791600" cy="1071000"/>
            <a:chOff x="1732325" y="1584025"/>
            <a:chExt cx="1791600" cy="1071000"/>
          </a:xfrm>
        </p:grpSpPr>
        <p:sp>
          <p:nvSpPr>
            <p:cNvPr id="1052" name="Google Shape;1052;p50"/>
            <p:cNvSpPr/>
            <p:nvPr/>
          </p:nvSpPr>
          <p:spPr>
            <a:xfrm>
              <a:off x="1732325" y="1584025"/>
              <a:ext cx="1791600" cy="1071000"/>
            </a:xfrm>
            <a:prstGeom prst="wedgeRoundRectCallout">
              <a:avLst>
                <a:gd fmla="val -20833" name="adj1"/>
                <a:gd fmla="val 62500" name="adj2"/>
                <a:gd fmla="val 0" name="adj3"/>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50"/>
            <p:cNvSpPr/>
            <p:nvPr/>
          </p:nvSpPr>
          <p:spPr>
            <a:xfrm>
              <a:off x="1732325" y="2237657"/>
              <a:ext cx="1791600" cy="48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 name="Google Shape;1054;p50"/>
          <p:cNvGrpSpPr/>
          <p:nvPr/>
        </p:nvGrpSpPr>
        <p:grpSpPr>
          <a:xfrm>
            <a:off x="6632411" y="1300368"/>
            <a:ext cx="1791600" cy="1071000"/>
            <a:chOff x="1732325" y="1584025"/>
            <a:chExt cx="1791600" cy="1071000"/>
          </a:xfrm>
        </p:grpSpPr>
        <p:sp>
          <p:nvSpPr>
            <p:cNvPr id="1055" name="Google Shape;1055;p50"/>
            <p:cNvSpPr/>
            <p:nvPr/>
          </p:nvSpPr>
          <p:spPr>
            <a:xfrm>
              <a:off x="1732325" y="1584025"/>
              <a:ext cx="1791600" cy="1071000"/>
            </a:xfrm>
            <a:prstGeom prst="wedgeRoundRectCallout">
              <a:avLst>
                <a:gd fmla="val -20833" name="adj1"/>
                <a:gd fmla="val 62500" name="adj2"/>
                <a:gd fmla="val 0" name="adj3"/>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50"/>
            <p:cNvSpPr/>
            <p:nvPr/>
          </p:nvSpPr>
          <p:spPr>
            <a:xfrm>
              <a:off x="1732325" y="1945764"/>
              <a:ext cx="1791600" cy="48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 name="Google Shape;1057;p50"/>
          <p:cNvGrpSpPr/>
          <p:nvPr/>
        </p:nvGrpSpPr>
        <p:grpSpPr>
          <a:xfrm>
            <a:off x="2847307" y="1300368"/>
            <a:ext cx="1791600" cy="1071000"/>
            <a:chOff x="1732325" y="1584025"/>
            <a:chExt cx="1791600" cy="1071000"/>
          </a:xfrm>
        </p:grpSpPr>
        <p:sp>
          <p:nvSpPr>
            <p:cNvPr id="1058" name="Google Shape;1058;p50"/>
            <p:cNvSpPr/>
            <p:nvPr/>
          </p:nvSpPr>
          <p:spPr>
            <a:xfrm>
              <a:off x="1732325" y="1584025"/>
              <a:ext cx="1791600" cy="1071000"/>
            </a:xfrm>
            <a:prstGeom prst="wedgeRoundRectCallout">
              <a:avLst>
                <a:gd fmla="val -20833" name="adj1"/>
                <a:gd fmla="val 62500" name="adj2"/>
                <a:gd fmla="val 0" name="adj3"/>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50"/>
            <p:cNvSpPr/>
            <p:nvPr/>
          </p:nvSpPr>
          <p:spPr>
            <a:xfrm>
              <a:off x="1732325" y="1945764"/>
              <a:ext cx="1791600" cy="48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0" name="Google Shape;1060;p50"/>
          <p:cNvSpPr txBox="1"/>
          <p:nvPr>
            <p:ph type="title"/>
          </p:nvPr>
        </p:nvSpPr>
        <p:spPr>
          <a:xfrm>
            <a:off x="1087125" y="540000"/>
            <a:ext cx="7336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history</a:t>
            </a:r>
            <a:endParaRPr/>
          </a:p>
        </p:txBody>
      </p:sp>
      <p:sp>
        <p:nvSpPr>
          <p:cNvPr id="1061" name="Google Shape;1061;p50"/>
          <p:cNvSpPr/>
          <p:nvPr/>
        </p:nvSpPr>
        <p:spPr>
          <a:xfrm>
            <a:off x="1342505" y="2644010"/>
            <a:ext cx="530100" cy="530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Ultra"/>
                <a:ea typeface="Ultra"/>
                <a:cs typeface="Ultra"/>
                <a:sym typeface="Ultra"/>
              </a:rPr>
              <a:t>1</a:t>
            </a:r>
            <a:endParaRPr sz="2000">
              <a:solidFill>
                <a:schemeClr val="lt2"/>
              </a:solidFill>
              <a:latin typeface="Ultra"/>
              <a:ea typeface="Ultra"/>
              <a:cs typeface="Ultra"/>
              <a:sym typeface="Ultra"/>
            </a:endParaRPr>
          </a:p>
        </p:txBody>
      </p:sp>
      <p:sp>
        <p:nvSpPr>
          <p:cNvPr id="1062" name="Google Shape;1062;p50"/>
          <p:cNvSpPr txBox="1"/>
          <p:nvPr/>
        </p:nvSpPr>
        <p:spPr>
          <a:xfrm flipH="1">
            <a:off x="1075500" y="3458694"/>
            <a:ext cx="1791300" cy="358800"/>
          </a:xfrm>
          <a:prstGeom prst="rect">
            <a:avLst/>
          </a:prstGeom>
          <a:noFill/>
          <a:ln>
            <a:noFill/>
          </a:ln>
          <a:effectLst>
            <a:outerShdw rotWithShape="0" algn="bl" dir="12600000" dist="47625">
              <a:schemeClr val="dk1"/>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DFDFD"/>
                </a:solidFill>
                <a:latin typeface="Ultra"/>
                <a:ea typeface="Ultra"/>
                <a:cs typeface="Ultra"/>
                <a:sym typeface="Ultra"/>
              </a:rPr>
              <a:t>2008</a:t>
            </a:r>
            <a:endParaRPr sz="2000">
              <a:solidFill>
                <a:srgbClr val="FDFDFD"/>
              </a:solidFill>
              <a:latin typeface="Ultra"/>
              <a:ea typeface="Ultra"/>
              <a:cs typeface="Ultra"/>
              <a:sym typeface="Ultra"/>
            </a:endParaRPr>
          </a:p>
        </p:txBody>
      </p:sp>
      <p:sp>
        <p:nvSpPr>
          <p:cNvPr id="1063" name="Google Shape;1063;p50"/>
          <p:cNvSpPr txBox="1"/>
          <p:nvPr/>
        </p:nvSpPr>
        <p:spPr>
          <a:xfrm flipH="1">
            <a:off x="1075349" y="3871782"/>
            <a:ext cx="1791600" cy="527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DFDFD"/>
                </a:solidFill>
                <a:latin typeface="Fira Sans"/>
                <a:ea typeface="Fira Sans"/>
                <a:cs typeface="Fira Sans"/>
                <a:sym typeface="Fira Sans"/>
              </a:rPr>
              <a:t>It’</a:t>
            </a:r>
            <a:r>
              <a:rPr lang="en">
                <a:solidFill>
                  <a:srgbClr val="FDFDFD"/>
                </a:solidFill>
                <a:latin typeface="Fira Sans"/>
                <a:ea typeface="Fira Sans"/>
                <a:cs typeface="Fira Sans"/>
                <a:sym typeface="Fira Sans"/>
              </a:rPr>
              <a:t>s the closest planet to the Sun</a:t>
            </a:r>
            <a:endParaRPr>
              <a:solidFill>
                <a:srgbClr val="FDFDFD"/>
              </a:solidFill>
              <a:latin typeface="Fira Sans"/>
              <a:ea typeface="Fira Sans"/>
              <a:cs typeface="Fira Sans"/>
              <a:sym typeface="Fira Sans"/>
            </a:endParaRPr>
          </a:p>
        </p:txBody>
      </p:sp>
      <p:sp>
        <p:nvSpPr>
          <p:cNvPr id="1064" name="Google Shape;1064;p50"/>
          <p:cNvSpPr/>
          <p:nvPr/>
        </p:nvSpPr>
        <p:spPr>
          <a:xfrm>
            <a:off x="3194774" y="2644010"/>
            <a:ext cx="530100" cy="530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Ultra"/>
                <a:ea typeface="Ultra"/>
                <a:cs typeface="Ultra"/>
                <a:sym typeface="Ultra"/>
              </a:rPr>
              <a:t>2</a:t>
            </a:r>
            <a:endParaRPr sz="2000">
              <a:solidFill>
                <a:schemeClr val="lt2"/>
              </a:solidFill>
              <a:latin typeface="Ultra"/>
              <a:ea typeface="Ultra"/>
              <a:cs typeface="Ultra"/>
              <a:sym typeface="Ultra"/>
            </a:endParaRPr>
          </a:p>
        </p:txBody>
      </p:sp>
      <p:sp>
        <p:nvSpPr>
          <p:cNvPr id="1065" name="Google Shape;1065;p50"/>
          <p:cNvSpPr txBox="1"/>
          <p:nvPr/>
        </p:nvSpPr>
        <p:spPr>
          <a:xfrm flipH="1">
            <a:off x="2847307" y="1320504"/>
            <a:ext cx="1791600" cy="358800"/>
          </a:xfrm>
          <a:prstGeom prst="rect">
            <a:avLst/>
          </a:prstGeom>
          <a:noFill/>
          <a:ln>
            <a:noFill/>
          </a:ln>
          <a:effectLst>
            <a:outerShdw rotWithShape="0" algn="bl" dir="12600000" dist="47625">
              <a:schemeClr val="dk1"/>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DFDFD"/>
                </a:solidFill>
                <a:latin typeface="Ultra"/>
                <a:ea typeface="Ultra"/>
                <a:cs typeface="Ultra"/>
                <a:sym typeface="Ultra"/>
              </a:rPr>
              <a:t>2010</a:t>
            </a:r>
            <a:endParaRPr sz="2000">
              <a:solidFill>
                <a:srgbClr val="FDFDFD"/>
              </a:solidFill>
              <a:latin typeface="Ultra"/>
              <a:ea typeface="Ultra"/>
              <a:cs typeface="Ultra"/>
              <a:sym typeface="Ultra"/>
            </a:endParaRPr>
          </a:p>
        </p:txBody>
      </p:sp>
      <p:sp>
        <p:nvSpPr>
          <p:cNvPr id="1066" name="Google Shape;1066;p50"/>
          <p:cNvSpPr txBox="1"/>
          <p:nvPr/>
        </p:nvSpPr>
        <p:spPr>
          <a:xfrm flipH="1">
            <a:off x="2847307" y="1734965"/>
            <a:ext cx="1791600" cy="527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DFDFD"/>
                </a:solidFill>
                <a:latin typeface="Fira Sans"/>
                <a:ea typeface="Fira Sans"/>
                <a:cs typeface="Fira Sans"/>
                <a:sym typeface="Fira Sans"/>
              </a:rPr>
              <a:t>Despite being red,</a:t>
            </a:r>
            <a:br>
              <a:rPr lang="en">
                <a:solidFill>
                  <a:srgbClr val="FDFDFD"/>
                </a:solidFill>
                <a:latin typeface="Fira Sans"/>
                <a:ea typeface="Fira Sans"/>
                <a:cs typeface="Fira Sans"/>
                <a:sym typeface="Fira Sans"/>
              </a:rPr>
            </a:br>
            <a:r>
              <a:rPr lang="en">
                <a:solidFill>
                  <a:srgbClr val="FDFDFD"/>
                </a:solidFill>
                <a:latin typeface="Fira Sans"/>
                <a:ea typeface="Fira Sans"/>
                <a:cs typeface="Fira Sans"/>
                <a:sym typeface="Fira Sans"/>
              </a:rPr>
              <a:t>Mars is a cold place</a:t>
            </a:r>
            <a:endParaRPr>
              <a:solidFill>
                <a:srgbClr val="FDFDFD"/>
              </a:solidFill>
              <a:latin typeface="Fira Sans"/>
              <a:ea typeface="Fira Sans"/>
              <a:cs typeface="Fira Sans"/>
              <a:sym typeface="Fira Sans"/>
            </a:endParaRPr>
          </a:p>
        </p:txBody>
      </p:sp>
      <p:sp>
        <p:nvSpPr>
          <p:cNvPr id="1067" name="Google Shape;1067;p50"/>
          <p:cNvSpPr/>
          <p:nvPr/>
        </p:nvSpPr>
        <p:spPr>
          <a:xfrm>
            <a:off x="5044782" y="2644010"/>
            <a:ext cx="530100" cy="530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Ultra"/>
                <a:ea typeface="Ultra"/>
                <a:cs typeface="Ultra"/>
                <a:sym typeface="Ultra"/>
              </a:rPr>
              <a:t>3</a:t>
            </a:r>
            <a:endParaRPr sz="2000">
              <a:solidFill>
                <a:schemeClr val="lt2"/>
              </a:solidFill>
              <a:latin typeface="Ultra"/>
              <a:ea typeface="Ultra"/>
              <a:cs typeface="Ultra"/>
              <a:sym typeface="Ultra"/>
            </a:endParaRPr>
          </a:p>
        </p:txBody>
      </p:sp>
      <p:sp>
        <p:nvSpPr>
          <p:cNvPr id="1068" name="Google Shape;1068;p50"/>
          <p:cNvSpPr txBox="1"/>
          <p:nvPr/>
        </p:nvSpPr>
        <p:spPr>
          <a:xfrm flipH="1">
            <a:off x="4867200" y="3458694"/>
            <a:ext cx="1791000" cy="358800"/>
          </a:xfrm>
          <a:prstGeom prst="rect">
            <a:avLst/>
          </a:prstGeom>
          <a:noFill/>
          <a:ln>
            <a:noFill/>
          </a:ln>
          <a:effectLst>
            <a:outerShdw rotWithShape="0" algn="bl" dir="12600000" dist="47625">
              <a:schemeClr val="dk1"/>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DFDFD"/>
                </a:solidFill>
                <a:latin typeface="Ultra"/>
                <a:ea typeface="Ultra"/>
                <a:cs typeface="Ultra"/>
                <a:sym typeface="Ultra"/>
              </a:rPr>
              <a:t>2015</a:t>
            </a:r>
            <a:endParaRPr sz="2000">
              <a:solidFill>
                <a:srgbClr val="FDFDFD"/>
              </a:solidFill>
              <a:latin typeface="Ultra"/>
              <a:ea typeface="Ultra"/>
              <a:cs typeface="Ultra"/>
              <a:sym typeface="Ultra"/>
            </a:endParaRPr>
          </a:p>
        </p:txBody>
      </p:sp>
      <p:sp>
        <p:nvSpPr>
          <p:cNvPr id="1069" name="Google Shape;1069;p50"/>
          <p:cNvSpPr txBox="1"/>
          <p:nvPr/>
        </p:nvSpPr>
        <p:spPr>
          <a:xfrm flipH="1">
            <a:off x="4866976" y="3871782"/>
            <a:ext cx="1791300" cy="527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DFDFD"/>
                </a:solidFill>
                <a:latin typeface="Fira Sans"/>
                <a:ea typeface="Fira Sans"/>
                <a:cs typeface="Fira Sans"/>
                <a:sym typeface="Fira Sans"/>
              </a:rPr>
              <a:t>Saturn is a gas giant and has rings</a:t>
            </a:r>
            <a:endParaRPr>
              <a:solidFill>
                <a:srgbClr val="FDFDFD"/>
              </a:solidFill>
              <a:latin typeface="Fira Sans"/>
              <a:ea typeface="Fira Sans"/>
              <a:cs typeface="Fira Sans"/>
              <a:sym typeface="Fira Sans"/>
            </a:endParaRPr>
          </a:p>
        </p:txBody>
      </p:sp>
      <p:sp>
        <p:nvSpPr>
          <p:cNvPr id="1070" name="Google Shape;1070;p50"/>
          <p:cNvSpPr/>
          <p:nvPr/>
        </p:nvSpPr>
        <p:spPr>
          <a:xfrm>
            <a:off x="6897114" y="2644010"/>
            <a:ext cx="530100" cy="530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Ultra"/>
                <a:ea typeface="Ultra"/>
                <a:cs typeface="Ultra"/>
                <a:sym typeface="Ultra"/>
              </a:rPr>
              <a:t>4</a:t>
            </a:r>
            <a:endParaRPr sz="2000">
              <a:solidFill>
                <a:schemeClr val="lt2"/>
              </a:solidFill>
              <a:latin typeface="Ultra"/>
              <a:ea typeface="Ultra"/>
              <a:cs typeface="Ultra"/>
              <a:sym typeface="Ultra"/>
            </a:endParaRPr>
          </a:p>
        </p:txBody>
      </p:sp>
      <p:sp>
        <p:nvSpPr>
          <p:cNvPr id="1071" name="Google Shape;1071;p50"/>
          <p:cNvSpPr txBox="1"/>
          <p:nvPr/>
        </p:nvSpPr>
        <p:spPr>
          <a:xfrm flipH="1">
            <a:off x="6632700" y="1320504"/>
            <a:ext cx="1791600" cy="358800"/>
          </a:xfrm>
          <a:prstGeom prst="rect">
            <a:avLst/>
          </a:prstGeom>
          <a:noFill/>
          <a:ln>
            <a:noFill/>
          </a:ln>
          <a:effectLst>
            <a:outerShdw rotWithShape="0" algn="bl" dir="12600000" dist="47625">
              <a:schemeClr val="dk1"/>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DFDFD"/>
                </a:solidFill>
                <a:latin typeface="Ultra"/>
                <a:ea typeface="Ultra"/>
                <a:cs typeface="Ultra"/>
                <a:sym typeface="Ultra"/>
              </a:rPr>
              <a:t>2021</a:t>
            </a:r>
            <a:endParaRPr sz="2000">
              <a:solidFill>
                <a:srgbClr val="FDFDFD"/>
              </a:solidFill>
              <a:latin typeface="Ultra"/>
              <a:ea typeface="Ultra"/>
              <a:cs typeface="Ultra"/>
              <a:sym typeface="Ultra"/>
            </a:endParaRPr>
          </a:p>
        </p:txBody>
      </p:sp>
      <p:sp>
        <p:nvSpPr>
          <p:cNvPr id="1072" name="Google Shape;1072;p50"/>
          <p:cNvSpPr txBox="1"/>
          <p:nvPr/>
        </p:nvSpPr>
        <p:spPr>
          <a:xfrm flipH="1">
            <a:off x="6632711" y="1734965"/>
            <a:ext cx="1791600" cy="527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DFDFD"/>
                </a:solidFill>
                <a:latin typeface="Fira Sans"/>
                <a:ea typeface="Fira Sans"/>
                <a:cs typeface="Fira Sans"/>
                <a:sym typeface="Fira Sans"/>
              </a:rPr>
              <a:t>Neptune is the fourth-largest one</a:t>
            </a:r>
            <a:endParaRPr>
              <a:solidFill>
                <a:srgbClr val="FDFDFD"/>
              </a:solidFill>
              <a:latin typeface="Fira Sans"/>
              <a:ea typeface="Fira Sans"/>
              <a:cs typeface="Fira Sans"/>
              <a:sym typeface="Fira Sans"/>
            </a:endParaRPr>
          </a:p>
        </p:txBody>
      </p:sp>
      <p:grpSp>
        <p:nvGrpSpPr>
          <p:cNvPr id="1073" name="Google Shape;1073;p50"/>
          <p:cNvGrpSpPr/>
          <p:nvPr/>
        </p:nvGrpSpPr>
        <p:grpSpPr>
          <a:xfrm rot="685203">
            <a:off x="5469942" y="455197"/>
            <a:ext cx="1084788" cy="409499"/>
            <a:chOff x="5176825" y="1541113"/>
            <a:chExt cx="1084791" cy="409499"/>
          </a:xfrm>
        </p:grpSpPr>
        <p:sp>
          <p:nvSpPr>
            <p:cNvPr id="1074" name="Google Shape;1074;p50"/>
            <p:cNvSpPr/>
            <p:nvPr/>
          </p:nvSpPr>
          <p:spPr>
            <a:xfrm>
              <a:off x="5176825" y="1724848"/>
              <a:ext cx="269585" cy="135817"/>
            </a:xfrm>
            <a:custGeom>
              <a:rect b="b" l="l" r="r" t="t"/>
              <a:pathLst>
                <a:path extrusionOk="0" h="2586" w="5133">
                  <a:moveTo>
                    <a:pt x="203" y="1"/>
                  </a:moveTo>
                  <a:cubicBezTo>
                    <a:pt x="106" y="1"/>
                    <a:pt x="23" y="69"/>
                    <a:pt x="12" y="169"/>
                  </a:cubicBezTo>
                  <a:cubicBezTo>
                    <a:pt x="1" y="276"/>
                    <a:pt x="72" y="371"/>
                    <a:pt x="179" y="383"/>
                  </a:cubicBezTo>
                  <a:cubicBezTo>
                    <a:pt x="1906" y="573"/>
                    <a:pt x="3537" y="1335"/>
                    <a:pt x="4787" y="2538"/>
                  </a:cubicBezTo>
                  <a:cubicBezTo>
                    <a:pt x="4823" y="2574"/>
                    <a:pt x="4870" y="2586"/>
                    <a:pt x="4918" y="2586"/>
                  </a:cubicBezTo>
                  <a:cubicBezTo>
                    <a:pt x="4965" y="2586"/>
                    <a:pt x="5025" y="2574"/>
                    <a:pt x="5061" y="2526"/>
                  </a:cubicBezTo>
                  <a:cubicBezTo>
                    <a:pt x="5132" y="2455"/>
                    <a:pt x="5132" y="2335"/>
                    <a:pt x="5049" y="2252"/>
                  </a:cubicBezTo>
                  <a:cubicBezTo>
                    <a:pt x="3739" y="1002"/>
                    <a:pt x="2025" y="204"/>
                    <a:pt x="227" y="2"/>
                  </a:cubicBezTo>
                  <a:cubicBezTo>
                    <a:pt x="219" y="1"/>
                    <a:pt x="211" y="1"/>
                    <a:pt x="203"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50"/>
            <p:cNvSpPr/>
            <p:nvPr/>
          </p:nvSpPr>
          <p:spPr>
            <a:xfrm>
              <a:off x="5447567" y="1631047"/>
              <a:ext cx="160133" cy="187076"/>
            </a:xfrm>
            <a:custGeom>
              <a:rect b="b" l="l" r="r" t="t"/>
              <a:pathLst>
                <a:path extrusionOk="0" h="3562" w="3049">
                  <a:moveTo>
                    <a:pt x="218" y="0"/>
                  </a:moveTo>
                  <a:cubicBezTo>
                    <a:pt x="160" y="0"/>
                    <a:pt x="102" y="25"/>
                    <a:pt x="60" y="73"/>
                  </a:cubicBezTo>
                  <a:cubicBezTo>
                    <a:pt x="1" y="157"/>
                    <a:pt x="13" y="276"/>
                    <a:pt x="96" y="347"/>
                  </a:cubicBezTo>
                  <a:cubicBezTo>
                    <a:pt x="1168" y="1169"/>
                    <a:pt x="2049" y="2240"/>
                    <a:pt x="2656" y="3455"/>
                  </a:cubicBezTo>
                  <a:cubicBezTo>
                    <a:pt x="2692" y="3526"/>
                    <a:pt x="2751" y="3562"/>
                    <a:pt x="2823" y="3562"/>
                  </a:cubicBezTo>
                  <a:cubicBezTo>
                    <a:pt x="2858" y="3562"/>
                    <a:pt x="2882" y="3562"/>
                    <a:pt x="2906" y="3538"/>
                  </a:cubicBezTo>
                  <a:cubicBezTo>
                    <a:pt x="3001" y="3502"/>
                    <a:pt x="3049" y="3383"/>
                    <a:pt x="3001" y="3288"/>
                  </a:cubicBezTo>
                  <a:cubicBezTo>
                    <a:pt x="2370" y="2026"/>
                    <a:pt x="1453" y="895"/>
                    <a:pt x="334" y="38"/>
                  </a:cubicBezTo>
                  <a:cubicBezTo>
                    <a:pt x="300" y="13"/>
                    <a:pt x="259" y="0"/>
                    <a:pt x="21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50"/>
            <p:cNvSpPr/>
            <p:nvPr/>
          </p:nvSpPr>
          <p:spPr>
            <a:xfrm>
              <a:off x="5863828" y="1541113"/>
              <a:ext cx="238913" cy="260027"/>
            </a:xfrm>
            <a:custGeom>
              <a:rect b="b" l="l" r="r" t="t"/>
              <a:pathLst>
                <a:path extrusionOk="0" h="4951" w="4549">
                  <a:moveTo>
                    <a:pt x="4329" y="1"/>
                  </a:moveTo>
                  <a:cubicBezTo>
                    <a:pt x="4293" y="1"/>
                    <a:pt x="4258" y="11"/>
                    <a:pt x="4227" y="33"/>
                  </a:cubicBezTo>
                  <a:cubicBezTo>
                    <a:pt x="2477" y="1212"/>
                    <a:pt x="1037" y="2819"/>
                    <a:pt x="48" y="4677"/>
                  </a:cubicBezTo>
                  <a:cubicBezTo>
                    <a:pt x="1" y="4760"/>
                    <a:pt x="36" y="4879"/>
                    <a:pt x="120" y="4927"/>
                  </a:cubicBezTo>
                  <a:cubicBezTo>
                    <a:pt x="155" y="4950"/>
                    <a:pt x="179" y="4950"/>
                    <a:pt x="215" y="4950"/>
                  </a:cubicBezTo>
                  <a:cubicBezTo>
                    <a:pt x="286" y="4950"/>
                    <a:pt x="346" y="4915"/>
                    <a:pt x="382" y="4855"/>
                  </a:cubicBezTo>
                  <a:cubicBezTo>
                    <a:pt x="1346" y="3057"/>
                    <a:pt x="2751" y="1498"/>
                    <a:pt x="4442" y="355"/>
                  </a:cubicBezTo>
                  <a:cubicBezTo>
                    <a:pt x="4525" y="295"/>
                    <a:pt x="4549" y="176"/>
                    <a:pt x="4489" y="93"/>
                  </a:cubicBezTo>
                  <a:cubicBezTo>
                    <a:pt x="4452" y="32"/>
                    <a:pt x="4390" y="1"/>
                    <a:pt x="432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50"/>
            <p:cNvSpPr/>
            <p:nvPr/>
          </p:nvSpPr>
          <p:spPr>
            <a:xfrm>
              <a:off x="6034572" y="1799827"/>
              <a:ext cx="227044" cy="150785"/>
            </a:xfrm>
            <a:custGeom>
              <a:rect b="b" l="l" r="r" t="t"/>
              <a:pathLst>
                <a:path extrusionOk="0" h="2871" w="4323">
                  <a:moveTo>
                    <a:pt x="4102" y="1"/>
                  </a:moveTo>
                  <a:cubicBezTo>
                    <a:pt x="4080" y="1"/>
                    <a:pt x="4057" y="5"/>
                    <a:pt x="4036" y="13"/>
                  </a:cubicBezTo>
                  <a:cubicBezTo>
                    <a:pt x="2560" y="548"/>
                    <a:pt x="1179" y="1429"/>
                    <a:pt x="72" y="2549"/>
                  </a:cubicBezTo>
                  <a:cubicBezTo>
                    <a:pt x="0" y="2620"/>
                    <a:pt x="0" y="2739"/>
                    <a:pt x="72" y="2810"/>
                  </a:cubicBezTo>
                  <a:cubicBezTo>
                    <a:pt x="107" y="2858"/>
                    <a:pt x="167" y="2870"/>
                    <a:pt x="214" y="2870"/>
                  </a:cubicBezTo>
                  <a:cubicBezTo>
                    <a:pt x="262" y="2870"/>
                    <a:pt x="310" y="2858"/>
                    <a:pt x="345" y="2810"/>
                  </a:cubicBezTo>
                  <a:cubicBezTo>
                    <a:pt x="1417" y="1739"/>
                    <a:pt x="2739" y="894"/>
                    <a:pt x="4167" y="382"/>
                  </a:cubicBezTo>
                  <a:cubicBezTo>
                    <a:pt x="4263" y="334"/>
                    <a:pt x="4322" y="227"/>
                    <a:pt x="4286" y="132"/>
                  </a:cubicBezTo>
                  <a:cubicBezTo>
                    <a:pt x="4258" y="48"/>
                    <a:pt x="4180" y="1"/>
                    <a:pt x="410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8" name="Google Shape;1078;p50"/>
          <p:cNvSpPr/>
          <p:nvPr/>
        </p:nvSpPr>
        <p:spPr>
          <a:xfrm>
            <a:off x="7566609" y="4024873"/>
            <a:ext cx="361451" cy="374000"/>
          </a:xfrm>
          <a:custGeom>
            <a:rect b="b" l="l" r="r" t="t"/>
            <a:pathLst>
              <a:path extrusionOk="0" h="3611" w="3490">
                <a:moveTo>
                  <a:pt x="1789" y="1"/>
                </a:moveTo>
                <a:cubicBezTo>
                  <a:pt x="1764" y="1"/>
                  <a:pt x="1740" y="1"/>
                  <a:pt x="1715" y="3"/>
                </a:cubicBezTo>
                <a:cubicBezTo>
                  <a:pt x="1013" y="50"/>
                  <a:pt x="370" y="586"/>
                  <a:pt x="179" y="1277"/>
                </a:cubicBezTo>
                <a:cubicBezTo>
                  <a:pt x="1" y="1955"/>
                  <a:pt x="263" y="2729"/>
                  <a:pt x="810" y="3182"/>
                </a:cubicBezTo>
                <a:cubicBezTo>
                  <a:pt x="1156" y="3456"/>
                  <a:pt x="1608" y="3610"/>
                  <a:pt x="2061" y="3610"/>
                </a:cubicBezTo>
                <a:cubicBezTo>
                  <a:pt x="2311" y="3610"/>
                  <a:pt x="2561" y="3563"/>
                  <a:pt x="2787" y="3467"/>
                </a:cubicBezTo>
                <a:cubicBezTo>
                  <a:pt x="2894" y="3432"/>
                  <a:pt x="2942" y="3313"/>
                  <a:pt x="2906" y="3217"/>
                </a:cubicBezTo>
                <a:cubicBezTo>
                  <a:pt x="2869" y="3144"/>
                  <a:pt x="2796" y="3098"/>
                  <a:pt x="2721" y="3098"/>
                </a:cubicBezTo>
                <a:cubicBezTo>
                  <a:pt x="2699" y="3098"/>
                  <a:pt x="2677" y="3102"/>
                  <a:pt x="2656" y="3110"/>
                </a:cubicBezTo>
                <a:cubicBezTo>
                  <a:pt x="2468" y="3181"/>
                  <a:pt x="2268" y="3215"/>
                  <a:pt x="2069" y="3215"/>
                </a:cubicBezTo>
                <a:cubicBezTo>
                  <a:pt x="1698" y="3215"/>
                  <a:pt x="1331" y="3097"/>
                  <a:pt x="1060" y="2872"/>
                </a:cubicBezTo>
                <a:cubicBezTo>
                  <a:pt x="620" y="2527"/>
                  <a:pt x="406" y="1908"/>
                  <a:pt x="548" y="1384"/>
                </a:cubicBezTo>
                <a:cubicBezTo>
                  <a:pt x="691" y="848"/>
                  <a:pt x="1203" y="419"/>
                  <a:pt x="1739" y="396"/>
                </a:cubicBezTo>
                <a:cubicBezTo>
                  <a:pt x="1763" y="394"/>
                  <a:pt x="1787" y="393"/>
                  <a:pt x="1811" y="393"/>
                </a:cubicBezTo>
                <a:cubicBezTo>
                  <a:pt x="2334" y="393"/>
                  <a:pt x="2841" y="763"/>
                  <a:pt x="2977" y="1253"/>
                </a:cubicBezTo>
                <a:cubicBezTo>
                  <a:pt x="3073" y="1598"/>
                  <a:pt x="2989" y="1955"/>
                  <a:pt x="2763" y="2146"/>
                </a:cubicBezTo>
                <a:cubicBezTo>
                  <a:pt x="2656" y="2242"/>
                  <a:pt x="2510" y="2290"/>
                  <a:pt x="2361" y="2290"/>
                </a:cubicBezTo>
                <a:cubicBezTo>
                  <a:pt x="2344" y="2290"/>
                  <a:pt x="2327" y="2290"/>
                  <a:pt x="2311" y="2289"/>
                </a:cubicBezTo>
                <a:cubicBezTo>
                  <a:pt x="2168" y="2277"/>
                  <a:pt x="2049" y="2217"/>
                  <a:pt x="1977" y="2122"/>
                </a:cubicBezTo>
                <a:cubicBezTo>
                  <a:pt x="1906" y="2027"/>
                  <a:pt x="1894" y="1860"/>
                  <a:pt x="1942" y="1717"/>
                </a:cubicBezTo>
                <a:cubicBezTo>
                  <a:pt x="2001" y="1598"/>
                  <a:pt x="2084" y="1527"/>
                  <a:pt x="2192" y="1515"/>
                </a:cubicBezTo>
                <a:cubicBezTo>
                  <a:pt x="2299" y="1503"/>
                  <a:pt x="2370" y="1408"/>
                  <a:pt x="2358" y="1300"/>
                </a:cubicBezTo>
                <a:cubicBezTo>
                  <a:pt x="2347" y="1201"/>
                  <a:pt x="2265" y="1132"/>
                  <a:pt x="2167" y="1132"/>
                </a:cubicBezTo>
                <a:cubicBezTo>
                  <a:pt x="2159" y="1132"/>
                  <a:pt x="2152" y="1133"/>
                  <a:pt x="2144" y="1134"/>
                </a:cubicBezTo>
                <a:cubicBezTo>
                  <a:pt x="1906" y="1158"/>
                  <a:pt x="1703" y="1324"/>
                  <a:pt x="1596" y="1574"/>
                </a:cubicBezTo>
                <a:cubicBezTo>
                  <a:pt x="1477" y="1836"/>
                  <a:pt x="1513" y="2146"/>
                  <a:pt x="1680" y="2360"/>
                </a:cubicBezTo>
                <a:cubicBezTo>
                  <a:pt x="1811" y="2539"/>
                  <a:pt x="2025" y="2646"/>
                  <a:pt x="2275" y="2670"/>
                </a:cubicBezTo>
                <a:cubicBezTo>
                  <a:pt x="2304" y="2672"/>
                  <a:pt x="2334" y="2674"/>
                  <a:pt x="2364" y="2674"/>
                </a:cubicBezTo>
                <a:cubicBezTo>
                  <a:pt x="2600" y="2674"/>
                  <a:pt x="2844" y="2591"/>
                  <a:pt x="3013" y="2443"/>
                </a:cubicBezTo>
                <a:cubicBezTo>
                  <a:pt x="3346" y="2146"/>
                  <a:pt x="3489" y="1634"/>
                  <a:pt x="3346" y="1146"/>
                </a:cubicBezTo>
                <a:cubicBezTo>
                  <a:pt x="3162" y="490"/>
                  <a:pt x="2489" y="1"/>
                  <a:pt x="17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2" name="Shape 1082"/>
        <p:cNvGrpSpPr/>
        <p:nvPr/>
      </p:nvGrpSpPr>
      <p:grpSpPr>
        <a:xfrm>
          <a:off x="0" y="0"/>
          <a:ext cx="0" cy="0"/>
          <a:chOff x="0" y="0"/>
          <a:chExt cx="0" cy="0"/>
        </a:xfrm>
      </p:grpSpPr>
      <p:sp>
        <p:nvSpPr>
          <p:cNvPr id="1083" name="Google Shape;1083;p51"/>
          <p:cNvSpPr txBox="1"/>
          <p:nvPr>
            <p:ph type="title"/>
          </p:nvPr>
        </p:nvSpPr>
        <p:spPr>
          <a:xfrm>
            <a:off x="1087125" y="540000"/>
            <a:ext cx="73431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s</a:t>
            </a:r>
            <a:r>
              <a:rPr lang="en"/>
              <a:t>ervices</a:t>
            </a:r>
            <a:endParaRPr/>
          </a:p>
        </p:txBody>
      </p:sp>
      <p:sp>
        <p:nvSpPr>
          <p:cNvPr id="1084" name="Google Shape;1084;p51"/>
          <p:cNvSpPr txBox="1"/>
          <p:nvPr>
            <p:ph idx="2" type="title"/>
          </p:nvPr>
        </p:nvSpPr>
        <p:spPr>
          <a:xfrm>
            <a:off x="1279572" y="1835250"/>
            <a:ext cx="20811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085" name="Google Shape;1085;p51"/>
          <p:cNvSpPr txBox="1"/>
          <p:nvPr>
            <p:ph idx="1" type="subTitle"/>
          </p:nvPr>
        </p:nvSpPr>
        <p:spPr>
          <a:xfrm>
            <a:off x="1279572" y="2345575"/>
            <a:ext cx="20811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1086" name="Google Shape;1086;p51"/>
          <p:cNvSpPr txBox="1"/>
          <p:nvPr>
            <p:ph idx="3" type="title"/>
          </p:nvPr>
        </p:nvSpPr>
        <p:spPr>
          <a:xfrm>
            <a:off x="3715882" y="1835250"/>
            <a:ext cx="20811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087" name="Google Shape;1087;p51"/>
          <p:cNvSpPr txBox="1"/>
          <p:nvPr>
            <p:ph idx="4" type="subTitle"/>
          </p:nvPr>
        </p:nvSpPr>
        <p:spPr>
          <a:xfrm>
            <a:off x="3715882" y="2345575"/>
            <a:ext cx="20811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1088" name="Google Shape;1088;p51"/>
          <p:cNvSpPr txBox="1"/>
          <p:nvPr>
            <p:ph idx="5" type="title"/>
          </p:nvPr>
        </p:nvSpPr>
        <p:spPr>
          <a:xfrm>
            <a:off x="1279572" y="3344850"/>
            <a:ext cx="20811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089" name="Google Shape;1089;p51"/>
          <p:cNvSpPr/>
          <p:nvPr/>
        </p:nvSpPr>
        <p:spPr>
          <a:xfrm>
            <a:off x="4569330" y="2993737"/>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0" name="Google Shape;1090;p51"/>
          <p:cNvGrpSpPr/>
          <p:nvPr/>
        </p:nvGrpSpPr>
        <p:grpSpPr>
          <a:xfrm>
            <a:off x="7008258" y="3009187"/>
            <a:ext cx="368987" cy="363666"/>
            <a:chOff x="-64774725" y="1916550"/>
            <a:chExt cx="319000" cy="314400"/>
          </a:xfrm>
        </p:grpSpPr>
        <p:sp>
          <p:nvSpPr>
            <p:cNvPr id="1091" name="Google Shape;1091;p51"/>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51"/>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 name="Google Shape;1093;p51"/>
          <p:cNvGrpSpPr/>
          <p:nvPr/>
        </p:nvGrpSpPr>
        <p:grpSpPr>
          <a:xfrm>
            <a:off x="6997918" y="1488445"/>
            <a:ext cx="382665" cy="367194"/>
            <a:chOff x="-62890750" y="2296300"/>
            <a:chExt cx="330825" cy="317450"/>
          </a:xfrm>
        </p:grpSpPr>
        <p:sp>
          <p:nvSpPr>
            <p:cNvPr id="1094" name="Google Shape;1094;p51"/>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51"/>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51"/>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 name="Google Shape;1097;p51"/>
          <p:cNvGrpSpPr/>
          <p:nvPr/>
        </p:nvGrpSpPr>
        <p:grpSpPr>
          <a:xfrm>
            <a:off x="4573741" y="1487912"/>
            <a:ext cx="365373" cy="367426"/>
            <a:chOff x="-62516625" y="2297875"/>
            <a:chExt cx="315875" cy="317650"/>
          </a:xfrm>
        </p:grpSpPr>
        <p:sp>
          <p:nvSpPr>
            <p:cNvPr id="1098" name="Google Shape;1098;p51"/>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51"/>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 name="Google Shape;1100;p51"/>
          <p:cNvGrpSpPr/>
          <p:nvPr/>
        </p:nvGrpSpPr>
        <p:grpSpPr>
          <a:xfrm>
            <a:off x="2137841" y="3013971"/>
            <a:ext cx="353587" cy="354103"/>
            <a:chOff x="-35134875" y="2272675"/>
            <a:chExt cx="291450" cy="291875"/>
          </a:xfrm>
        </p:grpSpPr>
        <p:sp>
          <p:nvSpPr>
            <p:cNvPr id="1101" name="Google Shape;1101;p51"/>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51"/>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51"/>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51"/>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5" name="Google Shape;1105;p51"/>
          <p:cNvSpPr txBox="1"/>
          <p:nvPr>
            <p:ph idx="6" type="subTitle"/>
          </p:nvPr>
        </p:nvSpPr>
        <p:spPr>
          <a:xfrm>
            <a:off x="1279572" y="3855175"/>
            <a:ext cx="20811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sp>
        <p:nvSpPr>
          <p:cNvPr id="1106" name="Google Shape;1106;p51"/>
          <p:cNvSpPr txBox="1"/>
          <p:nvPr>
            <p:ph idx="7" type="title"/>
          </p:nvPr>
        </p:nvSpPr>
        <p:spPr>
          <a:xfrm>
            <a:off x="3715882" y="3344850"/>
            <a:ext cx="20811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107" name="Google Shape;1107;p51"/>
          <p:cNvSpPr txBox="1"/>
          <p:nvPr>
            <p:ph idx="8" type="subTitle"/>
          </p:nvPr>
        </p:nvSpPr>
        <p:spPr>
          <a:xfrm>
            <a:off x="3715882" y="3855175"/>
            <a:ext cx="20811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composed of hydrogen and helium</a:t>
            </a:r>
            <a:endParaRPr/>
          </a:p>
        </p:txBody>
      </p:sp>
      <p:sp>
        <p:nvSpPr>
          <p:cNvPr id="1108" name="Google Shape;1108;p51"/>
          <p:cNvSpPr txBox="1"/>
          <p:nvPr>
            <p:ph idx="9" type="title"/>
          </p:nvPr>
        </p:nvSpPr>
        <p:spPr>
          <a:xfrm>
            <a:off x="6152198" y="1835250"/>
            <a:ext cx="20811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109" name="Google Shape;1109;p51"/>
          <p:cNvSpPr txBox="1"/>
          <p:nvPr>
            <p:ph idx="13" type="subTitle"/>
          </p:nvPr>
        </p:nvSpPr>
        <p:spPr>
          <a:xfrm>
            <a:off x="6152198" y="2345575"/>
            <a:ext cx="20811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1110" name="Google Shape;1110;p51"/>
          <p:cNvSpPr txBox="1"/>
          <p:nvPr>
            <p:ph idx="14" type="title"/>
          </p:nvPr>
        </p:nvSpPr>
        <p:spPr>
          <a:xfrm>
            <a:off x="6152198" y="3344850"/>
            <a:ext cx="20811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1111" name="Google Shape;1111;p51"/>
          <p:cNvSpPr txBox="1"/>
          <p:nvPr>
            <p:ph idx="15" type="subTitle"/>
          </p:nvPr>
        </p:nvSpPr>
        <p:spPr>
          <a:xfrm>
            <a:off x="6152198" y="3855175"/>
            <a:ext cx="20811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grpSp>
        <p:nvGrpSpPr>
          <p:cNvPr id="1112" name="Google Shape;1112;p51"/>
          <p:cNvGrpSpPr/>
          <p:nvPr/>
        </p:nvGrpSpPr>
        <p:grpSpPr>
          <a:xfrm>
            <a:off x="2158074" y="1436994"/>
            <a:ext cx="324133" cy="420796"/>
            <a:chOff x="-3462150" y="2046625"/>
            <a:chExt cx="224500" cy="291450"/>
          </a:xfrm>
        </p:grpSpPr>
        <p:sp>
          <p:nvSpPr>
            <p:cNvPr id="1113" name="Google Shape;1113;p51"/>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51"/>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51"/>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51"/>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51"/>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51"/>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51"/>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0" name="Google Shape;1120;p51"/>
          <p:cNvSpPr/>
          <p:nvPr/>
        </p:nvSpPr>
        <p:spPr>
          <a:xfrm>
            <a:off x="291673" y="656981"/>
            <a:ext cx="1730100" cy="455725"/>
          </a:xfrm>
          <a:custGeom>
            <a:rect b="b" l="l" r="r" t="t"/>
            <a:pathLst>
              <a:path extrusionOk="0" h="18229" w="69204">
                <a:moveTo>
                  <a:pt x="110" y="8827"/>
                </a:moveTo>
                <a:cubicBezTo>
                  <a:pt x="-771" y="12787"/>
                  <a:pt x="5718" y="20428"/>
                  <a:pt x="8586" y="17560"/>
                </a:cubicBezTo>
                <a:cubicBezTo>
                  <a:pt x="12229" y="13917"/>
                  <a:pt x="9053" y="6305"/>
                  <a:pt x="12696" y="2662"/>
                </a:cubicBezTo>
                <a:cubicBezTo>
                  <a:pt x="13270" y="2088"/>
                  <a:pt x="14366" y="1394"/>
                  <a:pt x="15007" y="1892"/>
                </a:cubicBezTo>
                <a:cubicBezTo>
                  <a:pt x="18042" y="4252"/>
                  <a:pt x="15280" y="9933"/>
                  <a:pt x="17319" y="13193"/>
                </a:cubicBezTo>
                <a:cubicBezTo>
                  <a:pt x="18619" y="15272"/>
                  <a:pt x="22777" y="16467"/>
                  <a:pt x="24511" y="14734"/>
                </a:cubicBezTo>
                <a:cubicBezTo>
                  <a:pt x="28280" y="10967"/>
                  <a:pt x="25657" y="-660"/>
                  <a:pt x="30932" y="94"/>
                </a:cubicBezTo>
                <a:cubicBezTo>
                  <a:pt x="37077" y="972"/>
                  <a:pt x="32844" y="14818"/>
                  <a:pt x="38638" y="17046"/>
                </a:cubicBezTo>
                <a:cubicBezTo>
                  <a:pt x="41630" y="18197"/>
                  <a:pt x="45492" y="14660"/>
                  <a:pt x="46600" y="11652"/>
                </a:cubicBezTo>
                <a:cubicBezTo>
                  <a:pt x="47793" y="8413"/>
                  <a:pt x="47436" y="3240"/>
                  <a:pt x="50710" y="2148"/>
                </a:cubicBezTo>
                <a:cubicBezTo>
                  <a:pt x="55223" y="642"/>
                  <a:pt x="53577" y="12494"/>
                  <a:pt x="57902" y="14477"/>
                </a:cubicBezTo>
                <a:cubicBezTo>
                  <a:pt x="61432" y="16095"/>
                  <a:pt x="66777" y="14683"/>
                  <a:pt x="69204" y="11652"/>
                </a:cubicBezTo>
              </a:path>
            </a:pathLst>
          </a:custGeom>
          <a:noFill/>
          <a:ln cap="rnd" cmpd="sng" w="38100">
            <a:solidFill>
              <a:schemeClr val="dk1"/>
            </a:solidFill>
            <a:prstDash val="solid"/>
            <a:round/>
            <a:headEnd len="med" w="med" type="none"/>
            <a:tailEnd len="med" w="med" type="none"/>
          </a:ln>
        </p:spPr>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4" name="Shape 1124"/>
        <p:cNvGrpSpPr/>
        <p:nvPr/>
      </p:nvGrpSpPr>
      <p:grpSpPr>
        <a:xfrm>
          <a:off x="0" y="0"/>
          <a:ext cx="0" cy="0"/>
          <a:chOff x="0" y="0"/>
          <a:chExt cx="0" cy="0"/>
        </a:xfrm>
      </p:grpSpPr>
      <p:grpSp>
        <p:nvGrpSpPr>
          <p:cNvPr id="1125" name="Google Shape;1125;p52"/>
          <p:cNvGrpSpPr/>
          <p:nvPr/>
        </p:nvGrpSpPr>
        <p:grpSpPr>
          <a:xfrm>
            <a:off x="1637775" y="1223400"/>
            <a:ext cx="6239400" cy="2696700"/>
            <a:chOff x="1637775" y="1223400"/>
            <a:chExt cx="6239400" cy="2696700"/>
          </a:xfrm>
        </p:grpSpPr>
        <p:sp>
          <p:nvSpPr>
            <p:cNvPr id="1126" name="Google Shape;1126;p52"/>
            <p:cNvSpPr/>
            <p:nvPr/>
          </p:nvSpPr>
          <p:spPr>
            <a:xfrm>
              <a:off x="1637775" y="1223400"/>
              <a:ext cx="6235500" cy="2696700"/>
            </a:xfrm>
            <a:prstGeom prst="roundRect">
              <a:avLst>
                <a:gd fmla="val 8620" name="adj"/>
              </a:avLst>
            </a:prstGeom>
            <a:solidFill>
              <a:schemeClr val="lt1"/>
            </a:solidFill>
            <a:ln>
              <a:noFill/>
            </a:ln>
            <a:effectLst>
              <a:outerShdw rotWithShape="0" algn="bl" dir="2940000" dist="200025">
                <a:schemeClr val="lt2">
                  <a:alpha val="94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7" name="Google Shape;1127;p52"/>
            <p:cNvGrpSpPr/>
            <p:nvPr/>
          </p:nvGrpSpPr>
          <p:grpSpPr>
            <a:xfrm>
              <a:off x="1641675" y="1400175"/>
              <a:ext cx="6235500" cy="314475"/>
              <a:chOff x="1784775" y="1171575"/>
              <a:chExt cx="6235500" cy="314475"/>
            </a:xfrm>
          </p:grpSpPr>
          <p:sp>
            <p:nvSpPr>
              <p:cNvPr id="1128" name="Google Shape;1128;p52"/>
              <p:cNvSpPr/>
              <p:nvPr/>
            </p:nvSpPr>
            <p:spPr>
              <a:xfrm>
                <a:off x="1784775" y="1390650"/>
                <a:ext cx="6235500" cy="95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52"/>
              <p:cNvSpPr/>
              <p:nvPr/>
            </p:nvSpPr>
            <p:spPr>
              <a:xfrm>
                <a:off x="7191375" y="1171575"/>
                <a:ext cx="162000" cy="162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52"/>
              <p:cNvSpPr/>
              <p:nvPr/>
            </p:nvSpPr>
            <p:spPr>
              <a:xfrm>
                <a:off x="7448550" y="117157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52"/>
              <p:cNvSpPr/>
              <p:nvPr/>
            </p:nvSpPr>
            <p:spPr>
              <a:xfrm>
                <a:off x="7705725" y="1171575"/>
                <a:ext cx="162000" cy="162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32" name="Google Shape;1132;p52"/>
          <p:cNvSpPr txBox="1"/>
          <p:nvPr>
            <p:ph type="title"/>
          </p:nvPr>
        </p:nvSpPr>
        <p:spPr>
          <a:xfrm>
            <a:off x="1811761" y="1761814"/>
            <a:ext cx="5890800" cy="92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a:t>
            </a:r>
            <a:endParaRPr/>
          </a:p>
        </p:txBody>
      </p:sp>
      <p:sp>
        <p:nvSpPr>
          <p:cNvPr id="1133" name="Google Shape;1133;p52"/>
          <p:cNvSpPr txBox="1"/>
          <p:nvPr>
            <p:ph idx="2" type="title"/>
          </p:nvPr>
        </p:nvSpPr>
        <p:spPr>
          <a:xfrm>
            <a:off x="1811900" y="2688050"/>
            <a:ext cx="5890800" cy="700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words</a:t>
            </a:r>
            <a:endParaRPr/>
          </a:p>
        </p:txBody>
      </p:sp>
      <p:grpSp>
        <p:nvGrpSpPr>
          <p:cNvPr id="1134" name="Google Shape;1134;p52"/>
          <p:cNvGrpSpPr/>
          <p:nvPr/>
        </p:nvGrpSpPr>
        <p:grpSpPr>
          <a:xfrm>
            <a:off x="1736025" y="2766061"/>
            <a:ext cx="1176078" cy="996256"/>
            <a:chOff x="421775" y="1081400"/>
            <a:chExt cx="686400" cy="581450"/>
          </a:xfrm>
        </p:grpSpPr>
        <p:sp>
          <p:nvSpPr>
            <p:cNvPr id="1135" name="Google Shape;1135;p52"/>
            <p:cNvSpPr/>
            <p:nvPr/>
          </p:nvSpPr>
          <p:spPr>
            <a:xfrm>
              <a:off x="663475" y="1231825"/>
              <a:ext cx="359875" cy="302450"/>
            </a:xfrm>
            <a:custGeom>
              <a:rect b="b" l="l" r="r" t="t"/>
              <a:pathLst>
                <a:path extrusionOk="0" h="12098" w="14395">
                  <a:moveTo>
                    <a:pt x="14395" y="1"/>
                  </a:moveTo>
                  <a:lnTo>
                    <a:pt x="0" y="8990"/>
                  </a:lnTo>
                  <a:lnTo>
                    <a:pt x="4679" y="12097"/>
                  </a:lnTo>
                  <a:lnTo>
                    <a:pt x="1439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52"/>
            <p:cNvSpPr/>
            <p:nvPr/>
          </p:nvSpPr>
          <p:spPr>
            <a:xfrm>
              <a:off x="529525" y="1231825"/>
              <a:ext cx="493825" cy="189350"/>
            </a:xfrm>
            <a:custGeom>
              <a:rect b="b" l="l" r="r" t="t"/>
              <a:pathLst>
                <a:path extrusionOk="0" h="7574" w="19753">
                  <a:moveTo>
                    <a:pt x="19753" y="1"/>
                  </a:moveTo>
                  <a:lnTo>
                    <a:pt x="0" y="5430"/>
                  </a:lnTo>
                  <a:lnTo>
                    <a:pt x="3227" y="7573"/>
                  </a:lnTo>
                  <a:lnTo>
                    <a:pt x="1975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52"/>
            <p:cNvSpPr/>
            <p:nvPr/>
          </p:nvSpPr>
          <p:spPr>
            <a:xfrm>
              <a:off x="732525" y="1231825"/>
              <a:ext cx="290825" cy="302450"/>
            </a:xfrm>
            <a:custGeom>
              <a:rect b="b" l="l" r="r" t="t"/>
              <a:pathLst>
                <a:path extrusionOk="0" h="12098" w="11633">
                  <a:moveTo>
                    <a:pt x="11633" y="1"/>
                  </a:moveTo>
                  <a:lnTo>
                    <a:pt x="0" y="10823"/>
                  </a:lnTo>
                  <a:lnTo>
                    <a:pt x="1917" y="12097"/>
                  </a:lnTo>
                  <a:lnTo>
                    <a:pt x="1163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52"/>
            <p:cNvSpPr/>
            <p:nvPr/>
          </p:nvSpPr>
          <p:spPr>
            <a:xfrm>
              <a:off x="568225" y="1231825"/>
              <a:ext cx="455125" cy="189350"/>
            </a:xfrm>
            <a:custGeom>
              <a:rect b="b" l="l" r="r" t="t"/>
              <a:pathLst>
                <a:path extrusionOk="0" h="7574" w="18205">
                  <a:moveTo>
                    <a:pt x="18205" y="1"/>
                  </a:moveTo>
                  <a:lnTo>
                    <a:pt x="0" y="6454"/>
                  </a:lnTo>
                  <a:lnTo>
                    <a:pt x="1679" y="7573"/>
                  </a:lnTo>
                  <a:lnTo>
                    <a:pt x="182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52"/>
            <p:cNvSpPr/>
            <p:nvPr/>
          </p:nvSpPr>
          <p:spPr>
            <a:xfrm>
              <a:off x="604525" y="1227025"/>
              <a:ext cx="424175" cy="234325"/>
            </a:xfrm>
            <a:custGeom>
              <a:rect b="b" l="l" r="r" t="t"/>
              <a:pathLst>
                <a:path extrusionOk="0" h="9373" w="16967">
                  <a:moveTo>
                    <a:pt x="16745" y="0"/>
                  </a:moveTo>
                  <a:cubicBezTo>
                    <a:pt x="16720" y="0"/>
                    <a:pt x="16694" y="5"/>
                    <a:pt x="16669" y="14"/>
                  </a:cubicBezTo>
                  <a:lnTo>
                    <a:pt x="143" y="7586"/>
                  </a:lnTo>
                  <a:cubicBezTo>
                    <a:pt x="48" y="7634"/>
                    <a:pt x="1" y="7741"/>
                    <a:pt x="48" y="7836"/>
                  </a:cubicBezTo>
                  <a:cubicBezTo>
                    <a:pt x="82" y="7912"/>
                    <a:pt x="146" y="7952"/>
                    <a:pt x="214" y="7952"/>
                  </a:cubicBezTo>
                  <a:cubicBezTo>
                    <a:pt x="242" y="7952"/>
                    <a:pt x="270" y="7946"/>
                    <a:pt x="298" y="7932"/>
                  </a:cubicBezTo>
                  <a:lnTo>
                    <a:pt x="14121" y="1609"/>
                  </a:lnTo>
                  <a:lnTo>
                    <a:pt x="14121" y="1609"/>
                  </a:lnTo>
                  <a:lnTo>
                    <a:pt x="2251" y="9015"/>
                  </a:lnTo>
                  <a:cubicBezTo>
                    <a:pt x="2156" y="9075"/>
                    <a:pt x="2132" y="9194"/>
                    <a:pt x="2191" y="9277"/>
                  </a:cubicBezTo>
                  <a:cubicBezTo>
                    <a:pt x="2227" y="9337"/>
                    <a:pt x="2287" y="9372"/>
                    <a:pt x="2358" y="9372"/>
                  </a:cubicBezTo>
                  <a:cubicBezTo>
                    <a:pt x="2382" y="9372"/>
                    <a:pt x="2418" y="9360"/>
                    <a:pt x="2453" y="9337"/>
                  </a:cubicBezTo>
                  <a:lnTo>
                    <a:pt x="16848" y="359"/>
                  </a:lnTo>
                  <a:cubicBezTo>
                    <a:pt x="16943" y="300"/>
                    <a:pt x="16967" y="193"/>
                    <a:pt x="16919" y="97"/>
                  </a:cubicBezTo>
                  <a:cubicBezTo>
                    <a:pt x="16884" y="36"/>
                    <a:pt x="16817" y="0"/>
                    <a:pt x="167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52"/>
            <p:cNvSpPr/>
            <p:nvPr/>
          </p:nvSpPr>
          <p:spPr>
            <a:xfrm>
              <a:off x="658400" y="1226950"/>
              <a:ext cx="370025" cy="312075"/>
            </a:xfrm>
            <a:custGeom>
              <a:rect b="b" l="l" r="r" t="t"/>
              <a:pathLst>
                <a:path extrusionOk="0" h="12483" w="14801">
                  <a:moveTo>
                    <a:pt x="13740" y="958"/>
                  </a:moveTo>
                  <a:lnTo>
                    <a:pt x="4835" y="12030"/>
                  </a:lnTo>
                  <a:lnTo>
                    <a:pt x="548" y="9185"/>
                  </a:lnTo>
                  <a:lnTo>
                    <a:pt x="13740" y="958"/>
                  </a:lnTo>
                  <a:close/>
                  <a:moveTo>
                    <a:pt x="14597" y="0"/>
                  </a:moveTo>
                  <a:cubicBezTo>
                    <a:pt x="14561" y="0"/>
                    <a:pt x="14524" y="10"/>
                    <a:pt x="14491" y="29"/>
                  </a:cubicBezTo>
                  <a:lnTo>
                    <a:pt x="96" y="9018"/>
                  </a:lnTo>
                  <a:cubicBezTo>
                    <a:pt x="36" y="9054"/>
                    <a:pt x="1" y="9113"/>
                    <a:pt x="1" y="9173"/>
                  </a:cubicBezTo>
                  <a:cubicBezTo>
                    <a:pt x="1" y="9244"/>
                    <a:pt x="36" y="9304"/>
                    <a:pt x="96" y="9340"/>
                  </a:cubicBezTo>
                  <a:lnTo>
                    <a:pt x="4775" y="12447"/>
                  </a:lnTo>
                  <a:cubicBezTo>
                    <a:pt x="4799" y="12471"/>
                    <a:pt x="4846" y="12483"/>
                    <a:pt x="4882" y="12483"/>
                  </a:cubicBezTo>
                  <a:cubicBezTo>
                    <a:pt x="4930" y="12483"/>
                    <a:pt x="4989" y="12459"/>
                    <a:pt x="5025" y="12411"/>
                  </a:cubicBezTo>
                  <a:lnTo>
                    <a:pt x="14752" y="315"/>
                  </a:lnTo>
                  <a:cubicBezTo>
                    <a:pt x="14800" y="243"/>
                    <a:pt x="14800" y="136"/>
                    <a:pt x="14741" y="65"/>
                  </a:cubicBezTo>
                  <a:cubicBezTo>
                    <a:pt x="14705" y="22"/>
                    <a:pt x="14652" y="0"/>
                    <a:pt x="145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52"/>
            <p:cNvSpPr/>
            <p:nvPr/>
          </p:nvSpPr>
          <p:spPr>
            <a:xfrm>
              <a:off x="524450" y="1226925"/>
              <a:ext cx="504250" cy="199000"/>
            </a:xfrm>
            <a:custGeom>
              <a:rect b="b" l="l" r="r" t="t"/>
              <a:pathLst>
                <a:path extrusionOk="0" h="7960" w="20170">
                  <a:moveTo>
                    <a:pt x="17717" y="1006"/>
                  </a:moveTo>
                  <a:lnTo>
                    <a:pt x="3442" y="7543"/>
                  </a:lnTo>
                  <a:lnTo>
                    <a:pt x="656" y="5697"/>
                  </a:lnTo>
                  <a:lnTo>
                    <a:pt x="17717" y="1006"/>
                  </a:lnTo>
                  <a:close/>
                  <a:moveTo>
                    <a:pt x="19957" y="0"/>
                  </a:moveTo>
                  <a:cubicBezTo>
                    <a:pt x="19941" y="0"/>
                    <a:pt x="19924" y="2"/>
                    <a:pt x="19908" y="6"/>
                  </a:cubicBezTo>
                  <a:lnTo>
                    <a:pt x="144" y="5435"/>
                  </a:lnTo>
                  <a:cubicBezTo>
                    <a:pt x="72" y="5459"/>
                    <a:pt x="25" y="5519"/>
                    <a:pt x="13" y="5590"/>
                  </a:cubicBezTo>
                  <a:cubicBezTo>
                    <a:pt x="1" y="5662"/>
                    <a:pt x="25" y="5745"/>
                    <a:pt x="96" y="5781"/>
                  </a:cubicBezTo>
                  <a:lnTo>
                    <a:pt x="3323" y="7924"/>
                  </a:lnTo>
                  <a:cubicBezTo>
                    <a:pt x="3346" y="7948"/>
                    <a:pt x="3382" y="7960"/>
                    <a:pt x="3430" y="7960"/>
                  </a:cubicBezTo>
                  <a:cubicBezTo>
                    <a:pt x="3454" y="7960"/>
                    <a:pt x="3477" y="7948"/>
                    <a:pt x="3501" y="7936"/>
                  </a:cubicBezTo>
                  <a:lnTo>
                    <a:pt x="20039" y="375"/>
                  </a:lnTo>
                  <a:cubicBezTo>
                    <a:pt x="20122" y="328"/>
                    <a:pt x="20170" y="220"/>
                    <a:pt x="20134" y="125"/>
                  </a:cubicBezTo>
                  <a:cubicBezTo>
                    <a:pt x="20105" y="46"/>
                    <a:pt x="20034" y="0"/>
                    <a:pt x="199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52"/>
            <p:cNvSpPr/>
            <p:nvPr/>
          </p:nvSpPr>
          <p:spPr>
            <a:xfrm>
              <a:off x="604825" y="1416250"/>
              <a:ext cx="120575" cy="143325"/>
            </a:xfrm>
            <a:custGeom>
              <a:rect b="b" l="l" r="r" t="t"/>
              <a:pathLst>
                <a:path extrusionOk="0" h="5733" w="4823">
                  <a:moveTo>
                    <a:pt x="202" y="0"/>
                  </a:moveTo>
                  <a:cubicBezTo>
                    <a:pt x="187" y="0"/>
                    <a:pt x="171" y="2"/>
                    <a:pt x="155" y="6"/>
                  </a:cubicBezTo>
                  <a:cubicBezTo>
                    <a:pt x="60" y="41"/>
                    <a:pt x="1" y="136"/>
                    <a:pt x="24" y="244"/>
                  </a:cubicBezTo>
                  <a:lnTo>
                    <a:pt x="1477" y="5590"/>
                  </a:lnTo>
                  <a:cubicBezTo>
                    <a:pt x="1501" y="5649"/>
                    <a:pt x="1548" y="5709"/>
                    <a:pt x="1608" y="5721"/>
                  </a:cubicBezTo>
                  <a:cubicBezTo>
                    <a:pt x="1632" y="5732"/>
                    <a:pt x="1644" y="5732"/>
                    <a:pt x="1667" y="5732"/>
                  </a:cubicBezTo>
                  <a:cubicBezTo>
                    <a:pt x="1715" y="5732"/>
                    <a:pt x="1751" y="5721"/>
                    <a:pt x="1786" y="5685"/>
                  </a:cubicBezTo>
                  <a:lnTo>
                    <a:pt x="4727" y="3256"/>
                  </a:lnTo>
                  <a:cubicBezTo>
                    <a:pt x="4811" y="3196"/>
                    <a:pt x="4823" y="3077"/>
                    <a:pt x="4751" y="2994"/>
                  </a:cubicBezTo>
                  <a:cubicBezTo>
                    <a:pt x="4711" y="2948"/>
                    <a:pt x="4657" y="2923"/>
                    <a:pt x="4602" y="2923"/>
                  </a:cubicBezTo>
                  <a:cubicBezTo>
                    <a:pt x="4558" y="2923"/>
                    <a:pt x="4514" y="2939"/>
                    <a:pt x="4477" y="2970"/>
                  </a:cubicBezTo>
                  <a:lnTo>
                    <a:pt x="1775" y="5209"/>
                  </a:lnTo>
                  <a:lnTo>
                    <a:pt x="393" y="148"/>
                  </a:lnTo>
                  <a:cubicBezTo>
                    <a:pt x="373" y="57"/>
                    <a:pt x="292" y="0"/>
                    <a:pt x="2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52"/>
            <p:cNvSpPr/>
            <p:nvPr/>
          </p:nvSpPr>
          <p:spPr>
            <a:xfrm>
              <a:off x="641425" y="1451675"/>
              <a:ext cx="27125" cy="107900"/>
            </a:xfrm>
            <a:custGeom>
              <a:rect b="b" l="l" r="r" t="t"/>
              <a:pathLst>
                <a:path extrusionOk="0" h="4316" w="1085">
                  <a:moveTo>
                    <a:pt x="865" y="1"/>
                  </a:moveTo>
                  <a:cubicBezTo>
                    <a:pt x="775" y="1"/>
                    <a:pt x="702" y="67"/>
                    <a:pt x="692" y="160"/>
                  </a:cubicBezTo>
                  <a:lnTo>
                    <a:pt x="13" y="4089"/>
                  </a:lnTo>
                  <a:cubicBezTo>
                    <a:pt x="1" y="4196"/>
                    <a:pt x="72" y="4292"/>
                    <a:pt x="168" y="4315"/>
                  </a:cubicBezTo>
                  <a:lnTo>
                    <a:pt x="203" y="4315"/>
                  </a:lnTo>
                  <a:cubicBezTo>
                    <a:pt x="299" y="4315"/>
                    <a:pt x="382" y="4256"/>
                    <a:pt x="394" y="4161"/>
                  </a:cubicBezTo>
                  <a:lnTo>
                    <a:pt x="1061" y="220"/>
                  </a:lnTo>
                  <a:cubicBezTo>
                    <a:pt x="1084" y="124"/>
                    <a:pt x="1013" y="17"/>
                    <a:pt x="906" y="5"/>
                  </a:cubicBezTo>
                  <a:cubicBezTo>
                    <a:pt x="892" y="2"/>
                    <a:pt x="878" y="1"/>
                    <a:pt x="8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52"/>
            <p:cNvSpPr/>
            <p:nvPr/>
          </p:nvSpPr>
          <p:spPr>
            <a:xfrm>
              <a:off x="444675" y="1338550"/>
              <a:ext cx="142325" cy="212400"/>
            </a:xfrm>
            <a:custGeom>
              <a:rect b="b" l="l" r="r" t="t"/>
              <a:pathLst>
                <a:path extrusionOk="0" h="8496" w="5693">
                  <a:moveTo>
                    <a:pt x="1454" y="3983"/>
                  </a:moveTo>
                  <a:cubicBezTo>
                    <a:pt x="1489" y="3983"/>
                    <a:pt x="1525" y="3983"/>
                    <a:pt x="1561" y="3995"/>
                  </a:cubicBezTo>
                  <a:cubicBezTo>
                    <a:pt x="1787" y="4006"/>
                    <a:pt x="2013" y="4090"/>
                    <a:pt x="2216" y="4197"/>
                  </a:cubicBezTo>
                  <a:cubicBezTo>
                    <a:pt x="2216" y="4352"/>
                    <a:pt x="2192" y="4507"/>
                    <a:pt x="2144" y="4661"/>
                  </a:cubicBezTo>
                  <a:cubicBezTo>
                    <a:pt x="2049" y="4971"/>
                    <a:pt x="1799" y="5257"/>
                    <a:pt x="1501" y="5388"/>
                  </a:cubicBezTo>
                  <a:cubicBezTo>
                    <a:pt x="1407" y="5431"/>
                    <a:pt x="1287" y="5470"/>
                    <a:pt x="1154" y="5470"/>
                  </a:cubicBezTo>
                  <a:cubicBezTo>
                    <a:pt x="1067" y="5470"/>
                    <a:pt x="976" y="5454"/>
                    <a:pt x="882" y="5411"/>
                  </a:cubicBezTo>
                  <a:cubicBezTo>
                    <a:pt x="584" y="5269"/>
                    <a:pt x="418" y="4888"/>
                    <a:pt x="513" y="4578"/>
                  </a:cubicBezTo>
                  <a:cubicBezTo>
                    <a:pt x="620" y="4197"/>
                    <a:pt x="1061" y="3983"/>
                    <a:pt x="1454" y="3983"/>
                  </a:cubicBezTo>
                  <a:close/>
                  <a:moveTo>
                    <a:pt x="831" y="1"/>
                  </a:moveTo>
                  <a:cubicBezTo>
                    <a:pt x="799" y="1"/>
                    <a:pt x="767" y="10"/>
                    <a:pt x="739" y="30"/>
                  </a:cubicBezTo>
                  <a:cubicBezTo>
                    <a:pt x="644" y="89"/>
                    <a:pt x="608" y="208"/>
                    <a:pt x="668" y="292"/>
                  </a:cubicBezTo>
                  <a:cubicBezTo>
                    <a:pt x="1156" y="1101"/>
                    <a:pt x="1573" y="1959"/>
                    <a:pt x="1906" y="2852"/>
                  </a:cubicBezTo>
                  <a:cubicBezTo>
                    <a:pt x="2025" y="3149"/>
                    <a:pt x="2120" y="3447"/>
                    <a:pt x="2180" y="3756"/>
                  </a:cubicBezTo>
                  <a:cubicBezTo>
                    <a:pt x="1989" y="3685"/>
                    <a:pt x="1799" y="3625"/>
                    <a:pt x="1596" y="3602"/>
                  </a:cubicBezTo>
                  <a:cubicBezTo>
                    <a:pt x="1556" y="3598"/>
                    <a:pt x="1514" y="3597"/>
                    <a:pt x="1472" y="3597"/>
                  </a:cubicBezTo>
                  <a:cubicBezTo>
                    <a:pt x="927" y="3597"/>
                    <a:pt x="310" y="3885"/>
                    <a:pt x="144" y="4471"/>
                  </a:cubicBezTo>
                  <a:cubicBezTo>
                    <a:pt x="1" y="4959"/>
                    <a:pt x="263" y="5542"/>
                    <a:pt x="715" y="5757"/>
                  </a:cubicBezTo>
                  <a:cubicBezTo>
                    <a:pt x="855" y="5821"/>
                    <a:pt x="1006" y="5853"/>
                    <a:pt x="1162" y="5853"/>
                  </a:cubicBezTo>
                  <a:cubicBezTo>
                    <a:pt x="1324" y="5853"/>
                    <a:pt x="1492" y="5818"/>
                    <a:pt x="1656" y="5745"/>
                  </a:cubicBezTo>
                  <a:cubicBezTo>
                    <a:pt x="2061" y="5566"/>
                    <a:pt x="2382" y="5197"/>
                    <a:pt x="2513" y="4780"/>
                  </a:cubicBezTo>
                  <a:cubicBezTo>
                    <a:pt x="2549" y="4661"/>
                    <a:pt x="2573" y="4542"/>
                    <a:pt x="2585" y="4423"/>
                  </a:cubicBezTo>
                  <a:cubicBezTo>
                    <a:pt x="2680" y="4495"/>
                    <a:pt x="2763" y="4566"/>
                    <a:pt x="2835" y="4626"/>
                  </a:cubicBezTo>
                  <a:cubicBezTo>
                    <a:pt x="4001" y="5578"/>
                    <a:pt x="4883" y="6912"/>
                    <a:pt x="5299" y="8352"/>
                  </a:cubicBezTo>
                  <a:cubicBezTo>
                    <a:pt x="5323" y="8436"/>
                    <a:pt x="5394" y="8495"/>
                    <a:pt x="5478" y="8495"/>
                  </a:cubicBezTo>
                  <a:cubicBezTo>
                    <a:pt x="5502" y="8495"/>
                    <a:pt x="5514" y="8495"/>
                    <a:pt x="5537" y="8483"/>
                  </a:cubicBezTo>
                  <a:cubicBezTo>
                    <a:pt x="5633" y="8459"/>
                    <a:pt x="5692" y="8352"/>
                    <a:pt x="5668" y="8245"/>
                  </a:cubicBezTo>
                  <a:cubicBezTo>
                    <a:pt x="5228" y="6721"/>
                    <a:pt x="4311" y="5340"/>
                    <a:pt x="3085" y="4328"/>
                  </a:cubicBezTo>
                  <a:cubicBezTo>
                    <a:pt x="2942" y="4209"/>
                    <a:pt x="2775" y="4078"/>
                    <a:pt x="2585" y="3971"/>
                  </a:cubicBezTo>
                  <a:cubicBezTo>
                    <a:pt x="2549" y="3530"/>
                    <a:pt x="2418" y="3102"/>
                    <a:pt x="2263" y="2709"/>
                  </a:cubicBezTo>
                  <a:cubicBezTo>
                    <a:pt x="1930" y="1804"/>
                    <a:pt x="1501" y="923"/>
                    <a:pt x="1001" y="101"/>
                  </a:cubicBezTo>
                  <a:cubicBezTo>
                    <a:pt x="961" y="38"/>
                    <a:pt x="895" y="1"/>
                    <a:pt x="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52"/>
            <p:cNvSpPr/>
            <p:nvPr/>
          </p:nvSpPr>
          <p:spPr>
            <a:xfrm>
              <a:off x="1098350" y="1349625"/>
              <a:ext cx="9825" cy="9625"/>
            </a:xfrm>
            <a:custGeom>
              <a:rect b="b" l="l" r="r" t="t"/>
              <a:pathLst>
                <a:path extrusionOk="0" h="385" w="393">
                  <a:moveTo>
                    <a:pt x="197" y="1"/>
                  </a:moveTo>
                  <a:cubicBezTo>
                    <a:pt x="146" y="1"/>
                    <a:pt x="95" y="21"/>
                    <a:pt x="60" y="63"/>
                  </a:cubicBezTo>
                  <a:cubicBezTo>
                    <a:pt x="48" y="63"/>
                    <a:pt x="48" y="75"/>
                    <a:pt x="36" y="87"/>
                  </a:cubicBezTo>
                  <a:cubicBezTo>
                    <a:pt x="24" y="99"/>
                    <a:pt x="24" y="111"/>
                    <a:pt x="12" y="123"/>
                  </a:cubicBezTo>
                  <a:cubicBezTo>
                    <a:pt x="12" y="134"/>
                    <a:pt x="12" y="146"/>
                    <a:pt x="12" y="158"/>
                  </a:cubicBezTo>
                  <a:cubicBezTo>
                    <a:pt x="0" y="170"/>
                    <a:pt x="0" y="182"/>
                    <a:pt x="0" y="194"/>
                  </a:cubicBezTo>
                  <a:cubicBezTo>
                    <a:pt x="0" y="206"/>
                    <a:pt x="0" y="218"/>
                    <a:pt x="12" y="230"/>
                  </a:cubicBezTo>
                  <a:cubicBezTo>
                    <a:pt x="12" y="242"/>
                    <a:pt x="12" y="254"/>
                    <a:pt x="12" y="265"/>
                  </a:cubicBezTo>
                  <a:cubicBezTo>
                    <a:pt x="24" y="277"/>
                    <a:pt x="24" y="289"/>
                    <a:pt x="36" y="301"/>
                  </a:cubicBezTo>
                  <a:cubicBezTo>
                    <a:pt x="48" y="313"/>
                    <a:pt x="48" y="325"/>
                    <a:pt x="60" y="325"/>
                  </a:cubicBezTo>
                  <a:cubicBezTo>
                    <a:pt x="95" y="361"/>
                    <a:pt x="143" y="385"/>
                    <a:pt x="191" y="385"/>
                  </a:cubicBezTo>
                  <a:cubicBezTo>
                    <a:pt x="250" y="385"/>
                    <a:pt x="298" y="361"/>
                    <a:pt x="333" y="325"/>
                  </a:cubicBezTo>
                  <a:cubicBezTo>
                    <a:pt x="369" y="289"/>
                    <a:pt x="393" y="242"/>
                    <a:pt x="393" y="194"/>
                  </a:cubicBezTo>
                  <a:cubicBezTo>
                    <a:pt x="393" y="146"/>
                    <a:pt x="369" y="99"/>
                    <a:pt x="333" y="63"/>
                  </a:cubicBezTo>
                  <a:cubicBezTo>
                    <a:pt x="298" y="21"/>
                    <a:pt x="247" y="1"/>
                    <a:pt x="1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52"/>
            <p:cNvSpPr/>
            <p:nvPr/>
          </p:nvSpPr>
          <p:spPr>
            <a:xfrm>
              <a:off x="1033450" y="1345225"/>
              <a:ext cx="61925" cy="13125"/>
            </a:xfrm>
            <a:custGeom>
              <a:rect b="b" l="l" r="r" t="t"/>
              <a:pathLst>
                <a:path extrusionOk="0" h="525" w="2477">
                  <a:moveTo>
                    <a:pt x="215" y="1"/>
                  </a:moveTo>
                  <a:cubicBezTo>
                    <a:pt x="108" y="1"/>
                    <a:pt x="24" y="84"/>
                    <a:pt x="12" y="191"/>
                  </a:cubicBezTo>
                  <a:cubicBezTo>
                    <a:pt x="1" y="287"/>
                    <a:pt x="84" y="382"/>
                    <a:pt x="191" y="394"/>
                  </a:cubicBezTo>
                  <a:lnTo>
                    <a:pt x="203" y="394"/>
                  </a:lnTo>
                  <a:cubicBezTo>
                    <a:pt x="298" y="394"/>
                    <a:pt x="393" y="310"/>
                    <a:pt x="393" y="215"/>
                  </a:cubicBezTo>
                  <a:cubicBezTo>
                    <a:pt x="405" y="108"/>
                    <a:pt x="322" y="13"/>
                    <a:pt x="215" y="1"/>
                  </a:cubicBezTo>
                  <a:close/>
                  <a:moveTo>
                    <a:pt x="739" y="37"/>
                  </a:moveTo>
                  <a:cubicBezTo>
                    <a:pt x="632" y="37"/>
                    <a:pt x="536" y="108"/>
                    <a:pt x="524" y="215"/>
                  </a:cubicBezTo>
                  <a:cubicBezTo>
                    <a:pt x="524" y="322"/>
                    <a:pt x="596" y="418"/>
                    <a:pt x="703" y="430"/>
                  </a:cubicBezTo>
                  <a:lnTo>
                    <a:pt x="715" y="430"/>
                  </a:lnTo>
                  <a:cubicBezTo>
                    <a:pt x="822" y="430"/>
                    <a:pt x="905" y="346"/>
                    <a:pt x="917" y="239"/>
                  </a:cubicBezTo>
                  <a:cubicBezTo>
                    <a:pt x="917" y="144"/>
                    <a:pt x="834" y="49"/>
                    <a:pt x="739" y="37"/>
                  </a:cubicBezTo>
                  <a:close/>
                  <a:moveTo>
                    <a:pt x="1251" y="72"/>
                  </a:moveTo>
                  <a:cubicBezTo>
                    <a:pt x="1144" y="72"/>
                    <a:pt x="1048" y="144"/>
                    <a:pt x="1048" y="251"/>
                  </a:cubicBezTo>
                  <a:cubicBezTo>
                    <a:pt x="1036" y="358"/>
                    <a:pt x="1120" y="453"/>
                    <a:pt x="1227" y="453"/>
                  </a:cubicBezTo>
                  <a:lnTo>
                    <a:pt x="1239" y="453"/>
                  </a:lnTo>
                  <a:cubicBezTo>
                    <a:pt x="1334" y="453"/>
                    <a:pt x="1429" y="382"/>
                    <a:pt x="1429" y="275"/>
                  </a:cubicBezTo>
                  <a:cubicBezTo>
                    <a:pt x="1441" y="168"/>
                    <a:pt x="1358" y="84"/>
                    <a:pt x="1251" y="72"/>
                  </a:cubicBezTo>
                  <a:close/>
                  <a:moveTo>
                    <a:pt x="1744" y="107"/>
                  </a:moveTo>
                  <a:cubicBezTo>
                    <a:pt x="1656" y="107"/>
                    <a:pt x="1571" y="186"/>
                    <a:pt x="1560" y="287"/>
                  </a:cubicBezTo>
                  <a:cubicBezTo>
                    <a:pt x="1560" y="394"/>
                    <a:pt x="1632" y="489"/>
                    <a:pt x="1739" y="489"/>
                  </a:cubicBezTo>
                  <a:lnTo>
                    <a:pt x="1751" y="489"/>
                  </a:lnTo>
                  <a:cubicBezTo>
                    <a:pt x="1858" y="489"/>
                    <a:pt x="1941" y="418"/>
                    <a:pt x="1941" y="310"/>
                  </a:cubicBezTo>
                  <a:cubicBezTo>
                    <a:pt x="1953" y="203"/>
                    <a:pt x="1870" y="120"/>
                    <a:pt x="1763" y="108"/>
                  </a:cubicBezTo>
                  <a:cubicBezTo>
                    <a:pt x="1757" y="107"/>
                    <a:pt x="1750" y="107"/>
                    <a:pt x="1744" y="107"/>
                  </a:cubicBezTo>
                  <a:close/>
                  <a:moveTo>
                    <a:pt x="2266" y="143"/>
                  </a:moveTo>
                  <a:cubicBezTo>
                    <a:pt x="2168" y="143"/>
                    <a:pt x="2084" y="222"/>
                    <a:pt x="2084" y="322"/>
                  </a:cubicBezTo>
                  <a:cubicBezTo>
                    <a:pt x="2072" y="430"/>
                    <a:pt x="2156" y="513"/>
                    <a:pt x="2263" y="525"/>
                  </a:cubicBezTo>
                  <a:lnTo>
                    <a:pt x="2275" y="525"/>
                  </a:lnTo>
                  <a:cubicBezTo>
                    <a:pt x="2370" y="525"/>
                    <a:pt x="2453" y="453"/>
                    <a:pt x="2465" y="346"/>
                  </a:cubicBezTo>
                  <a:cubicBezTo>
                    <a:pt x="2477" y="239"/>
                    <a:pt x="2394" y="156"/>
                    <a:pt x="2287" y="144"/>
                  </a:cubicBezTo>
                  <a:cubicBezTo>
                    <a:pt x="2280" y="143"/>
                    <a:pt x="2273" y="143"/>
                    <a:pt x="2266" y="14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52"/>
            <p:cNvSpPr/>
            <p:nvPr/>
          </p:nvSpPr>
          <p:spPr>
            <a:xfrm>
              <a:off x="1020650" y="1344575"/>
              <a:ext cx="9850" cy="9625"/>
            </a:xfrm>
            <a:custGeom>
              <a:rect b="b" l="l" r="r" t="t"/>
              <a:pathLst>
                <a:path extrusionOk="0" h="385" w="394">
                  <a:moveTo>
                    <a:pt x="192" y="0"/>
                  </a:moveTo>
                  <a:cubicBezTo>
                    <a:pt x="180" y="0"/>
                    <a:pt x="168" y="1"/>
                    <a:pt x="155" y="3"/>
                  </a:cubicBezTo>
                  <a:cubicBezTo>
                    <a:pt x="143" y="3"/>
                    <a:pt x="132" y="3"/>
                    <a:pt x="120" y="15"/>
                  </a:cubicBezTo>
                  <a:cubicBezTo>
                    <a:pt x="108" y="15"/>
                    <a:pt x="96" y="27"/>
                    <a:pt x="96" y="27"/>
                  </a:cubicBezTo>
                  <a:cubicBezTo>
                    <a:pt x="84" y="39"/>
                    <a:pt x="72" y="51"/>
                    <a:pt x="60" y="51"/>
                  </a:cubicBezTo>
                  <a:cubicBezTo>
                    <a:pt x="48" y="63"/>
                    <a:pt x="48" y="75"/>
                    <a:pt x="36" y="86"/>
                  </a:cubicBezTo>
                  <a:cubicBezTo>
                    <a:pt x="36" y="98"/>
                    <a:pt x="24" y="98"/>
                    <a:pt x="24" y="110"/>
                  </a:cubicBezTo>
                  <a:cubicBezTo>
                    <a:pt x="12" y="122"/>
                    <a:pt x="12" y="134"/>
                    <a:pt x="12" y="146"/>
                  </a:cubicBezTo>
                  <a:cubicBezTo>
                    <a:pt x="1" y="170"/>
                    <a:pt x="1" y="182"/>
                    <a:pt x="1" y="194"/>
                  </a:cubicBezTo>
                  <a:cubicBezTo>
                    <a:pt x="1" y="241"/>
                    <a:pt x="24" y="289"/>
                    <a:pt x="60" y="325"/>
                  </a:cubicBezTo>
                  <a:cubicBezTo>
                    <a:pt x="72" y="336"/>
                    <a:pt x="84" y="336"/>
                    <a:pt x="96" y="348"/>
                  </a:cubicBezTo>
                  <a:cubicBezTo>
                    <a:pt x="96" y="360"/>
                    <a:pt x="108" y="360"/>
                    <a:pt x="120" y="372"/>
                  </a:cubicBezTo>
                  <a:lnTo>
                    <a:pt x="155" y="372"/>
                  </a:lnTo>
                  <a:cubicBezTo>
                    <a:pt x="167" y="384"/>
                    <a:pt x="191" y="384"/>
                    <a:pt x="191" y="384"/>
                  </a:cubicBezTo>
                  <a:cubicBezTo>
                    <a:pt x="251" y="384"/>
                    <a:pt x="298" y="360"/>
                    <a:pt x="334" y="325"/>
                  </a:cubicBezTo>
                  <a:cubicBezTo>
                    <a:pt x="370" y="289"/>
                    <a:pt x="393" y="241"/>
                    <a:pt x="393" y="194"/>
                  </a:cubicBezTo>
                  <a:cubicBezTo>
                    <a:pt x="393" y="182"/>
                    <a:pt x="393" y="170"/>
                    <a:pt x="382" y="146"/>
                  </a:cubicBezTo>
                  <a:cubicBezTo>
                    <a:pt x="382" y="134"/>
                    <a:pt x="382" y="122"/>
                    <a:pt x="370" y="110"/>
                  </a:cubicBezTo>
                  <a:cubicBezTo>
                    <a:pt x="370" y="98"/>
                    <a:pt x="370" y="98"/>
                    <a:pt x="358" y="86"/>
                  </a:cubicBezTo>
                  <a:cubicBezTo>
                    <a:pt x="346" y="75"/>
                    <a:pt x="346" y="63"/>
                    <a:pt x="334" y="51"/>
                  </a:cubicBezTo>
                  <a:cubicBezTo>
                    <a:pt x="295" y="21"/>
                    <a:pt x="247" y="0"/>
                    <a:pt x="1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52"/>
            <p:cNvSpPr/>
            <p:nvPr/>
          </p:nvSpPr>
          <p:spPr>
            <a:xfrm>
              <a:off x="912300" y="1157250"/>
              <a:ext cx="34850" cy="47525"/>
            </a:xfrm>
            <a:custGeom>
              <a:rect b="b" l="l" r="r" t="t"/>
              <a:pathLst>
                <a:path extrusionOk="0" h="1901" w="1394">
                  <a:moveTo>
                    <a:pt x="1169" y="1"/>
                  </a:moveTo>
                  <a:cubicBezTo>
                    <a:pt x="1109" y="1"/>
                    <a:pt x="1048" y="29"/>
                    <a:pt x="1013" y="79"/>
                  </a:cubicBezTo>
                  <a:cubicBezTo>
                    <a:pt x="656" y="567"/>
                    <a:pt x="334" y="1091"/>
                    <a:pt x="48" y="1614"/>
                  </a:cubicBezTo>
                  <a:cubicBezTo>
                    <a:pt x="1" y="1710"/>
                    <a:pt x="36" y="1829"/>
                    <a:pt x="132" y="1876"/>
                  </a:cubicBezTo>
                  <a:cubicBezTo>
                    <a:pt x="155" y="1888"/>
                    <a:pt x="191" y="1900"/>
                    <a:pt x="215" y="1900"/>
                  </a:cubicBezTo>
                  <a:cubicBezTo>
                    <a:pt x="286" y="1900"/>
                    <a:pt x="358" y="1864"/>
                    <a:pt x="382" y="1793"/>
                  </a:cubicBezTo>
                  <a:cubicBezTo>
                    <a:pt x="667" y="1281"/>
                    <a:pt x="977" y="781"/>
                    <a:pt x="1322" y="305"/>
                  </a:cubicBezTo>
                  <a:cubicBezTo>
                    <a:pt x="1394" y="221"/>
                    <a:pt x="1370" y="102"/>
                    <a:pt x="1287" y="43"/>
                  </a:cubicBezTo>
                  <a:cubicBezTo>
                    <a:pt x="1253" y="14"/>
                    <a:pt x="1211" y="1"/>
                    <a:pt x="11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52"/>
            <p:cNvSpPr/>
            <p:nvPr/>
          </p:nvSpPr>
          <p:spPr>
            <a:xfrm>
              <a:off x="1009650" y="1164400"/>
              <a:ext cx="9825" cy="9700"/>
            </a:xfrm>
            <a:custGeom>
              <a:rect b="b" l="l" r="r" t="t"/>
              <a:pathLst>
                <a:path extrusionOk="0" h="388" w="393">
                  <a:moveTo>
                    <a:pt x="196" y="1"/>
                  </a:moveTo>
                  <a:cubicBezTo>
                    <a:pt x="146" y="1"/>
                    <a:pt x="95" y="19"/>
                    <a:pt x="60" y="54"/>
                  </a:cubicBezTo>
                  <a:cubicBezTo>
                    <a:pt x="24" y="90"/>
                    <a:pt x="0" y="138"/>
                    <a:pt x="0" y="185"/>
                  </a:cubicBezTo>
                  <a:cubicBezTo>
                    <a:pt x="0" y="245"/>
                    <a:pt x="24" y="293"/>
                    <a:pt x="60" y="328"/>
                  </a:cubicBezTo>
                  <a:cubicBezTo>
                    <a:pt x="71" y="340"/>
                    <a:pt x="83" y="340"/>
                    <a:pt x="95" y="352"/>
                  </a:cubicBezTo>
                  <a:cubicBezTo>
                    <a:pt x="107" y="352"/>
                    <a:pt x="119" y="364"/>
                    <a:pt x="119" y="364"/>
                  </a:cubicBezTo>
                  <a:cubicBezTo>
                    <a:pt x="131" y="376"/>
                    <a:pt x="143" y="376"/>
                    <a:pt x="155" y="376"/>
                  </a:cubicBezTo>
                  <a:cubicBezTo>
                    <a:pt x="179" y="376"/>
                    <a:pt x="191" y="388"/>
                    <a:pt x="202" y="388"/>
                  </a:cubicBezTo>
                  <a:cubicBezTo>
                    <a:pt x="250" y="388"/>
                    <a:pt x="298" y="364"/>
                    <a:pt x="333" y="328"/>
                  </a:cubicBezTo>
                  <a:cubicBezTo>
                    <a:pt x="369" y="293"/>
                    <a:pt x="393" y="245"/>
                    <a:pt x="393" y="185"/>
                  </a:cubicBezTo>
                  <a:cubicBezTo>
                    <a:pt x="393" y="138"/>
                    <a:pt x="369" y="90"/>
                    <a:pt x="333" y="54"/>
                  </a:cubicBezTo>
                  <a:cubicBezTo>
                    <a:pt x="298" y="19"/>
                    <a:pt x="247" y="1"/>
                    <a:pt x="1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52"/>
            <p:cNvSpPr/>
            <p:nvPr/>
          </p:nvSpPr>
          <p:spPr>
            <a:xfrm>
              <a:off x="982550" y="1173525"/>
              <a:ext cx="28300" cy="27975"/>
            </a:xfrm>
            <a:custGeom>
              <a:rect b="b" l="l" r="r" t="t"/>
              <a:pathLst>
                <a:path extrusionOk="0" h="1119" w="1132">
                  <a:moveTo>
                    <a:pt x="929" y="0"/>
                  </a:moveTo>
                  <a:cubicBezTo>
                    <a:pt x="877" y="0"/>
                    <a:pt x="823" y="21"/>
                    <a:pt x="786" y="59"/>
                  </a:cubicBezTo>
                  <a:cubicBezTo>
                    <a:pt x="715" y="130"/>
                    <a:pt x="715" y="261"/>
                    <a:pt x="798" y="332"/>
                  </a:cubicBezTo>
                  <a:cubicBezTo>
                    <a:pt x="834" y="368"/>
                    <a:pt x="882" y="380"/>
                    <a:pt x="929" y="380"/>
                  </a:cubicBezTo>
                  <a:cubicBezTo>
                    <a:pt x="977" y="380"/>
                    <a:pt x="1024" y="368"/>
                    <a:pt x="1060" y="332"/>
                  </a:cubicBezTo>
                  <a:cubicBezTo>
                    <a:pt x="1132" y="249"/>
                    <a:pt x="1132" y="130"/>
                    <a:pt x="1060" y="59"/>
                  </a:cubicBezTo>
                  <a:cubicBezTo>
                    <a:pt x="1026" y="18"/>
                    <a:pt x="978" y="0"/>
                    <a:pt x="929" y="0"/>
                  </a:cubicBezTo>
                  <a:close/>
                  <a:moveTo>
                    <a:pt x="572" y="370"/>
                  </a:moveTo>
                  <a:cubicBezTo>
                    <a:pt x="519" y="370"/>
                    <a:pt x="466" y="391"/>
                    <a:pt x="429" y="428"/>
                  </a:cubicBezTo>
                  <a:cubicBezTo>
                    <a:pt x="358" y="499"/>
                    <a:pt x="358" y="618"/>
                    <a:pt x="441" y="702"/>
                  </a:cubicBezTo>
                  <a:cubicBezTo>
                    <a:pt x="477" y="737"/>
                    <a:pt x="524" y="749"/>
                    <a:pt x="572" y="749"/>
                  </a:cubicBezTo>
                  <a:cubicBezTo>
                    <a:pt x="620" y="749"/>
                    <a:pt x="667" y="737"/>
                    <a:pt x="703" y="690"/>
                  </a:cubicBezTo>
                  <a:cubicBezTo>
                    <a:pt x="786" y="618"/>
                    <a:pt x="774" y="499"/>
                    <a:pt x="703" y="428"/>
                  </a:cubicBezTo>
                  <a:cubicBezTo>
                    <a:pt x="669" y="388"/>
                    <a:pt x="621" y="370"/>
                    <a:pt x="572" y="370"/>
                  </a:cubicBezTo>
                  <a:close/>
                  <a:moveTo>
                    <a:pt x="219" y="733"/>
                  </a:moveTo>
                  <a:cubicBezTo>
                    <a:pt x="168" y="733"/>
                    <a:pt x="115" y="753"/>
                    <a:pt x="72" y="797"/>
                  </a:cubicBezTo>
                  <a:cubicBezTo>
                    <a:pt x="1" y="868"/>
                    <a:pt x="1" y="987"/>
                    <a:pt x="84" y="1071"/>
                  </a:cubicBezTo>
                  <a:cubicBezTo>
                    <a:pt x="120" y="1106"/>
                    <a:pt x="167" y="1118"/>
                    <a:pt x="215" y="1118"/>
                  </a:cubicBezTo>
                  <a:cubicBezTo>
                    <a:pt x="262" y="1118"/>
                    <a:pt x="310" y="1094"/>
                    <a:pt x="346" y="1059"/>
                  </a:cubicBezTo>
                  <a:cubicBezTo>
                    <a:pt x="429" y="987"/>
                    <a:pt x="417" y="868"/>
                    <a:pt x="346" y="785"/>
                  </a:cubicBezTo>
                  <a:cubicBezTo>
                    <a:pt x="311" y="751"/>
                    <a:pt x="266" y="733"/>
                    <a:pt x="219" y="73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52"/>
            <p:cNvSpPr/>
            <p:nvPr/>
          </p:nvSpPr>
          <p:spPr>
            <a:xfrm>
              <a:off x="974225" y="1201100"/>
              <a:ext cx="9550" cy="9625"/>
            </a:xfrm>
            <a:custGeom>
              <a:rect b="b" l="l" r="r" t="t"/>
              <a:pathLst>
                <a:path extrusionOk="0" h="385" w="382">
                  <a:moveTo>
                    <a:pt x="194" y="0"/>
                  </a:moveTo>
                  <a:cubicBezTo>
                    <a:pt x="143" y="0"/>
                    <a:pt x="89" y="22"/>
                    <a:pt x="60" y="51"/>
                  </a:cubicBezTo>
                  <a:cubicBezTo>
                    <a:pt x="48" y="63"/>
                    <a:pt x="36" y="75"/>
                    <a:pt x="36" y="87"/>
                  </a:cubicBezTo>
                  <a:cubicBezTo>
                    <a:pt x="24" y="99"/>
                    <a:pt x="12" y="110"/>
                    <a:pt x="12" y="122"/>
                  </a:cubicBezTo>
                  <a:cubicBezTo>
                    <a:pt x="12" y="134"/>
                    <a:pt x="0" y="146"/>
                    <a:pt x="0" y="158"/>
                  </a:cubicBezTo>
                  <a:cubicBezTo>
                    <a:pt x="0" y="170"/>
                    <a:pt x="0" y="182"/>
                    <a:pt x="0" y="194"/>
                  </a:cubicBezTo>
                  <a:cubicBezTo>
                    <a:pt x="0" y="241"/>
                    <a:pt x="12" y="289"/>
                    <a:pt x="60" y="325"/>
                  </a:cubicBezTo>
                  <a:cubicBezTo>
                    <a:pt x="95" y="361"/>
                    <a:pt x="143" y="384"/>
                    <a:pt x="191" y="384"/>
                  </a:cubicBezTo>
                  <a:lnTo>
                    <a:pt x="226" y="384"/>
                  </a:lnTo>
                  <a:cubicBezTo>
                    <a:pt x="238" y="372"/>
                    <a:pt x="250" y="372"/>
                    <a:pt x="262" y="372"/>
                  </a:cubicBezTo>
                  <a:cubicBezTo>
                    <a:pt x="274" y="361"/>
                    <a:pt x="286" y="361"/>
                    <a:pt x="298" y="349"/>
                  </a:cubicBezTo>
                  <a:cubicBezTo>
                    <a:pt x="310" y="349"/>
                    <a:pt x="322" y="337"/>
                    <a:pt x="322" y="325"/>
                  </a:cubicBezTo>
                  <a:cubicBezTo>
                    <a:pt x="357" y="289"/>
                    <a:pt x="381" y="241"/>
                    <a:pt x="381" y="194"/>
                  </a:cubicBezTo>
                  <a:cubicBezTo>
                    <a:pt x="381" y="182"/>
                    <a:pt x="381" y="170"/>
                    <a:pt x="381" y="158"/>
                  </a:cubicBezTo>
                  <a:cubicBezTo>
                    <a:pt x="381" y="146"/>
                    <a:pt x="369" y="134"/>
                    <a:pt x="369" y="122"/>
                  </a:cubicBezTo>
                  <a:cubicBezTo>
                    <a:pt x="357" y="110"/>
                    <a:pt x="357" y="99"/>
                    <a:pt x="345" y="87"/>
                  </a:cubicBezTo>
                  <a:cubicBezTo>
                    <a:pt x="345" y="75"/>
                    <a:pt x="334" y="63"/>
                    <a:pt x="322" y="51"/>
                  </a:cubicBezTo>
                  <a:cubicBezTo>
                    <a:pt x="322" y="51"/>
                    <a:pt x="310" y="39"/>
                    <a:pt x="298" y="27"/>
                  </a:cubicBezTo>
                  <a:cubicBezTo>
                    <a:pt x="286" y="27"/>
                    <a:pt x="274" y="15"/>
                    <a:pt x="262" y="15"/>
                  </a:cubicBezTo>
                  <a:cubicBezTo>
                    <a:pt x="250" y="15"/>
                    <a:pt x="238" y="3"/>
                    <a:pt x="226" y="3"/>
                  </a:cubicBezTo>
                  <a:cubicBezTo>
                    <a:pt x="216" y="1"/>
                    <a:pt x="205" y="0"/>
                    <a:pt x="1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52"/>
            <p:cNvSpPr/>
            <p:nvPr/>
          </p:nvSpPr>
          <p:spPr>
            <a:xfrm>
              <a:off x="1043575" y="1172950"/>
              <a:ext cx="41700" cy="36275"/>
            </a:xfrm>
            <a:custGeom>
              <a:rect b="b" l="l" r="r" t="t"/>
              <a:pathLst>
                <a:path extrusionOk="0" h="1451" w="1668">
                  <a:moveTo>
                    <a:pt x="1447" y="1"/>
                  </a:moveTo>
                  <a:cubicBezTo>
                    <a:pt x="1409" y="1"/>
                    <a:pt x="1370" y="11"/>
                    <a:pt x="1334" y="34"/>
                  </a:cubicBezTo>
                  <a:cubicBezTo>
                    <a:pt x="893" y="367"/>
                    <a:pt x="465" y="736"/>
                    <a:pt x="84" y="1129"/>
                  </a:cubicBezTo>
                  <a:cubicBezTo>
                    <a:pt x="0" y="1201"/>
                    <a:pt x="0" y="1320"/>
                    <a:pt x="84" y="1391"/>
                  </a:cubicBezTo>
                  <a:cubicBezTo>
                    <a:pt x="119" y="1439"/>
                    <a:pt x="167" y="1451"/>
                    <a:pt x="215" y="1451"/>
                  </a:cubicBezTo>
                  <a:cubicBezTo>
                    <a:pt x="262" y="1451"/>
                    <a:pt x="310" y="1439"/>
                    <a:pt x="346" y="1391"/>
                  </a:cubicBezTo>
                  <a:cubicBezTo>
                    <a:pt x="727" y="1022"/>
                    <a:pt x="1131" y="665"/>
                    <a:pt x="1560" y="344"/>
                  </a:cubicBezTo>
                  <a:cubicBezTo>
                    <a:pt x="1655" y="284"/>
                    <a:pt x="1667" y="165"/>
                    <a:pt x="1608" y="82"/>
                  </a:cubicBezTo>
                  <a:cubicBezTo>
                    <a:pt x="1571" y="30"/>
                    <a:pt x="1510" y="1"/>
                    <a:pt x="14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52"/>
            <p:cNvSpPr/>
            <p:nvPr/>
          </p:nvSpPr>
          <p:spPr>
            <a:xfrm>
              <a:off x="586675" y="1081400"/>
              <a:ext cx="291125" cy="150750"/>
            </a:xfrm>
            <a:custGeom>
              <a:rect b="b" l="l" r="r" t="t"/>
              <a:pathLst>
                <a:path extrusionOk="0" h="6030" w="11645">
                  <a:moveTo>
                    <a:pt x="3405" y="386"/>
                  </a:moveTo>
                  <a:cubicBezTo>
                    <a:pt x="3548" y="386"/>
                    <a:pt x="3691" y="434"/>
                    <a:pt x="3834" y="529"/>
                  </a:cubicBezTo>
                  <a:cubicBezTo>
                    <a:pt x="4060" y="684"/>
                    <a:pt x="4203" y="946"/>
                    <a:pt x="4215" y="1196"/>
                  </a:cubicBezTo>
                  <a:cubicBezTo>
                    <a:pt x="4227" y="1684"/>
                    <a:pt x="3810" y="2172"/>
                    <a:pt x="3263" y="2303"/>
                  </a:cubicBezTo>
                  <a:cubicBezTo>
                    <a:pt x="3001" y="2065"/>
                    <a:pt x="2834" y="1815"/>
                    <a:pt x="2751" y="1541"/>
                  </a:cubicBezTo>
                  <a:cubicBezTo>
                    <a:pt x="2632" y="1124"/>
                    <a:pt x="2798" y="565"/>
                    <a:pt x="3215" y="410"/>
                  </a:cubicBezTo>
                  <a:cubicBezTo>
                    <a:pt x="3274" y="386"/>
                    <a:pt x="3346" y="386"/>
                    <a:pt x="3405" y="386"/>
                  </a:cubicBezTo>
                  <a:close/>
                  <a:moveTo>
                    <a:pt x="6977" y="1791"/>
                  </a:moveTo>
                  <a:cubicBezTo>
                    <a:pt x="7096" y="1791"/>
                    <a:pt x="7192" y="1839"/>
                    <a:pt x="7251" y="1862"/>
                  </a:cubicBezTo>
                  <a:cubicBezTo>
                    <a:pt x="7418" y="1970"/>
                    <a:pt x="7549" y="2148"/>
                    <a:pt x="7573" y="2339"/>
                  </a:cubicBezTo>
                  <a:cubicBezTo>
                    <a:pt x="7620" y="2732"/>
                    <a:pt x="7299" y="3101"/>
                    <a:pt x="6977" y="3267"/>
                  </a:cubicBezTo>
                  <a:cubicBezTo>
                    <a:pt x="6930" y="3279"/>
                    <a:pt x="6894" y="3303"/>
                    <a:pt x="6846" y="3315"/>
                  </a:cubicBezTo>
                  <a:cubicBezTo>
                    <a:pt x="6846" y="3315"/>
                    <a:pt x="6834" y="3315"/>
                    <a:pt x="6834" y="3303"/>
                  </a:cubicBezTo>
                  <a:cubicBezTo>
                    <a:pt x="6692" y="3089"/>
                    <a:pt x="6513" y="2791"/>
                    <a:pt x="6489" y="2470"/>
                  </a:cubicBezTo>
                  <a:cubicBezTo>
                    <a:pt x="6477" y="2231"/>
                    <a:pt x="6584" y="1922"/>
                    <a:pt x="6823" y="1827"/>
                  </a:cubicBezTo>
                  <a:cubicBezTo>
                    <a:pt x="6882" y="1803"/>
                    <a:pt x="6930" y="1791"/>
                    <a:pt x="6977" y="1791"/>
                  </a:cubicBezTo>
                  <a:close/>
                  <a:moveTo>
                    <a:pt x="3410" y="0"/>
                  </a:moveTo>
                  <a:cubicBezTo>
                    <a:pt x="3304" y="0"/>
                    <a:pt x="3198" y="17"/>
                    <a:pt x="3096" y="53"/>
                  </a:cubicBezTo>
                  <a:cubicBezTo>
                    <a:pt x="2453" y="267"/>
                    <a:pt x="2215" y="1053"/>
                    <a:pt x="2381" y="1648"/>
                  </a:cubicBezTo>
                  <a:cubicBezTo>
                    <a:pt x="2453" y="1898"/>
                    <a:pt x="2584" y="2124"/>
                    <a:pt x="2774" y="2351"/>
                  </a:cubicBezTo>
                  <a:cubicBezTo>
                    <a:pt x="2417" y="2327"/>
                    <a:pt x="2024" y="2196"/>
                    <a:pt x="1667" y="1970"/>
                  </a:cubicBezTo>
                  <a:cubicBezTo>
                    <a:pt x="1167" y="1660"/>
                    <a:pt x="750" y="1208"/>
                    <a:pt x="357" y="767"/>
                  </a:cubicBezTo>
                  <a:cubicBezTo>
                    <a:pt x="319" y="728"/>
                    <a:pt x="266" y="707"/>
                    <a:pt x="213" y="707"/>
                  </a:cubicBezTo>
                  <a:cubicBezTo>
                    <a:pt x="168" y="707"/>
                    <a:pt x="122" y="722"/>
                    <a:pt x="84" y="755"/>
                  </a:cubicBezTo>
                  <a:cubicBezTo>
                    <a:pt x="0" y="827"/>
                    <a:pt x="0" y="958"/>
                    <a:pt x="72" y="1029"/>
                  </a:cubicBezTo>
                  <a:cubicBezTo>
                    <a:pt x="488" y="1481"/>
                    <a:pt x="917" y="1958"/>
                    <a:pt x="1465" y="2303"/>
                  </a:cubicBezTo>
                  <a:cubicBezTo>
                    <a:pt x="1931" y="2590"/>
                    <a:pt x="2421" y="2738"/>
                    <a:pt x="2882" y="2738"/>
                  </a:cubicBezTo>
                  <a:cubicBezTo>
                    <a:pt x="2974" y="2738"/>
                    <a:pt x="3066" y="2732"/>
                    <a:pt x="3155" y="2720"/>
                  </a:cubicBezTo>
                  <a:cubicBezTo>
                    <a:pt x="3263" y="2803"/>
                    <a:pt x="3382" y="2886"/>
                    <a:pt x="3513" y="2970"/>
                  </a:cubicBezTo>
                  <a:cubicBezTo>
                    <a:pt x="4156" y="3386"/>
                    <a:pt x="4894" y="3660"/>
                    <a:pt x="5644" y="3767"/>
                  </a:cubicBezTo>
                  <a:cubicBezTo>
                    <a:pt x="5831" y="3796"/>
                    <a:pt x="6008" y="3811"/>
                    <a:pt x="6175" y="3811"/>
                  </a:cubicBezTo>
                  <a:cubicBezTo>
                    <a:pt x="6358" y="3811"/>
                    <a:pt x="6530" y="3793"/>
                    <a:pt x="6692" y="3755"/>
                  </a:cubicBezTo>
                  <a:cubicBezTo>
                    <a:pt x="7751" y="5160"/>
                    <a:pt x="9501" y="6030"/>
                    <a:pt x="11252" y="6030"/>
                  </a:cubicBezTo>
                  <a:lnTo>
                    <a:pt x="11454" y="6030"/>
                  </a:lnTo>
                  <a:cubicBezTo>
                    <a:pt x="11561" y="6018"/>
                    <a:pt x="11645" y="5934"/>
                    <a:pt x="11633" y="5827"/>
                  </a:cubicBezTo>
                  <a:cubicBezTo>
                    <a:pt x="11633" y="5720"/>
                    <a:pt x="11537" y="5637"/>
                    <a:pt x="11442" y="5637"/>
                  </a:cubicBezTo>
                  <a:cubicBezTo>
                    <a:pt x="11373" y="5640"/>
                    <a:pt x="11303" y="5641"/>
                    <a:pt x="11233" y="5641"/>
                  </a:cubicBezTo>
                  <a:cubicBezTo>
                    <a:pt x="9648" y="5641"/>
                    <a:pt x="8077" y="4868"/>
                    <a:pt x="7084" y="3636"/>
                  </a:cubicBezTo>
                  <a:cubicBezTo>
                    <a:pt x="7096" y="3625"/>
                    <a:pt x="7120" y="3625"/>
                    <a:pt x="7144" y="3613"/>
                  </a:cubicBezTo>
                  <a:cubicBezTo>
                    <a:pt x="7680" y="3351"/>
                    <a:pt x="8013" y="2815"/>
                    <a:pt x="7954" y="2291"/>
                  </a:cubicBezTo>
                  <a:cubicBezTo>
                    <a:pt x="7918" y="1993"/>
                    <a:pt x="7727" y="1696"/>
                    <a:pt x="7442" y="1541"/>
                  </a:cubicBezTo>
                  <a:cubicBezTo>
                    <a:pt x="7294" y="1449"/>
                    <a:pt x="7134" y="1404"/>
                    <a:pt x="6978" y="1404"/>
                  </a:cubicBezTo>
                  <a:cubicBezTo>
                    <a:pt x="6871" y="1404"/>
                    <a:pt x="6765" y="1426"/>
                    <a:pt x="6668" y="1469"/>
                  </a:cubicBezTo>
                  <a:cubicBezTo>
                    <a:pt x="6311" y="1624"/>
                    <a:pt x="6072" y="2053"/>
                    <a:pt x="6108" y="2493"/>
                  </a:cubicBezTo>
                  <a:cubicBezTo>
                    <a:pt x="6132" y="2851"/>
                    <a:pt x="6287" y="3160"/>
                    <a:pt x="6442" y="3410"/>
                  </a:cubicBezTo>
                  <a:cubicBezTo>
                    <a:pt x="6366" y="3419"/>
                    <a:pt x="6285" y="3423"/>
                    <a:pt x="6201" y="3423"/>
                  </a:cubicBezTo>
                  <a:cubicBezTo>
                    <a:pt x="6047" y="3423"/>
                    <a:pt x="5880" y="3409"/>
                    <a:pt x="5703" y="3386"/>
                  </a:cubicBezTo>
                  <a:cubicBezTo>
                    <a:pt x="5001" y="3291"/>
                    <a:pt x="4310" y="3029"/>
                    <a:pt x="3715" y="2648"/>
                  </a:cubicBezTo>
                  <a:cubicBezTo>
                    <a:pt x="3691" y="2624"/>
                    <a:pt x="3655" y="2612"/>
                    <a:pt x="3632" y="2589"/>
                  </a:cubicBezTo>
                  <a:cubicBezTo>
                    <a:pt x="4203" y="2339"/>
                    <a:pt x="4608" y="1767"/>
                    <a:pt x="4596" y="1184"/>
                  </a:cubicBezTo>
                  <a:cubicBezTo>
                    <a:pt x="4584" y="815"/>
                    <a:pt x="4382" y="434"/>
                    <a:pt x="4048" y="207"/>
                  </a:cubicBezTo>
                  <a:cubicBezTo>
                    <a:pt x="3849" y="72"/>
                    <a:pt x="3628" y="0"/>
                    <a:pt x="34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52"/>
            <p:cNvSpPr/>
            <p:nvPr/>
          </p:nvSpPr>
          <p:spPr>
            <a:xfrm>
              <a:off x="421775" y="1253150"/>
              <a:ext cx="9550" cy="9650"/>
            </a:xfrm>
            <a:custGeom>
              <a:rect b="b" l="l" r="r" t="t"/>
              <a:pathLst>
                <a:path extrusionOk="0" h="386" w="382">
                  <a:moveTo>
                    <a:pt x="183" y="1"/>
                  </a:moveTo>
                  <a:cubicBezTo>
                    <a:pt x="135" y="1"/>
                    <a:pt x="87" y="16"/>
                    <a:pt x="60" y="53"/>
                  </a:cubicBezTo>
                  <a:cubicBezTo>
                    <a:pt x="24" y="88"/>
                    <a:pt x="0" y="136"/>
                    <a:pt x="0" y="195"/>
                  </a:cubicBezTo>
                  <a:cubicBezTo>
                    <a:pt x="0" y="243"/>
                    <a:pt x="24" y="291"/>
                    <a:pt x="60" y="326"/>
                  </a:cubicBezTo>
                  <a:cubicBezTo>
                    <a:pt x="84" y="362"/>
                    <a:pt x="143" y="386"/>
                    <a:pt x="191" y="386"/>
                  </a:cubicBezTo>
                  <a:cubicBezTo>
                    <a:pt x="203" y="386"/>
                    <a:pt x="214" y="386"/>
                    <a:pt x="226" y="374"/>
                  </a:cubicBezTo>
                  <a:lnTo>
                    <a:pt x="262" y="374"/>
                  </a:lnTo>
                  <a:cubicBezTo>
                    <a:pt x="274" y="362"/>
                    <a:pt x="286" y="362"/>
                    <a:pt x="298" y="350"/>
                  </a:cubicBezTo>
                  <a:cubicBezTo>
                    <a:pt x="310" y="338"/>
                    <a:pt x="322" y="338"/>
                    <a:pt x="322" y="326"/>
                  </a:cubicBezTo>
                  <a:cubicBezTo>
                    <a:pt x="334" y="314"/>
                    <a:pt x="345" y="303"/>
                    <a:pt x="345" y="291"/>
                  </a:cubicBezTo>
                  <a:cubicBezTo>
                    <a:pt x="357" y="291"/>
                    <a:pt x="357" y="279"/>
                    <a:pt x="369" y="267"/>
                  </a:cubicBezTo>
                  <a:cubicBezTo>
                    <a:pt x="369" y="255"/>
                    <a:pt x="381" y="243"/>
                    <a:pt x="381" y="231"/>
                  </a:cubicBezTo>
                  <a:cubicBezTo>
                    <a:pt x="381" y="219"/>
                    <a:pt x="381" y="207"/>
                    <a:pt x="381" y="195"/>
                  </a:cubicBezTo>
                  <a:cubicBezTo>
                    <a:pt x="381" y="136"/>
                    <a:pt x="357" y="88"/>
                    <a:pt x="322" y="53"/>
                  </a:cubicBezTo>
                  <a:cubicBezTo>
                    <a:pt x="322" y="41"/>
                    <a:pt x="310" y="41"/>
                    <a:pt x="298" y="29"/>
                  </a:cubicBezTo>
                  <a:cubicBezTo>
                    <a:pt x="286" y="29"/>
                    <a:pt x="274" y="17"/>
                    <a:pt x="262" y="17"/>
                  </a:cubicBezTo>
                  <a:cubicBezTo>
                    <a:pt x="250" y="5"/>
                    <a:pt x="238" y="5"/>
                    <a:pt x="226" y="5"/>
                  </a:cubicBezTo>
                  <a:cubicBezTo>
                    <a:pt x="212" y="2"/>
                    <a:pt x="198" y="1"/>
                    <a:pt x="1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52"/>
            <p:cNvSpPr/>
            <p:nvPr/>
          </p:nvSpPr>
          <p:spPr>
            <a:xfrm>
              <a:off x="433975" y="1257850"/>
              <a:ext cx="59850" cy="32650"/>
            </a:xfrm>
            <a:custGeom>
              <a:rect b="b" l="l" r="r" t="t"/>
              <a:pathLst>
                <a:path extrusionOk="0" h="1306" w="2394">
                  <a:moveTo>
                    <a:pt x="203" y="1"/>
                  </a:moveTo>
                  <a:cubicBezTo>
                    <a:pt x="127" y="1"/>
                    <a:pt x="62" y="47"/>
                    <a:pt x="36" y="126"/>
                  </a:cubicBezTo>
                  <a:cubicBezTo>
                    <a:pt x="0" y="222"/>
                    <a:pt x="48" y="329"/>
                    <a:pt x="143" y="376"/>
                  </a:cubicBezTo>
                  <a:cubicBezTo>
                    <a:pt x="167" y="376"/>
                    <a:pt x="191" y="388"/>
                    <a:pt x="215" y="388"/>
                  </a:cubicBezTo>
                  <a:cubicBezTo>
                    <a:pt x="286" y="388"/>
                    <a:pt x="358" y="341"/>
                    <a:pt x="393" y="257"/>
                  </a:cubicBezTo>
                  <a:cubicBezTo>
                    <a:pt x="429" y="162"/>
                    <a:pt x="381" y="55"/>
                    <a:pt x="286" y="19"/>
                  </a:cubicBezTo>
                  <a:cubicBezTo>
                    <a:pt x="258" y="7"/>
                    <a:pt x="230" y="1"/>
                    <a:pt x="203" y="1"/>
                  </a:cubicBezTo>
                  <a:close/>
                  <a:moveTo>
                    <a:pt x="712" y="208"/>
                  </a:moveTo>
                  <a:cubicBezTo>
                    <a:pt x="640" y="208"/>
                    <a:pt x="572" y="246"/>
                    <a:pt x="536" y="317"/>
                  </a:cubicBezTo>
                  <a:cubicBezTo>
                    <a:pt x="500" y="424"/>
                    <a:pt x="536" y="531"/>
                    <a:pt x="643" y="579"/>
                  </a:cubicBezTo>
                  <a:cubicBezTo>
                    <a:pt x="667" y="591"/>
                    <a:pt x="691" y="591"/>
                    <a:pt x="715" y="591"/>
                  </a:cubicBezTo>
                  <a:cubicBezTo>
                    <a:pt x="786" y="591"/>
                    <a:pt x="858" y="543"/>
                    <a:pt x="893" y="472"/>
                  </a:cubicBezTo>
                  <a:cubicBezTo>
                    <a:pt x="929" y="376"/>
                    <a:pt x="893" y="269"/>
                    <a:pt x="786" y="222"/>
                  </a:cubicBezTo>
                  <a:cubicBezTo>
                    <a:pt x="762" y="213"/>
                    <a:pt x="737" y="208"/>
                    <a:pt x="712" y="208"/>
                  </a:cubicBezTo>
                  <a:close/>
                  <a:moveTo>
                    <a:pt x="1213" y="429"/>
                  </a:moveTo>
                  <a:cubicBezTo>
                    <a:pt x="1138" y="429"/>
                    <a:pt x="1071" y="473"/>
                    <a:pt x="1036" y="543"/>
                  </a:cubicBezTo>
                  <a:cubicBezTo>
                    <a:pt x="989" y="638"/>
                    <a:pt x="1036" y="746"/>
                    <a:pt x="1131" y="793"/>
                  </a:cubicBezTo>
                  <a:cubicBezTo>
                    <a:pt x="1155" y="805"/>
                    <a:pt x="1179" y="817"/>
                    <a:pt x="1215" y="817"/>
                  </a:cubicBezTo>
                  <a:cubicBezTo>
                    <a:pt x="1286" y="817"/>
                    <a:pt x="1358" y="769"/>
                    <a:pt x="1381" y="710"/>
                  </a:cubicBezTo>
                  <a:cubicBezTo>
                    <a:pt x="1429" y="603"/>
                    <a:pt x="1393" y="496"/>
                    <a:pt x="1298" y="448"/>
                  </a:cubicBezTo>
                  <a:cubicBezTo>
                    <a:pt x="1269" y="435"/>
                    <a:pt x="1241" y="429"/>
                    <a:pt x="1213" y="429"/>
                  </a:cubicBezTo>
                  <a:close/>
                  <a:moveTo>
                    <a:pt x="1697" y="665"/>
                  </a:moveTo>
                  <a:cubicBezTo>
                    <a:pt x="1626" y="665"/>
                    <a:pt x="1558" y="703"/>
                    <a:pt x="1524" y="769"/>
                  </a:cubicBezTo>
                  <a:cubicBezTo>
                    <a:pt x="1477" y="865"/>
                    <a:pt x="1512" y="984"/>
                    <a:pt x="1608" y="1031"/>
                  </a:cubicBezTo>
                  <a:cubicBezTo>
                    <a:pt x="1643" y="1043"/>
                    <a:pt x="1667" y="1055"/>
                    <a:pt x="1703" y="1055"/>
                  </a:cubicBezTo>
                  <a:cubicBezTo>
                    <a:pt x="1762" y="1055"/>
                    <a:pt x="1834" y="1019"/>
                    <a:pt x="1870" y="948"/>
                  </a:cubicBezTo>
                  <a:cubicBezTo>
                    <a:pt x="1917" y="853"/>
                    <a:pt x="1882" y="734"/>
                    <a:pt x="1786" y="686"/>
                  </a:cubicBezTo>
                  <a:cubicBezTo>
                    <a:pt x="1758" y="672"/>
                    <a:pt x="1727" y="665"/>
                    <a:pt x="1697" y="665"/>
                  </a:cubicBezTo>
                  <a:close/>
                  <a:moveTo>
                    <a:pt x="2183" y="927"/>
                  </a:moveTo>
                  <a:cubicBezTo>
                    <a:pt x="2113" y="927"/>
                    <a:pt x="2046" y="962"/>
                    <a:pt x="2012" y="1019"/>
                  </a:cubicBezTo>
                  <a:cubicBezTo>
                    <a:pt x="1953" y="1115"/>
                    <a:pt x="1989" y="1234"/>
                    <a:pt x="2084" y="1281"/>
                  </a:cubicBezTo>
                  <a:cubicBezTo>
                    <a:pt x="2120" y="1305"/>
                    <a:pt x="2143" y="1305"/>
                    <a:pt x="2179" y="1305"/>
                  </a:cubicBezTo>
                  <a:cubicBezTo>
                    <a:pt x="2251" y="1305"/>
                    <a:pt x="2310" y="1269"/>
                    <a:pt x="2346" y="1210"/>
                  </a:cubicBezTo>
                  <a:cubicBezTo>
                    <a:pt x="2393" y="1115"/>
                    <a:pt x="2370" y="996"/>
                    <a:pt x="2274" y="948"/>
                  </a:cubicBezTo>
                  <a:cubicBezTo>
                    <a:pt x="2245" y="933"/>
                    <a:pt x="2214" y="927"/>
                    <a:pt x="2183" y="9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52"/>
            <p:cNvSpPr/>
            <p:nvPr/>
          </p:nvSpPr>
          <p:spPr>
            <a:xfrm>
              <a:off x="495300" y="1287925"/>
              <a:ext cx="9825" cy="9425"/>
            </a:xfrm>
            <a:custGeom>
              <a:rect b="b" l="l" r="r" t="t"/>
              <a:pathLst>
                <a:path extrusionOk="0" h="377" w="393">
                  <a:moveTo>
                    <a:pt x="196" y="1"/>
                  </a:moveTo>
                  <a:cubicBezTo>
                    <a:pt x="146" y="1"/>
                    <a:pt x="95" y="19"/>
                    <a:pt x="60" y="55"/>
                  </a:cubicBezTo>
                  <a:cubicBezTo>
                    <a:pt x="48" y="55"/>
                    <a:pt x="48" y="66"/>
                    <a:pt x="36" y="78"/>
                  </a:cubicBezTo>
                  <a:cubicBezTo>
                    <a:pt x="36" y="90"/>
                    <a:pt x="24" y="102"/>
                    <a:pt x="24" y="114"/>
                  </a:cubicBezTo>
                  <a:cubicBezTo>
                    <a:pt x="12" y="126"/>
                    <a:pt x="12" y="138"/>
                    <a:pt x="12" y="150"/>
                  </a:cubicBezTo>
                  <a:cubicBezTo>
                    <a:pt x="12" y="162"/>
                    <a:pt x="0" y="174"/>
                    <a:pt x="0" y="186"/>
                  </a:cubicBezTo>
                  <a:cubicBezTo>
                    <a:pt x="0" y="233"/>
                    <a:pt x="24" y="281"/>
                    <a:pt x="60" y="316"/>
                  </a:cubicBezTo>
                  <a:cubicBezTo>
                    <a:pt x="95" y="352"/>
                    <a:pt x="143" y="376"/>
                    <a:pt x="202" y="376"/>
                  </a:cubicBezTo>
                  <a:cubicBezTo>
                    <a:pt x="250" y="376"/>
                    <a:pt x="298" y="352"/>
                    <a:pt x="333" y="316"/>
                  </a:cubicBezTo>
                  <a:cubicBezTo>
                    <a:pt x="345" y="316"/>
                    <a:pt x="345" y="305"/>
                    <a:pt x="357" y="293"/>
                  </a:cubicBezTo>
                  <a:cubicBezTo>
                    <a:pt x="369" y="281"/>
                    <a:pt x="369" y="269"/>
                    <a:pt x="369" y="257"/>
                  </a:cubicBezTo>
                  <a:cubicBezTo>
                    <a:pt x="381" y="245"/>
                    <a:pt x="381" y="233"/>
                    <a:pt x="381" y="221"/>
                  </a:cubicBezTo>
                  <a:cubicBezTo>
                    <a:pt x="393" y="209"/>
                    <a:pt x="393" y="197"/>
                    <a:pt x="393" y="186"/>
                  </a:cubicBezTo>
                  <a:cubicBezTo>
                    <a:pt x="393" y="138"/>
                    <a:pt x="369" y="90"/>
                    <a:pt x="333" y="55"/>
                  </a:cubicBezTo>
                  <a:cubicBezTo>
                    <a:pt x="298" y="19"/>
                    <a:pt x="247" y="1"/>
                    <a:pt x="1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52"/>
            <p:cNvSpPr/>
            <p:nvPr/>
          </p:nvSpPr>
          <p:spPr>
            <a:xfrm>
              <a:off x="570900" y="1611500"/>
              <a:ext cx="9550" cy="9400"/>
            </a:xfrm>
            <a:custGeom>
              <a:rect b="b" l="l" r="r" t="t"/>
              <a:pathLst>
                <a:path extrusionOk="0" h="376" w="382">
                  <a:moveTo>
                    <a:pt x="197" y="0"/>
                  </a:moveTo>
                  <a:cubicBezTo>
                    <a:pt x="146" y="0"/>
                    <a:pt x="95" y="18"/>
                    <a:pt x="60" y="54"/>
                  </a:cubicBezTo>
                  <a:cubicBezTo>
                    <a:pt x="24" y="89"/>
                    <a:pt x="0" y="137"/>
                    <a:pt x="0" y="185"/>
                  </a:cubicBezTo>
                  <a:cubicBezTo>
                    <a:pt x="0" y="232"/>
                    <a:pt x="24" y="292"/>
                    <a:pt x="60" y="327"/>
                  </a:cubicBezTo>
                  <a:cubicBezTo>
                    <a:pt x="95" y="363"/>
                    <a:pt x="143" y="375"/>
                    <a:pt x="191" y="375"/>
                  </a:cubicBezTo>
                  <a:cubicBezTo>
                    <a:pt x="250" y="375"/>
                    <a:pt x="298" y="363"/>
                    <a:pt x="334" y="327"/>
                  </a:cubicBezTo>
                  <a:cubicBezTo>
                    <a:pt x="369" y="292"/>
                    <a:pt x="381" y="232"/>
                    <a:pt x="381" y="185"/>
                  </a:cubicBezTo>
                  <a:cubicBezTo>
                    <a:pt x="381" y="137"/>
                    <a:pt x="369" y="89"/>
                    <a:pt x="334" y="54"/>
                  </a:cubicBezTo>
                  <a:cubicBezTo>
                    <a:pt x="298" y="18"/>
                    <a:pt x="247" y="0"/>
                    <a:pt x="1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52"/>
            <p:cNvSpPr/>
            <p:nvPr/>
          </p:nvSpPr>
          <p:spPr>
            <a:xfrm>
              <a:off x="583100" y="1596450"/>
              <a:ext cx="36025" cy="19675"/>
            </a:xfrm>
            <a:custGeom>
              <a:rect b="b" l="l" r="r" t="t"/>
              <a:pathLst>
                <a:path extrusionOk="0" h="787" w="1441">
                  <a:moveTo>
                    <a:pt x="1226" y="1"/>
                  </a:moveTo>
                  <a:cubicBezTo>
                    <a:pt x="1203" y="1"/>
                    <a:pt x="1179" y="5"/>
                    <a:pt x="1155" y="13"/>
                  </a:cubicBezTo>
                  <a:cubicBezTo>
                    <a:pt x="1060" y="60"/>
                    <a:pt x="1012" y="167"/>
                    <a:pt x="1048" y="263"/>
                  </a:cubicBezTo>
                  <a:cubicBezTo>
                    <a:pt x="1084" y="346"/>
                    <a:pt x="1155" y="394"/>
                    <a:pt x="1227" y="394"/>
                  </a:cubicBezTo>
                  <a:cubicBezTo>
                    <a:pt x="1251" y="394"/>
                    <a:pt x="1274" y="382"/>
                    <a:pt x="1298" y="382"/>
                  </a:cubicBezTo>
                  <a:cubicBezTo>
                    <a:pt x="1393" y="334"/>
                    <a:pt x="1441" y="227"/>
                    <a:pt x="1405" y="132"/>
                  </a:cubicBezTo>
                  <a:cubicBezTo>
                    <a:pt x="1377" y="48"/>
                    <a:pt x="1306" y="1"/>
                    <a:pt x="1226" y="1"/>
                  </a:cubicBezTo>
                  <a:close/>
                  <a:moveTo>
                    <a:pt x="721" y="203"/>
                  </a:moveTo>
                  <a:cubicBezTo>
                    <a:pt x="699" y="203"/>
                    <a:pt x="677" y="207"/>
                    <a:pt x="655" y="215"/>
                  </a:cubicBezTo>
                  <a:cubicBezTo>
                    <a:pt x="548" y="251"/>
                    <a:pt x="500" y="370"/>
                    <a:pt x="536" y="465"/>
                  </a:cubicBezTo>
                  <a:cubicBezTo>
                    <a:pt x="572" y="537"/>
                    <a:pt x="643" y="584"/>
                    <a:pt x="715" y="584"/>
                  </a:cubicBezTo>
                  <a:cubicBezTo>
                    <a:pt x="739" y="584"/>
                    <a:pt x="762" y="584"/>
                    <a:pt x="786" y="572"/>
                  </a:cubicBezTo>
                  <a:cubicBezTo>
                    <a:pt x="893" y="537"/>
                    <a:pt x="941" y="429"/>
                    <a:pt x="905" y="322"/>
                  </a:cubicBezTo>
                  <a:cubicBezTo>
                    <a:pt x="868" y="248"/>
                    <a:pt x="796" y="203"/>
                    <a:pt x="721" y="203"/>
                  </a:cubicBezTo>
                  <a:close/>
                  <a:moveTo>
                    <a:pt x="221" y="399"/>
                  </a:moveTo>
                  <a:cubicBezTo>
                    <a:pt x="195" y="399"/>
                    <a:pt x="168" y="405"/>
                    <a:pt x="143" y="417"/>
                  </a:cubicBezTo>
                  <a:cubicBezTo>
                    <a:pt x="48" y="453"/>
                    <a:pt x="0" y="560"/>
                    <a:pt x="36" y="656"/>
                  </a:cubicBezTo>
                  <a:cubicBezTo>
                    <a:pt x="60" y="739"/>
                    <a:pt x="131" y="787"/>
                    <a:pt x="215" y="787"/>
                  </a:cubicBezTo>
                  <a:cubicBezTo>
                    <a:pt x="238" y="787"/>
                    <a:pt x="262" y="775"/>
                    <a:pt x="286" y="775"/>
                  </a:cubicBezTo>
                  <a:cubicBezTo>
                    <a:pt x="381" y="727"/>
                    <a:pt x="429" y="620"/>
                    <a:pt x="393" y="525"/>
                  </a:cubicBezTo>
                  <a:cubicBezTo>
                    <a:pt x="367" y="446"/>
                    <a:pt x="295" y="399"/>
                    <a:pt x="221" y="39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52"/>
            <p:cNvSpPr/>
            <p:nvPr/>
          </p:nvSpPr>
          <p:spPr>
            <a:xfrm>
              <a:off x="621800" y="1591625"/>
              <a:ext cx="9550" cy="9625"/>
            </a:xfrm>
            <a:custGeom>
              <a:rect b="b" l="l" r="r" t="t"/>
              <a:pathLst>
                <a:path extrusionOk="0" h="385" w="382">
                  <a:moveTo>
                    <a:pt x="179" y="0"/>
                  </a:moveTo>
                  <a:cubicBezTo>
                    <a:pt x="167" y="0"/>
                    <a:pt x="155" y="1"/>
                    <a:pt x="143" y="3"/>
                  </a:cubicBezTo>
                  <a:cubicBezTo>
                    <a:pt x="131" y="3"/>
                    <a:pt x="119" y="15"/>
                    <a:pt x="107" y="15"/>
                  </a:cubicBezTo>
                  <a:cubicBezTo>
                    <a:pt x="95" y="15"/>
                    <a:pt x="95" y="27"/>
                    <a:pt x="84" y="27"/>
                  </a:cubicBezTo>
                  <a:cubicBezTo>
                    <a:pt x="72" y="39"/>
                    <a:pt x="60" y="51"/>
                    <a:pt x="48" y="63"/>
                  </a:cubicBezTo>
                  <a:cubicBezTo>
                    <a:pt x="12" y="99"/>
                    <a:pt x="0" y="146"/>
                    <a:pt x="0" y="194"/>
                  </a:cubicBezTo>
                  <a:cubicBezTo>
                    <a:pt x="0" y="241"/>
                    <a:pt x="12" y="289"/>
                    <a:pt x="48" y="325"/>
                  </a:cubicBezTo>
                  <a:cubicBezTo>
                    <a:pt x="60" y="337"/>
                    <a:pt x="72" y="349"/>
                    <a:pt x="84" y="349"/>
                  </a:cubicBezTo>
                  <a:cubicBezTo>
                    <a:pt x="95" y="360"/>
                    <a:pt x="95" y="360"/>
                    <a:pt x="107" y="372"/>
                  </a:cubicBezTo>
                  <a:cubicBezTo>
                    <a:pt x="119" y="372"/>
                    <a:pt x="131" y="384"/>
                    <a:pt x="143" y="384"/>
                  </a:cubicBezTo>
                  <a:lnTo>
                    <a:pt x="191" y="384"/>
                  </a:lnTo>
                  <a:cubicBezTo>
                    <a:pt x="238" y="384"/>
                    <a:pt x="286" y="360"/>
                    <a:pt x="322" y="325"/>
                  </a:cubicBezTo>
                  <a:cubicBezTo>
                    <a:pt x="357" y="289"/>
                    <a:pt x="381" y="241"/>
                    <a:pt x="381" y="194"/>
                  </a:cubicBezTo>
                  <a:cubicBezTo>
                    <a:pt x="381" y="146"/>
                    <a:pt x="357" y="99"/>
                    <a:pt x="322" y="63"/>
                  </a:cubicBezTo>
                  <a:cubicBezTo>
                    <a:pt x="282" y="23"/>
                    <a:pt x="235" y="0"/>
                    <a:pt x="1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52"/>
            <p:cNvSpPr/>
            <p:nvPr/>
          </p:nvSpPr>
          <p:spPr>
            <a:xfrm>
              <a:off x="982850" y="1390200"/>
              <a:ext cx="106000" cy="113125"/>
            </a:xfrm>
            <a:custGeom>
              <a:rect b="b" l="l" r="r" t="t"/>
              <a:pathLst>
                <a:path extrusionOk="0" h="4525" w="4240">
                  <a:moveTo>
                    <a:pt x="221" y="0"/>
                  </a:moveTo>
                  <a:cubicBezTo>
                    <a:pt x="166" y="0"/>
                    <a:pt x="112" y="25"/>
                    <a:pt x="72" y="71"/>
                  </a:cubicBezTo>
                  <a:cubicBezTo>
                    <a:pt x="0" y="143"/>
                    <a:pt x="0" y="262"/>
                    <a:pt x="84" y="333"/>
                  </a:cubicBezTo>
                  <a:cubicBezTo>
                    <a:pt x="120" y="369"/>
                    <a:pt x="167" y="381"/>
                    <a:pt x="215" y="381"/>
                  </a:cubicBezTo>
                  <a:cubicBezTo>
                    <a:pt x="262" y="381"/>
                    <a:pt x="310" y="369"/>
                    <a:pt x="358" y="321"/>
                  </a:cubicBezTo>
                  <a:cubicBezTo>
                    <a:pt x="429" y="238"/>
                    <a:pt x="417" y="119"/>
                    <a:pt x="346" y="47"/>
                  </a:cubicBezTo>
                  <a:cubicBezTo>
                    <a:pt x="309" y="16"/>
                    <a:pt x="265" y="0"/>
                    <a:pt x="221" y="0"/>
                  </a:cubicBezTo>
                  <a:close/>
                  <a:moveTo>
                    <a:pt x="596" y="345"/>
                  </a:moveTo>
                  <a:cubicBezTo>
                    <a:pt x="544" y="345"/>
                    <a:pt x="492" y="366"/>
                    <a:pt x="453" y="405"/>
                  </a:cubicBezTo>
                  <a:cubicBezTo>
                    <a:pt x="381" y="488"/>
                    <a:pt x="381" y="607"/>
                    <a:pt x="453" y="678"/>
                  </a:cubicBezTo>
                  <a:cubicBezTo>
                    <a:pt x="501" y="714"/>
                    <a:pt x="548" y="726"/>
                    <a:pt x="584" y="726"/>
                  </a:cubicBezTo>
                  <a:cubicBezTo>
                    <a:pt x="643" y="726"/>
                    <a:pt x="691" y="714"/>
                    <a:pt x="727" y="667"/>
                  </a:cubicBezTo>
                  <a:cubicBezTo>
                    <a:pt x="798" y="595"/>
                    <a:pt x="798" y="476"/>
                    <a:pt x="715" y="393"/>
                  </a:cubicBezTo>
                  <a:cubicBezTo>
                    <a:pt x="682" y="360"/>
                    <a:pt x="639" y="345"/>
                    <a:pt x="596" y="345"/>
                  </a:cubicBezTo>
                  <a:close/>
                  <a:moveTo>
                    <a:pt x="960" y="698"/>
                  </a:moveTo>
                  <a:cubicBezTo>
                    <a:pt x="909" y="698"/>
                    <a:pt x="859" y="718"/>
                    <a:pt x="822" y="762"/>
                  </a:cubicBezTo>
                  <a:cubicBezTo>
                    <a:pt x="751" y="833"/>
                    <a:pt x="751" y="952"/>
                    <a:pt x="822" y="1024"/>
                  </a:cubicBezTo>
                  <a:cubicBezTo>
                    <a:pt x="870" y="1071"/>
                    <a:pt x="917" y="1083"/>
                    <a:pt x="965" y="1083"/>
                  </a:cubicBezTo>
                  <a:cubicBezTo>
                    <a:pt x="1012" y="1083"/>
                    <a:pt x="1060" y="1059"/>
                    <a:pt x="1096" y="1024"/>
                  </a:cubicBezTo>
                  <a:cubicBezTo>
                    <a:pt x="1167" y="952"/>
                    <a:pt x="1167" y="821"/>
                    <a:pt x="1096" y="750"/>
                  </a:cubicBezTo>
                  <a:cubicBezTo>
                    <a:pt x="1056" y="716"/>
                    <a:pt x="1007" y="698"/>
                    <a:pt x="960" y="698"/>
                  </a:cubicBezTo>
                  <a:close/>
                  <a:moveTo>
                    <a:pt x="1324" y="1056"/>
                  </a:moveTo>
                  <a:cubicBezTo>
                    <a:pt x="1274" y="1056"/>
                    <a:pt x="1227" y="1077"/>
                    <a:pt x="1191" y="1119"/>
                  </a:cubicBezTo>
                  <a:cubicBezTo>
                    <a:pt x="1120" y="1190"/>
                    <a:pt x="1120" y="1309"/>
                    <a:pt x="1191" y="1381"/>
                  </a:cubicBezTo>
                  <a:cubicBezTo>
                    <a:pt x="1227" y="1429"/>
                    <a:pt x="1274" y="1440"/>
                    <a:pt x="1322" y="1440"/>
                  </a:cubicBezTo>
                  <a:cubicBezTo>
                    <a:pt x="1382" y="1440"/>
                    <a:pt x="1429" y="1417"/>
                    <a:pt x="1465" y="1381"/>
                  </a:cubicBezTo>
                  <a:cubicBezTo>
                    <a:pt x="1536" y="1309"/>
                    <a:pt x="1536" y="1190"/>
                    <a:pt x="1465" y="1119"/>
                  </a:cubicBezTo>
                  <a:cubicBezTo>
                    <a:pt x="1423" y="1077"/>
                    <a:pt x="1373" y="1056"/>
                    <a:pt x="1324" y="1056"/>
                  </a:cubicBezTo>
                  <a:close/>
                  <a:moveTo>
                    <a:pt x="1690" y="1423"/>
                  </a:moveTo>
                  <a:cubicBezTo>
                    <a:pt x="1641" y="1423"/>
                    <a:pt x="1590" y="1440"/>
                    <a:pt x="1548" y="1476"/>
                  </a:cubicBezTo>
                  <a:cubicBezTo>
                    <a:pt x="1477" y="1548"/>
                    <a:pt x="1477" y="1667"/>
                    <a:pt x="1548" y="1750"/>
                  </a:cubicBezTo>
                  <a:cubicBezTo>
                    <a:pt x="1584" y="1786"/>
                    <a:pt x="1632" y="1810"/>
                    <a:pt x="1691" y="1810"/>
                  </a:cubicBezTo>
                  <a:cubicBezTo>
                    <a:pt x="1739" y="1810"/>
                    <a:pt x="1786" y="1786"/>
                    <a:pt x="1822" y="1750"/>
                  </a:cubicBezTo>
                  <a:cubicBezTo>
                    <a:pt x="1894" y="1679"/>
                    <a:pt x="1894" y="1559"/>
                    <a:pt x="1822" y="1476"/>
                  </a:cubicBezTo>
                  <a:cubicBezTo>
                    <a:pt x="1786" y="1440"/>
                    <a:pt x="1739" y="1423"/>
                    <a:pt x="1690" y="1423"/>
                  </a:cubicBezTo>
                  <a:close/>
                  <a:moveTo>
                    <a:pt x="2041" y="1793"/>
                  </a:moveTo>
                  <a:cubicBezTo>
                    <a:pt x="1994" y="1793"/>
                    <a:pt x="1946" y="1811"/>
                    <a:pt x="1905" y="1845"/>
                  </a:cubicBezTo>
                  <a:cubicBezTo>
                    <a:pt x="1834" y="1917"/>
                    <a:pt x="1822" y="2036"/>
                    <a:pt x="1905" y="2119"/>
                  </a:cubicBezTo>
                  <a:cubicBezTo>
                    <a:pt x="1941" y="2155"/>
                    <a:pt x="1989" y="2179"/>
                    <a:pt x="2036" y="2179"/>
                  </a:cubicBezTo>
                  <a:cubicBezTo>
                    <a:pt x="2084" y="2179"/>
                    <a:pt x="2132" y="2155"/>
                    <a:pt x="2167" y="2131"/>
                  </a:cubicBezTo>
                  <a:cubicBezTo>
                    <a:pt x="2251" y="2048"/>
                    <a:pt x="2251" y="1929"/>
                    <a:pt x="2179" y="1857"/>
                  </a:cubicBezTo>
                  <a:cubicBezTo>
                    <a:pt x="2142" y="1814"/>
                    <a:pt x="2092" y="1793"/>
                    <a:pt x="2041" y="1793"/>
                  </a:cubicBezTo>
                  <a:close/>
                  <a:moveTo>
                    <a:pt x="2377" y="2167"/>
                  </a:moveTo>
                  <a:cubicBezTo>
                    <a:pt x="2335" y="2167"/>
                    <a:pt x="2294" y="2183"/>
                    <a:pt x="2263" y="2214"/>
                  </a:cubicBezTo>
                  <a:cubicBezTo>
                    <a:pt x="2179" y="2286"/>
                    <a:pt x="2179" y="2417"/>
                    <a:pt x="2239" y="2488"/>
                  </a:cubicBezTo>
                  <a:cubicBezTo>
                    <a:pt x="2286" y="2536"/>
                    <a:pt x="2334" y="2560"/>
                    <a:pt x="2382" y="2560"/>
                  </a:cubicBezTo>
                  <a:cubicBezTo>
                    <a:pt x="2429" y="2560"/>
                    <a:pt x="2477" y="2536"/>
                    <a:pt x="2513" y="2500"/>
                  </a:cubicBezTo>
                  <a:cubicBezTo>
                    <a:pt x="2596" y="2429"/>
                    <a:pt x="2596" y="2310"/>
                    <a:pt x="2525" y="2238"/>
                  </a:cubicBezTo>
                  <a:cubicBezTo>
                    <a:pt x="2485" y="2192"/>
                    <a:pt x="2430" y="2167"/>
                    <a:pt x="2377" y="2167"/>
                  </a:cubicBezTo>
                  <a:close/>
                  <a:moveTo>
                    <a:pt x="2725" y="2553"/>
                  </a:moveTo>
                  <a:cubicBezTo>
                    <a:pt x="2680" y="2553"/>
                    <a:pt x="2634" y="2568"/>
                    <a:pt x="2596" y="2595"/>
                  </a:cubicBezTo>
                  <a:cubicBezTo>
                    <a:pt x="2525" y="2667"/>
                    <a:pt x="2513" y="2786"/>
                    <a:pt x="2584" y="2869"/>
                  </a:cubicBezTo>
                  <a:cubicBezTo>
                    <a:pt x="2620" y="2917"/>
                    <a:pt x="2679" y="2941"/>
                    <a:pt x="2727" y="2941"/>
                  </a:cubicBezTo>
                  <a:cubicBezTo>
                    <a:pt x="2775" y="2941"/>
                    <a:pt x="2822" y="2917"/>
                    <a:pt x="2858" y="2893"/>
                  </a:cubicBezTo>
                  <a:cubicBezTo>
                    <a:pt x="2929" y="2822"/>
                    <a:pt x="2941" y="2702"/>
                    <a:pt x="2870" y="2619"/>
                  </a:cubicBezTo>
                  <a:cubicBezTo>
                    <a:pt x="2831" y="2574"/>
                    <a:pt x="2778" y="2553"/>
                    <a:pt x="2725" y="2553"/>
                  </a:cubicBezTo>
                  <a:close/>
                  <a:moveTo>
                    <a:pt x="3060" y="2941"/>
                  </a:moveTo>
                  <a:cubicBezTo>
                    <a:pt x="3016" y="2941"/>
                    <a:pt x="2973" y="2957"/>
                    <a:pt x="2941" y="2988"/>
                  </a:cubicBezTo>
                  <a:cubicBezTo>
                    <a:pt x="2858" y="3060"/>
                    <a:pt x="2846" y="3179"/>
                    <a:pt x="2917" y="3262"/>
                  </a:cubicBezTo>
                  <a:cubicBezTo>
                    <a:pt x="2953" y="3298"/>
                    <a:pt x="3013" y="3322"/>
                    <a:pt x="3060" y="3322"/>
                  </a:cubicBezTo>
                  <a:cubicBezTo>
                    <a:pt x="3108" y="3322"/>
                    <a:pt x="3144" y="3310"/>
                    <a:pt x="3179" y="3274"/>
                  </a:cubicBezTo>
                  <a:cubicBezTo>
                    <a:pt x="3263" y="3214"/>
                    <a:pt x="3275" y="3095"/>
                    <a:pt x="3203" y="3012"/>
                  </a:cubicBezTo>
                  <a:cubicBezTo>
                    <a:pt x="3170" y="2966"/>
                    <a:pt x="3115" y="2941"/>
                    <a:pt x="3060" y="2941"/>
                  </a:cubicBezTo>
                  <a:close/>
                  <a:moveTo>
                    <a:pt x="3387" y="3334"/>
                  </a:moveTo>
                  <a:cubicBezTo>
                    <a:pt x="3344" y="3334"/>
                    <a:pt x="3300" y="3350"/>
                    <a:pt x="3263" y="3381"/>
                  </a:cubicBezTo>
                  <a:cubicBezTo>
                    <a:pt x="3179" y="3441"/>
                    <a:pt x="3179" y="3572"/>
                    <a:pt x="3239" y="3643"/>
                  </a:cubicBezTo>
                  <a:cubicBezTo>
                    <a:pt x="3275" y="3691"/>
                    <a:pt x="3334" y="3715"/>
                    <a:pt x="3394" y="3715"/>
                  </a:cubicBezTo>
                  <a:cubicBezTo>
                    <a:pt x="3429" y="3715"/>
                    <a:pt x="3477" y="3703"/>
                    <a:pt x="3513" y="3679"/>
                  </a:cubicBezTo>
                  <a:cubicBezTo>
                    <a:pt x="3596" y="3607"/>
                    <a:pt x="3608" y="3488"/>
                    <a:pt x="3537" y="3405"/>
                  </a:cubicBezTo>
                  <a:cubicBezTo>
                    <a:pt x="3497" y="3358"/>
                    <a:pt x="3442" y="3334"/>
                    <a:pt x="3387" y="3334"/>
                  </a:cubicBezTo>
                  <a:close/>
                  <a:moveTo>
                    <a:pt x="3712" y="3737"/>
                  </a:moveTo>
                  <a:cubicBezTo>
                    <a:pt x="3672" y="3737"/>
                    <a:pt x="3631" y="3749"/>
                    <a:pt x="3596" y="3774"/>
                  </a:cubicBezTo>
                  <a:cubicBezTo>
                    <a:pt x="3513" y="3845"/>
                    <a:pt x="3489" y="3965"/>
                    <a:pt x="3560" y="4048"/>
                  </a:cubicBezTo>
                  <a:cubicBezTo>
                    <a:pt x="3596" y="4096"/>
                    <a:pt x="3656" y="4119"/>
                    <a:pt x="3715" y="4119"/>
                  </a:cubicBezTo>
                  <a:cubicBezTo>
                    <a:pt x="3751" y="4119"/>
                    <a:pt x="3799" y="4107"/>
                    <a:pt x="3834" y="4072"/>
                  </a:cubicBezTo>
                  <a:cubicBezTo>
                    <a:pt x="3918" y="4012"/>
                    <a:pt x="3930" y="3893"/>
                    <a:pt x="3858" y="3810"/>
                  </a:cubicBezTo>
                  <a:cubicBezTo>
                    <a:pt x="3823" y="3761"/>
                    <a:pt x="3768" y="3737"/>
                    <a:pt x="3712" y="3737"/>
                  </a:cubicBezTo>
                  <a:close/>
                  <a:moveTo>
                    <a:pt x="4019" y="4137"/>
                  </a:moveTo>
                  <a:cubicBezTo>
                    <a:pt x="3979" y="4137"/>
                    <a:pt x="3940" y="4150"/>
                    <a:pt x="3906" y="4179"/>
                  </a:cubicBezTo>
                  <a:cubicBezTo>
                    <a:pt x="3822" y="4238"/>
                    <a:pt x="3810" y="4357"/>
                    <a:pt x="3870" y="4453"/>
                  </a:cubicBezTo>
                  <a:lnTo>
                    <a:pt x="3870" y="4441"/>
                  </a:lnTo>
                  <a:cubicBezTo>
                    <a:pt x="3906" y="4500"/>
                    <a:pt x="3965" y="4524"/>
                    <a:pt x="4025" y="4524"/>
                  </a:cubicBezTo>
                  <a:cubicBezTo>
                    <a:pt x="4060" y="4524"/>
                    <a:pt x="4108" y="4512"/>
                    <a:pt x="4144" y="4488"/>
                  </a:cubicBezTo>
                  <a:cubicBezTo>
                    <a:pt x="4227" y="4417"/>
                    <a:pt x="4239" y="4298"/>
                    <a:pt x="4180" y="4215"/>
                  </a:cubicBezTo>
                  <a:cubicBezTo>
                    <a:pt x="4137" y="4165"/>
                    <a:pt x="4078" y="4137"/>
                    <a:pt x="4019" y="413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52"/>
            <p:cNvSpPr/>
            <p:nvPr/>
          </p:nvSpPr>
          <p:spPr>
            <a:xfrm>
              <a:off x="765850" y="1546125"/>
              <a:ext cx="88150" cy="113750"/>
            </a:xfrm>
            <a:custGeom>
              <a:rect b="b" l="l" r="r" t="t"/>
              <a:pathLst>
                <a:path extrusionOk="0" h="4550" w="3526">
                  <a:moveTo>
                    <a:pt x="3326" y="0"/>
                  </a:moveTo>
                  <a:cubicBezTo>
                    <a:pt x="3227" y="0"/>
                    <a:pt x="3143" y="80"/>
                    <a:pt x="3132" y="180"/>
                  </a:cubicBezTo>
                  <a:cubicBezTo>
                    <a:pt x="2977" y="1919"/>
                    <a:pt x="1775" y="3526"/>
                    <a:pt x="156" y="4181"/>
                  </a:cubicBezTo>
                  <a:cubicBezTo>
                    <a:pt x="48" y="4216"/>
                    <a:pt x="1" y="4335"/>
                    <a:pt x="48" y="4431"/>
                  </a:cubicBezTo>
                  <a:cubicBezTo>
                    <a:pt x="72" y="4502"/>
                    <a:pt x="144" y="4550"/>
                    <a:pt x="227" y="4550"/>
                  </a:cubicBezTo>
                  <a:cubicBezTo>
                    <a:pt x="251" y="4550"/>
                    <a:pt x="275" y="4538"/>
                    <a:pt x="298" y="4538"/>
                  </a:cubicBezTo>
                  <a:cubicBezTo>
                    <a:pt x="2049" y="3824"/>
                    <a:pt x="3346" y="2085"/>
                    <a:pt x="3525" y="216"/>
                  </a:cubicBezTo>
                  <a:cubicBezTo>
                    <a:pt x="3525" y="109"/>
                    <a:pt x="3454" y="14"/>
                    <a:pt x="3346" y="2"/>
                  </a:cubicBezTo>
                  <a:cubicBezTo>
                    <a:pt x="3340" y="1"/>
                    <a:pt x="3333" y="0"/>
                    <a:pt x="33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52"/>
            <p:cNvSpPr/>
            <p:nvPr/>
          </p:nvSpPr>
          <p:spPr>
            <a:xfrm>
              <a:off x="654825" y="1572875"/>
              <a:ext cx="87250" cy="89975"/>
            </a:xfrm>
            <a:custGeom>
              <a:rect b="b" l="l" r="r" t="t"/>
              <a:pathLst>
                <a:path extrusionOk="0" h="3599" w="3490">
                  <a:moveTo>
                    <a:pt x="1811" y="0"/>
                  </a:moveTo>
                  <a:cubicBezTo>
                    <a:pt x="1779" y="0"/>
                    <a:pt x="1747" y="1"/>
                    <a:pt x="1715" y="3"/>
                  </a:cubicBezTo>
                  <a:cubicBezTo>
                    <a:pt x="1013" y="39"/>
                    <a:pt x="370" y="575"/>
                    <a:pt x="179" y="1277"/>
                  </a:cubicBezTo>
                  <a:cubicBezTo>
                    <a:pt x="1" y="1944"/>
                    <a:pt x="263" y="2718"/>
                    <a:pt x="810" y="3170"/>
                  </a:cubicBezTo>
                  <a:cubicBezTo>
                    <a:pt x="1168" y="3444"/>
                    <a:pt x="1608" y="3599"/>
                    <a:pt x="2061" y="3599"/>
                  </a:cubicBezTo>
                  <a:cubicBezTo>
                    <a:pt x="2311" y="3599"/>
                    <a:pt x="2561" y="3551"/>
                    <a:pt x="2799" y="3456"/>
                  </a:cubicBezTo>
                  <a:cubicBezTo>
                    <a:pt x="2894" y="3420"/>
                    <a:pt x="2942" y="3313"/>
                    <a:pt x="2906" y="3206"/>
                  </a:cubicBezTo>
                  <a:cubicBezTo>
                    <a:pt x="2878" y="3132"/>
                    <a:pt x="2800" y="3087"/>
                    <a:pt x="2723" y="3087"/>
                  </a:cubicBezTo>
                  <a:cubicBezTo>
                    <a:pt x="2700" y="3087"/>
                    <a:pt x="2677" y="3091"/>
                    <a:pt x="2656" y="3099"/>
                  </a:cubicBezTo>
                  <a:cubicBezTo>
                    <a:pt x="2464" y="3176"/>
                    <a:pt x="2259" y="3213"/>
                    <a:pt x="2057" y="3213"/>
                  </a:cubicBezTo>
                  <a:cubicBezTo>
                    <a:pt x="1694" y="3213"/>
                    <a:pt x="1335" y="3094"/>
                    <a:pt x="1060" y="2873"/>
                  </a:cubicBezTo>
                  <a:cubicBezTo>
                    <a:pt x="620" y="2515"/>
                    <a:pt x="417" y="1896"/>
                    <a:pt x="548" y="1372"/>
                  </a:cubicBezTo>
                  <a:cubicBezTo>
                    <a:pt x="691" y="837"/>
                    <a:pt x="1203" y="408"/>
                    <a:pt x="1739" y="384"/>
                  </a:cubicBezTo>
                  <a:cubicBezTo>
                    <a:pt x="1763" y="383"/>
                    <a:pt x="1787" y="382"/>
                    <a:pt x="1811" y="382"/>
                  </a:cubicBezTo>
                  <a:cubicBezTo>
                    <a:pt x="2334" y="382"/>
                    <a:pt x="2841" y="752"/>
                    <a:pt x="2977" y="1241"/>
                  </a:cubicBezTo>
                  <a:cubicBezTo>
                    <a:pt x="3084" y="1587"/>
                    <a:pt x="2989" y="1944"/>
                    <a:pt x="2763" y="2146"/>
                  </a:cubicBezTo>
                  <a:cubicBezTo>
                    <a:pt x="2662" y="2227"/>
                    <a:pt x="2526" y="2283"/>
                    <a:pt x="2385" y="2283"/>
                  </a:cubicBezTo>
                  <a:cubicBezTo>
                    <a:pt x="2360" y="2283"/>
                    <a:pt x="2335" y="2281"/>
                    <a:pt x="2311" y="2277"/>
                  </a:cubicBezTo>
                  <a:cubicBezTo>
                    <a:pt x="2168" y="2265"/>
                    <a:pt x="2049" y="2206"/>
                    <a:pt x="1977" y="2111"/>
                  </a:cubicBezTo>
                  <a:cubicBezTo>
                    <a:pt x="1906" y="2015"/>
                    <a:pt x="1894" y="1849"/>
                    <a:pt x="1953" y="1706"/>
                  </a:cubicBezTo>
                  <a:cubicBezTo>
                    <a:pt x="2001" y="1599"/>
                    <a:pt x="2084" y="1515"/>
                    <a:pt x="2192" y="1503"/>
                  </a:cubicBezTo>
                  <a:cubicBezTo>
                    <a:pt x="2299" y="1491"/>
                    <a:pt x="2370" y="1396"/>
                    <a:pt x="2358" y="1289"/>
                  </a:cubicBezTo>
                  <a:cubicBezTo>
                    <a:pt x="2347" y="1190"/>
                    <a:pt x="2264" y="1121"/>
                    <a:pt x="2167" y="1121"/>
                  </a:cubicBezTo>
                  <a:cubicBezTo>
                    <a:pt x="2159" y="1121"/>
                    <a:pt x="2152" y="1122"/>
                    <a:pt x="2144" y="1122"/>
                  </a:cubicBezTo>
                  <a:cubicBezTo>
                    <a:pt x="1906" y="1146"/>
                    <a:pt x="1703" y="1313"/>
                    <a:pt x="1596" y="1563"/>
                  </a:cubicBezTo>
                  <a:cubicBezTo>
                    <a:pt x="1477" y="1837"/>
                    <a:pt x="1513" y="2146"/>
                    <a:pt x="1680" y="2349"/>
                  </a:cubicBezTo>
                  <a:cubicBezTo>
                    <a:pt x="1822" y="2527"/>
                    <a:pt x="2025" y="2634"/>
                    <a:pt x="2275" y="2658"/>
                  </a:cubicBezTo>
                  <a:cubicBezTo>
                    <a:pt x="2313" y="2663"/>
                    <a:pt x="2352" y="2666"/>
                    <a:pt x="2390" y="2666"/>
                  </a:cubicBezTo>
                  <a:cubicBezTo>
                    <a:pt x="2624" y="2666"/>
                    <a:pt x="2849" y="2575"/>
                    <a:pt x="3013" y="2432"/>
                  </a:cubicBezTo>
                  <a:cubicBezTo>
                    <a:pt x="3358" y="2134"/>
                    <a:pt x="3489" y="1622"/>
                    <a:pt x="3346" y="1146"/>
                  </a:cubicBezTo>
                  <a:cubicBezTo>
                    <a:pt x="3164" y="486"/>
                    <a:pt x="2504" y="0"/>
                    <a:pt x="18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52"/>
            <p:cNvSpPr/>
            <p:nvPr/>
          </p:nvSpPr>
          <p:spPr>
            <a:xfrm>
              <a:off x="1038225" y="1261925"/>
              <a:ext cx="43775" cy="28575"/>
            </a:xfrm>
            <a:custGeom>
              <a:rect b="b" l="l" r="r" t="t"/>
              <a:pathLst>
                <a:path extrusionOk="0" h="1143" w="1751">
                  <a:moveTo>
                    <a:pt x="1533" y="1"/>
                  </a:moveTo>
                  <a:cubicBezTo>
                    <a:pt x="1514" y="1"/>
                    <a:pt x="1495" y="4"/>
                    <a:pt x="1476" y="11"/>
                  </a:cubicBezTo>
                  <a:cubicBezTo>
                    <a:pt x="1369" y="35"/>
                    <a:pt x="1322" y="142"/>
                    <a:pt x="1345" y="249"/>
                  </a:cubicBezTo>
                  <a:cubicBezTo>
                    <a:pt x="1369" y="333"/>
                    <a:pt x="1453" y="380"/>
                    <a:pt x="1524" y="380"/>
                  </a:cubicBezTo>
                  <a:lnTo>
                    <a:pt x="1584" y="380"/>
                  </a:lnTo>
                  <a:cubicBezTo>
                    <a:pt x="1691" y="344"/>
                    <a:pt x="1750" y="237"/>
                    <a:pt x="1715" y="142"/>
                  </a:cubicBezTo>
                  <a:cubicBezTo>
                    <a:pt x="1686" y="56"/>
                    <a:pt x="1611" y="1"/>
                    <a:pt x="1533" y="1"/>
                  </a:cubicBezTo>
                  <a:close/>
                  <a:moveTo>
                    <a:pt x="1049" y="183"/>
                  </a:moveTo>
                  <a:cubicBezTo>
                    <a:pt x="1022" y="183"/>
                    <a:pt x="993" y="189"/>
                    <a:pt x="964" y="202"/>
                  </a:cubicBezTo>
                  <a:cubicBezTo>
                    <a:pt x="869" y="249"/>
                    <a:pt x="833" y="368"/>
                    <a:pt x="881" y="464"/>
                  </a:cubicBezTo>
                  <a:cubicBezTo>
                    <a:pt x="917" y="535"/>
                    <a:pt x="976" y="571"/>
                    <a:pt x="1048" y="571"/>
                  </a:cubicBezTo>
                  <a:cubicBezTo>
                    <a:pt x="1083" y="571"/>
                    <a:pt x="1107" y="559"/>
                    <a:pt x="1131" y="547"/>
                  </a:cubicBezTo>
                  <a:cubicBezTo>
                    <a:pt x="1226" y="499"/>
                    <a:pt x="1274" y="392"/>
                    <a:pt x="1226" y="297"/>
                  </a:cubicBezTo>
                  <a:cubicBezTo>
                    <a:pt x="1191" y="227"/>
                    <a:pt x="1125" y="183"/>
                    <a:pt x="1049" y="183"/>
                  </a:cubicBezTo>
                  <a:close/>
                  <a:moveTo>
                    <a:pt x="605" y="442"/>
                  </a:moveTo>
                  <a:cubicBezTo>
                    <a:pt x="568" y="442"/>
                    <a:pt x="532" y="453"/>
                    <a:pt x="500" y="475"/>
                  </a:cubicBezTo>
                  <a:cubicBezTo>
                    <a:pt x="417" y="535"/>
                    <a:pt x="393" y="654"/>
                    <a:pt x="452" y="737"/>
                  </a:cubicBezTo>
                  <a:cubicBezTo>
                    <a:pt x="488" y="797"/>
                    <a:pt x="548" y="821"/>
                    <a:pt x="607" y="821"/>
                  </a:cubicBezTo>
                  <a:cubicBezTo>
                    <a:pt x="643" y="821"/>
                    <a:pt x="679" y="821"/>
                    <a:pt x="714" y="797"/>
                  </a:cubicBezTo>
                  <a:cubicBezTo>
                    <a:pt x="810" y="737"/>
                    <a:pt x="833" y="618"/>
                    <a:pt x="762" y="523"/>
                  </a:cubicBezTo>
                  <a:cubicBezTo>
                    <a:pt x="725" y="471"/>
                    <a:pt x="665" y="442"/>
                    <a:pt x="605" y="442"/>
                  </a:cubicBezTo>
                  <a:close/>
                  <a:moveTo>
                    <a:pt x="209" y="763"/>
                  </a:moveTo>
                  <a:cubicBezTo>
                    <a:pt x="163" y="763"/>
                    <a:pt x="118" y="781"/>
                    <a:pt x="83" y="821"/>
                  </a:cubicBezTo>
                  <a:cubicBezTo>
                    <a:pt x="0" y="892"/>
                    <a:pt x="0" y="1011"/>
                    <a:pt x="71" y="1083"/>
                  </a:cubicBezTo>
                  <a:cubicBezTo>
                    <a:pt x="107" y="1130"/>
                    <a:pt x="167" y="1142"/>
                    <a:pt x="214" y="1142"/>
                  </a:cubicBezTo>
                  <a:cubicBezTo>
                    <a:pt x="262" y="1142"/>
                    <a:pt x="310" y="1130"/>
                    <a:pt x="345" y="1095"/>
                  </a:cubicBezTo>
                  <a:cubicBezTo>
                    <a:pt x="417" y="1023"/>
                    <a:pt x="429" y="904"/>
                    <a:pt x="345" y="821"/>
                  </a:cubicBezTo>
                  <a:cubicBezTo>
                    <a:pt x="308" y="784"/>
                    <a:pt x="258" y="763"/>
                    <a:pt x="209" y="7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52"/>
            <p:cNvSpPr/>
            <p:nvPr/>
          </p:nvSpPr>
          <p:spPr>
            <a:xfrm>
              <a:off x="500950" y="1238850"/>
              <a:ext cx="45250" cy="26350"/>
            </a:xfrm>
            <a:custGeom>
              <a:rect b="b" l="l" r="r" t="t"/>
              <a:pathLst>
                <a:path extrusionOk="0" h="1054" w="1810">
                  <a:moveTo>
                    <a:pt x="216" y="0"/>
                  </a:moveTo>
                  <a:cubicBezTo>
                    <a:pt x="128" y="0"/>
                    <a:pt x="54" y="57"/>
                    <a:pt x="24" y="148"/>
                  </a:cubicBezTo>
                  <a:cubicBezTo>
                    <a:pt x="0" y="244"/>
                    <a:pt x="60" y="351"/>
                    <a:pt x="155" y="374"/>
                  </a:cubicBezTo>
                  <a:cubicBezTo>
                    <a:pt x="179" y="386"/>
                    <a:pt x="191" y="386"/>
                    <a:pt x="215" y="386"/>
                  </a:cubicBezTo>
                  <a:cubicBezTo>
                    <a:pt x="298" y="386"/>
                    <a:pt x="369" y="327"/>
                    <a:pt x="393" y="244"/>
                  </a:cubicBezTo>
                  <a:cubicBezTo>
                    <a:pt x="429" y="148"/>
                    <a:pt x="369" y="41"/>
                    <a:pt x="262" y="5"/>
                  </a:cubicBezTo>
                  <a:cubicBezTo>
                    <a:pt x="246" y="2"/>
                    <a:pt x="231" y="0"/>
                    <a:pt x="216" y="0"/>
                  </a:cubicBezTo>
                  <a:close/>
                  <a:moveTo>
                    <a:pt x="691" y="166"/>
                  </a:moveTo>
                  <a:cubicBezTo>
                    <a:pt x="616" y="166"/>
                    <a:pt x="550" y="212"/>
                    <a:pt x="524" y="291"/>
                  </a:cubicBezTo>
                  <a:cubicBezTo>
                    <a:pt x="476" y="386"/>
                    <a:pt x="524" y="494"/>
                    <a:pt x="619" y="541"/>
                  </a:cubicBezTo>
                  <a:cubicBezTo>
                    <a:pt x="643" y="541"/>
                    <a:pt x="667" y="553"/>
                    <a:pt x="691" y="553"/>
                  </a:cubicBezTo>
                  <a:cubicBezTo>
                    <a:pt x="774" y="553"/>
                    <a:pt x="846" y="505"/>
                    <a:pt x="869" y="434"/>
                  </a:cubicBezTo>
                  <a:cubicBezTo>
                    <a:pt x="917" y="339"/>
                    <a:pt x="869" y="220"/>
                    <a:pt x="774" y="184"/>
                  </a:cubicBezTo>
                  <a:cubicBezTo>
                    <a:pt x="746" y="171"/>
                    <a:pt x="718" y="166"/>
                    <a:pt x="691" y="166"/>
                  </a:cubicBezTo>
                  <a:close/>
                  <a:moveTo>
                    <a:pt x="1159" y="389"/>
                  </a:moveTo>
                  <a:cubicBezTo>
                    <a:pt x="1089" y="389"/>
                    <a:pt x="1022" y="424"/>
                    <a:pt x="988" y="482"/>
                  </a:cubicBezTo>
                  <a:cubicBezTo>
                    <a:pt x="941" y="577"/>
                    <a:pt x="977" y="696"/>
                    <a:pt x="1060" y="744"/>
                  </a:cubicBezTo>
                  <a:cubicBezTo>
                    <a:pt x="1096" y="767"/>
                    <a:pt x="1131" y="767"/>
                    <a:pt x="1155" y="767"/>
                  </a:cubicBezTo>
                  <a:cubicBezTo>
                    <a:pt x="1227" y="767"/>
                    <a:pt x="1286" y="732"/>
                    <a:pt x="1322" y="672"/>
                  </a:cubicBezTo>
                  <a:cubicBezTo>
                    <a:pt x="1381" y="577"/>
                    <a:pt x="1346" y="470"/>
                    <a:pt x="1250" y="410"/>
                  </a:cubicBezTo>
                  <a:cubicBezTo>
                    <a:pt x="1221" y="396"/>
                    <a:pt x="1190" y="389"/>
                    <a:pt x="1159" y="389"/>
                  </a:cubicBezTo>
                  <a:close/>
                  <a:moveTo>
                    <a:pt x="1589" y="666"/>
                  </a:moveTo>
                  <a:cubicBezTo>
                    <a:pt x="1531" y="666"/>
                    <a:pt x="1471" y="694"/>
                    <a:pt x="1429" y="744"/>
                  </a:cubicBezTo>
                  <a:cubicBezTo>
                    <a:pt x="1369" y="827"/>
                    <a:pt x="1393" y="946"/>
                    <a:pt x="1477" y="1017"/>
                  </a:cubicBezTo>
                  <a:cubicBezTo>
                    <a:pt x="1512" y="1041"/>
                    <a:pt x="1548" y="1053"/>
                    <a:pt x="1584" y="1053"/>
                  </a:cubicBezTo>
                  <a:cubicBezTo>
                    <a:pt x="1643" y="1053"/>
                    <a:pt x="1703" y="1017"/>
                    <a:pt x="1739" y="970"/>
                  </a:cubicBezTo>
                  <a:cubicBezTo>
                    <a:pt x="1810" y="886"/>
                    <a:pt x="1786" y="767"/>
                    <a:pt x="1703" y="708"/>
                  </a:cubicBezTo>
                  <a:cubicBezTo>
                    <a:pt x="1669" y="679"/>
                    <a:pt x="1629" y="666"/>
                    <a:pt x="1589" y="6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52"/>
            <p:cNvSpPr/>
            <p:nvPr/>
          </p:nvSpPr>
          <p:spPr>
            <a:xfrm>
              <a:off x="578025" y="1183300"/>
              <a:ext cx="97075" cy="97075"/>
            </a:xfrm>
            <a:custGeom>
              <a:rect b="b" l="l" r="r" t="t"/>
              <a:pathLst>
                <a:path extrusionOk="0" h="3883" w="3883">
                  <a:moveTo>
                    <a:pt x="1942" y="787"/>
                  </a:moveTo>
                  <a:cubicBezTo>
                    <a:pt x="2180" y="1287"/>
                    <a:pt x="2585" y="1692"/>
                    <a:pt x="3097" y="1942"/>
                  </a:cubicBezTo>
                  <a:cubicBezTo>
                    <a:pt x="2585" y="2180"/>
                    <a:pt x="2180" y="2596"/>
                    <a:pt x="1942" y="3097"/>
                  </a:cubicBezTo>
                  <a:cubicBezTo>
                    <a:pt x="1692" y="2596"/>
                    <a:pt x="1287" y="2180"/>
                    <a:pt x="775" y="1942"/>
                  </a:cubicBezTo>
                  <a:cubicBezTo>
                    <a:pt x="1287" y="1692"/>
                    <a:pt x="1692" y="1287"/>
                    <a:pt x="1942" y="787"/>
                  </a:cubicBezTo>
                  <a:close/>
                  <a:moveTo>
                    <a:pt x="1942" y="1"/>
                  </a:moveTo>
                  <a:cubicBezTo>
                    <a:pt x="1846" y="1"/>
                    <a:pt x="1763" y="60"/>
                    <a:pt x="1751" y="156"/>
                  </a:cubicBezTo>
                  <a:cubicBezTo>
                    <a:pt x="1584" y="953"/>
                    <a:pt x="953" y="1584"/>
                    <a:pt x="144" y="1751"/>
                  </a:cubicBezTo>
                  <a:cubicBezTo>
                    <a:pt x="60" y="1775"/>
                    <a:pt x="1" y="1846"/>
                    <a:pt x="1" y="1942"/>
                  </a:cubicBezTo>
                  <a:cubicBezTo>
                    <a:pt x="1" y="2025"/>
                    <a:pt x="60" y="2108"/>
                    <a:pt x="144" y="2132"/>
                  </a:cubicBezTo>
                  <a:cubicBezTo>
                    <a:pt x="953" y="2299"/>
                    <a:pt x="1584" y="2930"/>
                    <a:pt x="1751" y="3728"/>
                  </a:cubicBezTo>
                  <a:cubicBezTo>
                    <a:pt x="1763" y="3823"/>
                    <a:pt x="1846" y="3882"/>
                    <a:pt x="1942" y="3882"/>
                  </a:cubicBezTo>
                  <a:cubicBezTo>
                    <a:pt x="2025" y="3882"/>
                    <a:pt x="2108" y="3823"/>
                    <a:pt x="2120" y="3728"/>
                  </a:cubicBezTo>
                  <a:cubicBezTo>
                    <a:pt x="2299" y="2930"/>
                    <a:pt x="2930" y="2299"/>
                    <a:pt x="3728" y="2132"/>
                  </a:cubicBezTo>
                  <a:cubicBezTo>
                    <a:pt x="3811" y="2108"/>
                    <a:pt x="3882" y="2025"/>
                    <a:pt x="3882" y="1942"/>
                  </a:cubicBezTo>
                  <a:cubicBezTo>
                    <a:pt x="3882" y="1846"/>
                    <a:pt x="3811" y="1775"/>
                    <a:pt x="3728" y="1751"/>
                  </a:cubicBezTo>
                  <a:cubicBezTo>
                    <a:pt x="2930" y="1584"/>
                    <a:pt x="2299" y="953"/>
                    <a:pt x="2120" y="156"/>
                  </a:cubicBezTo>
                  <a:cubicBezTo>
                    <a:pt x="2108" y="60"/>
                    <a:pt x="2025" y="1"/>
                    <a:pt x="19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52"/>
            <p:cNvSpPr/>
            <p:nvPr/>
          </p:nvSpPr>
          <p:spPr>
            <a:xfrm>
              <a:off x="589350" y="1195075"/>
              <a:ext cx="17275" cy="16550"/>
            </a:xfrm>
            <a:custGeom>
              <a:rect b="b" l="l" r="r" t="t"/>
              <a:pathLst>
                <a:path extrusionOk="0" h="662" w="691">
                  <a:moveTo>
                    <a:pt x="204" y="0"/>
                  </a:moveTo>
                  <a:cubicBezTo>
                    <a:pt x="155" y="0"/>
                    <a:pt x="108" y="18"/>
                    <a:pt x="72" y="54"/>
                  </a:cubicBezTo>
                  <a:cubicBezTo>
                    <a:pt x="0" y="125"/>
                    <a:pt x="0" y="256"/>
                    <a:pt x="72" y="328"/>
                  </a:cubicBezTo>
                  <a:lnTo>
                    <a:pt x="346" y="602"/>
                  </a:lnTo>
                  <a:cubicBezTo>
                    <a:pt x="381" y="637"/>
                    <a:pt x="429" y="661"/>
                    <a:pt x="477" y="661"/>
                  </a:cubicBezTo>
                  <a:cubicBezTo>
                    <a:pt x="524" y="661"/>
                    <a:pt x="572" y="637"/>
                    <a:pt x="620" y="602"/>
                  </a:cubicBezTo>
                  <a:cubicBezTo>
                    <a:pt x="691" y="530"/>
                    <a:pt x="691" y="399"/>
                    <a:pt x="620" y="328"/>
                  </a:cubicBezTo>
                  <a:lnTo>
                    <a:pt x="346" y="54"/>
                  </a:lnTo>
                  <a:cubicBezTo>
                    <a:pt x="304" y="18"/>
                    <a:pt x="253" y="0"/>
                    <a:pt x="2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52"/>
            <p:cNvSpPr/>
            <p:nvPr/>
          </p:nvSpPr>
          <p:spPr>
            <a:xfrm>
              <a:off x="646200" y="1252225"/>
              <a:ext cx="17575" cy="16250"/>
            </a:xfrm>
            <a:custGeom>
              <a:rect b="b" l="l" r="r" t="t"/>
              <a:pathLst>
                <a:path extrusionOk="0" h="650" w="703">
                  <a:moveTo>
                    <a:pt x="215" y="0"/>
                  </a:moveTo>
                  <a:cubicBezTo>
                    <a:pt x="167" y="0"/>
                    <a:pt x="120" y="18"/>
                    <a:pt x="84" y="54"/>
                  </a:cubicBezTo>
                  <a:cubicBezTo>
                    <a:pt x="0" y="125"/>
                    <a:pt x="0" y="244"/>
                    <a:pt x="84" y="328"/>
                  </a:cubicBezTo>
                  <a:lnTo>
                    <a:pt x="358" y="601"/>
                  </a:lnTo>
                  <a:cubicBezTo>
                    <a:pt x="393" y="637"/>
                    <a:pt x="441" y="649"/>
                    <a:pt x="489" y="649"/>
                  </a:cubicBezTo>
                  <a:cubicBezTo>
                    <a:pt x="536" y="649"/>
                    <a:pt x="584" y="637"/>
                    <a:pt x="620" y="601"/>
                  </a:cubicBezTo>
                  <a:cubicBezTo>
                    <a:pt x="703" y="518"/>
                    <a:pt x="703" y="399"/>
                    <a:pt x="620" y="328"/>
                  </a:cubicBezTo>
                  <a:lnTo>
                    <a:pt x="346" y="54"/>
                  </a:lnTo>
                  <a:cubicBezTo>
                    <a:pt x="310" y="18"/>
                    <a:pt x="262" y="0"/>
                    <a:pt x="2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52"/>
            <p:cNvSpPr/>
            <p:nvPr/>
          </p:nvSpPr>
          <p:spPr>
            <a:xfrm>
              <a:off x="589350" y="1252225"/>
              <a:ext cx="17275" cy="16250"/>
            </a:xfrm>
            <a:custGeom>
              <a:rect b="b" l="l" r="r" t="t"/>
              <a:pathLst>
                <a:path extrusionOk="0" h="650" w="691">
                  <a:moveTo>
                    <a:pt x="478" y="0"/>
                  </a:moveTo>
                  <a:cubicBezTo>
                    <a:pt x="429" y="0"/>
                    <a:pt x="381" y="18"/>
                    <a:pt x="346" y="54"/>
                  </a:cubicBezTo>
                  <a:lnTo>
                    <a:pt x="72" y="328"/>
                  </a:lnTo>
                  <a:cubicBezTo>
                    <a:pt x="0" y="399"/>
                    <a:pt x="0" y="518"/>
                    <a:pt x="72" y="601"/>
                  </a:cubicBezTo>
                  <a:cubicBezTo>
                    <a:pt x="108" y="637"/>
                    <a:pt x="155" y="649"/>
                    <a:pt x="203" y="649"/>
                  </a:cubicBezTo>
                  <a:cubicBezTo>
                    <a:pt x="250" y="649"/>
                    <a:pt x="310" y="637"/>
                    <a:pt x="346" y="601"/>
                  </a:cubicBezTo>
                  <a:lnTo>
                    <a:pt x="620" y="328"/>
                  </a:lnTo>
                  <a:cubicBezTo>
                    <a:pt x="691" y="244"/>
                    <a:pt x="691" y="125"/>
                    <a:pt x="620" y="54"/>
                  </a:cubicBezTo>
                  <a:cubicBezTo>
                    <a:pt x="578" y="18"/>
                    <a:pt x="527" y="0"/>
                    <a:pt x="4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52"/>
            <p:cNvSpPr/>
            <p:nvPr/>
          </p:nvSpPr>
          <p:spPr>
            <a:xfrm>
              <a:off x="646200" y="1195075"/>
              <a:ext cx="17575" cy="16550"/>
            </a:xfrm>
            <a:custGeom>
              <a:rect b="b" l="l" r="r" t="t"/>
              <a:pathLst>
                <a:path extrusionOk="0" h="662" w="703">
                  <a:moveTo>
                    <a:pt x="489" y="0"/>
                  </a:moveTo>
                  <a:cubicBezTo>
                    <a:pt x="441" y="0"/>
                    <a:pt x="393" y="18"/>
                    <a:pt x="358" y="54"/>
                  </a:cubicBezTo>
                  <a:lnTo>
                    <a:pt x="84" y="328"/>
                  </a:lnTo>
                  <a:cubicBezTo>
                    <a:pt x="0" y="399"/>
                    <a:pt x="0" y="530"/>
                    <a:pt x="84" y="602"/>
                  </a:cubicBezTo>
                  <a:cubicBezTo>
                    <a:pt x="120" y="637"/>
                    <a:pt x="167" y="661"/>
                    <a:pt x="215" y="661"/>
                  </a:cubicBezTo>
                  <a:cubicBezTo>
                    <a:pt x="262" y="661"/>
                    <a:pt x="310" y="637"/>
                    <a:pt x="346" y="602"/>
                  </a:cubicBezTo>
                  <a:lnTo>
                    <a:pt x="620" y="328"/>
                  </a:lnTo>
                  <a:cubicBezTo>
                    <a:pt x="703" y="256"/>
                    <a:pt x="703" y="125"/>
                    <a:pt x="620" y="54"/>
                  </a:cubicBezTo>
                  <a:cubicBezTo>
                    <a:pt x="584" y="18"/>
                    <a:pt x="536" y="0"/>
                    <a:pt x="4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52"/>
            <p:cNvSpPr/>
            <p:nvPr/>
          </p:nvSpPr>
          <p:spPr>
            <a:xfrm>
              <a:off x="906950" y="1457150"/>
              <a:ext cx="97050" cy="97075"/>
            </a:xfrm>
            <a:custGeom>
              <a:rect b="b" l="l" r="r" t="t"/>
              <a:pathLst>
                <a:path extrusionOk="0" h="3883" w="3882">
                  <a:moveTo>
                    <a:pt x="1941" y="786"/>
                  </a:moveTo>
                  <a:cubicBezTo>
                    <a:pt x="2179" y="1287"/>
                    <a:pt x="2596" y="1691"/>
                    <a:pt x="3096" y="1941"/>
                  </a:cubicBezTo>
                  <a:cubicBezTo>
                    <a:pt x="2596" y="2180"/>
                    <a:pt x="2179" y="2596"/>
                    <a:pt x="1941" y="3096"/>
                  </a:cubicBezTo>
                  <a:cubicBezTo>
                    <a:pt x="1703" y="2596"/>
                    <a:pt x="1286" y="2180"/>
                    <a:pt x="786" y="1941"/>
                  </a:cubicBezTo>
                  <a:cubicBezTo>
                    <a:pt x="1286" y="1691"/>
                    <a:pt x="1703" y="1287"/>
                    <a:pt x="1941" y="786"/>
                  </a:cubicBezTo>
                  <a:close/>
                  <a:moveTo>
                    <a:pt x="1941" y="1"/>
                  </a:moveTo>
                  <a:cubicBezTo>
                    <a:pt x="1846" y="1"/>
                    <a:pt x="1774" y="60"/>
                    <a:pt x="1751" y="155"/>
                  </a:cubicBezTo>
                  <a:cubicBezTo>
                    <a:pt x="1584" y="953"/>
                    <a:pt x="953" y="1584"/>
                    <a:pt x="155" y="1751"/>
                  </a:cubicBezTo>
                  <a:cubicBezTo>
                    <a:pt x="60" y="1775"/>
                    <a:pt x="0" y="1846"/>
                    <a:pt x="0" y="1941"/>
                  </a:cubicBezTo>
                  <a:cubicBezTo>
                    <a:pt x="0" y="2025"/>
                    <a:pt x="60" y="2108"/>
                    <a:pt x="155" y="2132"/>
                  </a:cubicBezTo>
                  <a:cubicBezTo>
                    <a:pt x="953" y="2299"/>
                    <a:pt x="1584" y="2930"/>
                    <a:pt x="1751" y="3727"/>
                  </a:cubicBezTo>
                  <a:cubicBezTo>
                    <a:pt x="1774" y="3811"/>
                    <a:pt x="1846" y="3882"/>
                    <a:pt x="1941" y="3882"/>
                  </a:cubicBezTo>
                  <a:cubicBezTo>
                    <a:pt x="2036" y="3882"/>
                    <a:pt x="2108" y="3811"/>
                    <a:pt x="2132" y="3727"/>
                  </a:cubicBezTo>
                  <a:cubicBezTo>
                    <a:pt x="2298" y="2930"/>
                    <a:pt x="2929" y="2299"/>
                    <a:pt x="3727" y="2132"/>
                  </a:cubicBezTo>
                  <a:cubicBezTo>
                    <a:pt x="3822" y="2108"/>
                    <a:pt x="3882" y="2025"/>
                    <a:pt x="3882" y="1941"/>
                  </a:cubicBezTo>
                  <a:cubicBezTo>
                    <a:pt x="3882" y="1846"/>
                    <a:pt x="3822" y="1775"/>
                    <a:pt x="3727" y="1751"/>
                  </a:cubicBezTo>
                  <a:cubicBezTo>
                    <a:pt x="2929" y="1584"/>
                    <a:pt x="2298" y="953"/>
                    <a:pt x="2132" y="155"/>
                  </a:cubicBezTo>
                  <a:cubicBezTo>
                    <a:pt x="2108" y="60"/>
                    <a:pt x="2036" y="1"/>
                    <a:pt x="19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52"/>
            <p:cNvSpPr/>
            <p:nvPr/>
          </p:nvSpPr>
          <p:spPr>
            <a:xfrm>
              <a:off x="918250" y="1468900"/>
              <a:ext cx="17300" cy="16250"/>
            </a:xfrm>
            <a:custGeom>
              <a:rect b="b" l="l" r="r" t="t"/>
              <a:pathLst>
                <a:path extrusionOk="0" h="650" w="692">
                  <a:moveTo>
                    <a:pt x="214" y="1"/>
                  </a:moveTo>
                  <a:cubicBezTo>
                    <a:pt x="164" y="1"/>
                    <a:pt x="114" y="19"/>
                    <a:pt x="72" y="55"/>
                  </a:cubicBezTo>
                  <a:cubicBezTo>
                    <a:pt x="1" y="126"/>
                    <a:pt x="1" y="257"/>
                    <a:pt x="72" y="328"/>
                  </a:cubicBezTo>
                  <a:lnTo>
                    <a:pt x="346" y="602"/>
                  </a:lnTo>
                  <a:cubicBezTo>
                    <a:pt x="382" y="638"/>
                    <a:pt x="429" y="650"/>
                    <a:pt x="489" y="650"/>
                  </a:cubicBezTo>
                  <a:cubicBezTo>
                    <a:pt x="537" y="650"/>
                    <a:pt x="584" y="638"/>
                    <a:pt x="620" y="602"/>
                  </a:cubicBezTo>
                  <a:cubicBezTo>
                    <a:pt x="691" y="519"/>
                    <a:pt x="691" y="400"/>
                    <a:pt x="620" y="328"/>
                  </a:cubicBezTo>
                  <a:lnTo>
                    <a:pt x="346" y="55"/>
                  </a:lnTo>
                  <a:cubicBezTo>
                    <a:pt x="310" y="19"/>
                    <a:pt x="263" y="1"/>
                    <a:pt x="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52"/>
            <p:cNvSpPr/>
            <p:nvPr/>
          </p:nvSpPr>
          <p:spPr>
            <a:xfrm>
              <a:off x="975400" y="1525850"/>
              <a:ext cx="17300" cy="16450"/>
            </a:xfrm>
            <a:custGeom>
              <a:rect b="b" l="l" r="r" t="t"/>
              <a:pathLst>
                <a:path extrusionOk="0" h="658" w="692">
                  <a:moveTo>
                    <a:pt x="209" y="0"/>
                  </a:moveTo>
                  <a:cubicBezTo>
                    <a:pt x="159" y="0"/>
                    <a:pt x="108" y="21"/>
                    <a:pt x="72" y="63"/>
                  </a:cubicBezTo>
                  <a:cubicBezTo>
                    <a:pt x="1" y="134"/>
                    <a:pt x="1" y="253"/>
                    <a:pt x="72" y="336"/>
                  </a:cubicBezTo>
                  <a:lnTo>
                    <a:pt x="346" y="610"/>
                  </a:lnTo>
                  <a:cubicBezTo>
                    <a:pt x="382" y="646"/>
                    <a:pt x="429" y="658"/>
                    <a:pt x="477" y="658"/>
                  </a:cubicBezTo>
                  <a:cubicBezTo>
                    <a:pt x="537" y="658"/>
                    <a:pt x="584" y="646"/>
                    <a:pt x="620" y="610"/>
                  </a:cubicBezTo>
                  <a:cubicBezTo>
                    <a:pt x="691" y="527"/>
                    <a:pt x="691" y="408"/>
                    <a:pt x="620" y="336"/>
                  </a:cubicBezTo>
                  <a:lnTo>
                    <a:pt x="346" y="63"/>
                  </a:lnTo>
                  <a:cubicBezTo>
                    <a:pt x="310" y="21"/>
                    <a:pt x="260" y="0"/>
                    <a:pt x="2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52"/>
            <p:cNvSpPr/>
            <p:nvPr/>
          </p:nvSpPr>
          <p:spPr>
            <a:xfrm>
              <a:off x="918250" y="1525850"/>
              <a:ext cx="17300" cy="16450"/>
            </a:xfrm>
            <a:custGeom>
              <a:rect b="b" l="l" r="r" t="t"/>
              <a:pathLst>
                <a:path extrusionOk="0" h="658" w="692">
                  <a:moveTo>
                    <a:pt x="487" y="0"/>
                  </a:moveTo>
                  <a:cubicBezTo>
                    <a:pt x="438" y="0"/>
                    <a:pt x="388" y="21"/>
                    <a:pt x="346" y="63"/>
                  </a:cubicBezTo>
                  <a:lnTo>
                    <a:pt x="72" y="336"/>
                  </a:lnTo>
                  <a:cubicBezTo>
                    <a:pt x="1" y="408"/>
                    <a:pt x="1" y="527"/>
                    <a:pt x="72" y="610"/>
                  </a:cubicBezTo>
                  <a:cubicBezTo>
                    <a:pt x="108" y="646"/>
                    <a:pt x="167" y="658"/>
                    <a:pt x="215" y="658"/>
                  </a:cubicBezTo>
                  <a:cubicBezTo>
                    <a:pt x="263" y="658"/>
                    <a:pt x="310" y="646"/>
                    <a:pt x="346" y="610"/>
                  </a:cubicBezTo>
                  <a:lnTo>
                    <a:pt x="620" y="336"/>
                  </a:lnTo>
                  <a:cubicBezTo>
                    <a:pt x="691" y="253"/>
                    <a:pt x="691" y="134"/>
                    <a:pt x="620" y="63"/>
                  </a:cubicBezTo>
                  <a:cubicBezTo>
                    <a:pt x="584" y="21"/>
                    <a:pt x="537" y="0"/>
                    <a:pt x="4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52"/>
            <p:cNvSpPr/>
            <p:nvPr/>
          </p:nvSpPr>
          <p:spPr>
            <a:xfrm>
              <a:off x="975400" y="1468900"/>
              <a:ext cx="17300" cy="16250"/>
            </a:xfrm>
            <a:custGeom>
              <a:rect b="b" l="l" r="r" t="t"/>
              <a:pathLst>
                <a:path extrusionOk="0" h="650" w="692">
                  <a:moveTo>
                    <a:pt x="483" y="1"/>
                  </a:moveTo>
                  <a:cubicBezTo>
                    <a:pt x="432" y="1"/>
                    <a:pt x="382" y="19"/>
                    <a:pt x="346" y="55"/>
                  </a:cubicBezTo>
                  <a:lnTo>
                    <a:pt x="72" y="328"/>
                  </a:lnTo>
                  <a:cubicBezTo>
                    <a:pt x="1" y="400"/>
                    <a:pt x="1" y="519"/>
                    <a:pt x="72" y="602"/>
                  </a:cubicBezTo>
                  <a:cubicBezTo>
                    <a:pt x="108" y="638"/>
                    <a:pt x="156" y="650"/>
                    <a:pt x="203" y="650"/>
                  </a:cubicBezTo>
                  <a:cubicBezTo>
                    <a:pt x="263" y="650"/>
                    <a:pt x="310" y="638"/>
                    <a:pt x="346" y="602"/>
                  </a:cubicBezTo>
                  <a:lnTo>
                    <a:pt x="620" y="328"/>
                  </a:lnTo>
                  <a:cubicBezTo>
                    <a:pt x="691" y="257"/>
                    <a:pt x="691" y="126"/>
                    <a:pt x="620" y="55"/>
                  </a:cubicBezTo>
                  <a:cubicBezTo>
                    <a:pt x="584" y="19"/>
                    <a:pt x="534" y="1"/>
                    <a:pt x="4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 name="Google Shape;1175;p52"/>
          <p:cNvGrpSpPr/>
          <p:nvPr/>
        </p:nvGrpSpPr>
        <p:grpSpPr>
          <a:xfrm>
            <a:off x="1106810" y="450074"/>
            <a:ext cx="7359990" cy="4223734"/>
            <a:chOff x="1106810" y="450074"/>
            <a:chExt cx="7359990" cy="4223734"/>
          </a:xfrm>
        </p:grpSpPr>
        <p:sp>
          <p:nvSpPr>
            <p:cNvPr id="1176" name="Google Shape;1176;p52"/>
            <p:cNvSpPr/>
            <p:nvPr/>
          </p:nvSpPr>
          <p:spPr>
            <a:xfrm>
              <a:off x="3093762" y="3592407"/>
              <a:ext cx="583403" cy="139294"/>
            </a:xfrm>
            <a:custGeom>
              <a:rect b="b" l="l" r="r" t="t"/>
              <a:pathLst>
                <a:path extrusionOk="0" h="3003" w="8729">
                  <a:moveTo>
                    <a:pt x="4561" y="1151"/>
                  </a:moveTo>
                  <a:cubicBezTo>
                    <a:pt x="4692" y="1270"/>
                    <a:pt x="4787" y="1413"/>
                    <a:pt x="4859" y="1556"/>
                  </a:cubicBezTo>
                  <a:cubicBezTo>
                    <a:pt x="4978" y="1830"/>
                    <a:pt x="4966" y="2140"/>
                    <a:pt x="4823" y="2342"/>
                  </a:cubicBezTo>
                  <a:cubicBezTo>
                    <a:pt x="4717" y="2481"/>
                    <a:pt x="4544" y="2564"/>
                    <a:pt x="4384" y="2564"/>
                  </a:cubicBezTo>
                  <a:cubicBezTo>
                    <a:pt x="4310" y="2564"/>
                    <a:pt x="4240" y="2546"/>
                    <a:pt x="4180" y="2509"/>
                  </a:cubicBezTo>
                  <a:cubicBezTo>
                    <a:pt x="4025" y="2413"/>
                    <a:pt x="3942" y="2199"/>
                    <a:pt x="3978" y="1985"/>
                  </a:cubicBezTo>
                  <a:cubicBezTo>
                    <a:pt x="4001" y="1782"/>
                    <a:pt x="4120" y="1580"/>
                    <a:pt x="4311" y="1378"/>
                  </a:cubicBezTo>
                  <a:cubicBezTo>
                    <a:pt x="4394" y="1294"/>
                    <a:pt x="4478" y="1223"/>
                    <a:pt x="4561" y="1151"/>
                  </a:cubicBezTo>
                  <a:close/>
                  <a:moveTo>
                    <a:pt x="2664" y="0"/>
                  </a:moveTo>
                  <a:cubicBezTo>
                    <a:pt x="1696" y="0"/>
                    <a:pt x="721" y="388"/>
                    <a:pt x="72" y="1116"/>
                  </a:cubicBezTo>
                  <a:cubicBezTo>
                    <a:pt x="1" y="1211"/>
                    <a:pt x="1" y="1342"/>
                    <a:pt x="96" y="1425"/>
                  </a:cubicBezTo>
                  <a:cubicBezTo>
                    <a:pt x="134" y="1463"/>
                    <a:pt x="183" y="1481"/>
                    <a:pt x="234" y="1481"/>
                  </a:cubicBezTo>
                  <a:cubicBezTo>
                    <a:pt x="296" y="1481"/>
                    <a:pt x="360" y="1454"/>
                    <a:pt x="406" y="1401"/>
                  </a:cubicBezTo>
                  <a:cubicBezTo>
                    <a:pt x="960" y="768"/>
                    <a:pt x="1804" y="431"/>
                    <a:pt x="2647" y="431"/>
                  </a:cubicBezTo>
                  <a:cubicBezTo>
                    <a:pt x="3198" y="431"/>
                    <a:pt x="3749" y="576"/>
                    <a:pt x="4216" y="878"/>
                  </a:cubicBezTo>
                  <a:cubicBezTo>
                    <a:pt x="4132" y="937"/>
                    <a:pt x="4061" y="997"/>
                    <a:pt x="4001" y="1068"/>
                  </a:cubicBezTo>
                  <a:cubicBezTo>
                    <a:pt x="3739" y="1342"/>
                    <a:pt x="3585" y="1628"/>
                    <a:pt x="3549" y="1925"/>
                  </a:cubicBezTo>
                  <a:cubicBezTo>
                    <a:pt x="3489" y="2306"/>
                    <a:pt x="3656" y="2687"/>
                    <a:pt x="3942" y="2878"/>
                  </a:cubicBezTo>
                  <a:cubicBezTo>
                    <a:pt x="4025" y="2925"/>
                    <a:pt x="4109" y="2961"/>
                    <a:pt x="4204" y="2985"/>
                  </a:cubicBezTo>
                  <a:cubicBezTo>
                    <a:pt x="4262" y="2997"/>
                    <a:pt x="4322" y="3003"/>
                    <a:pt x="4383" y="3003"/>
                  </a:cubicBezTo>
                  <a:cubicBezTo>
                    <a:pt x="4680" y="3003"/>
                    <a:pt x="4990" y="2859"/>
                    <a:pt x="5168" y="2592"/>
                  </a:cubicBezTo>
                  <a:cubicBezTo>
                    <a:pt x="5406" y="2271"/>
                    <a:pt x="5442" y="1782"/>
                    <a:pt x="5252" y="1366"/>
                  </a:cubicBezTo>
                  <a:cubicBezTo>
                    <a:pt x="5180" y="1211"/>
                    <a:pt x="5073" y="1056"/>
                    <a:pt x="4942" y="913"/>
                  </a:cubicBezTo>
                  <a:cubicBezTo>
                    <a:pt x="5311" y="723"/>
                    <a:pt x="5752" y="604"/>
                    <a:pt x="6228" y="580"/>
                  </a:cubicBezTo>
                  <a:cubicBezTo>
                    <a:pt x="6348" y="570"/>
                    <a:pt x="6469" y="566"/>
                    <a:pt x="6589" y="566"/>
                  </a:cubicBezTo>
                  <a:cubicBezTo>
                    <a:pt x="7218" y="566"/>
                    <a:pt x="7845" y="684"/>
                    <a:pt x="8454" y="794"/>
                  </a:cubicBezTo>
                  <a:cubicBezTo>
                    <a:pt x="8468" y="797"/>
                    <a:pt x="8482" y="798"/>
                    <a:pt x="8495" y="798"/>
                  </a:cubicBezTo>
                  <a:cubicBezTo>
                    <a:pt x="8597" y="798"/>
                    <a:pt x="8683" y="721"/>
                    <a:pt x="8704" y="616"/>
                  </a:cubicBezTo>
                  <a:cubicBezTo>
                    <a:pt x="8728" y="497"/>
                    <a:pt x="8645" y="389"/>
                    <a:pt x="8526" y="366"/>
                  </a:cubicBezTo>
                  <a:cubicBezTo>
                    <a:pt x="7877" y="252"/>
                    <a:pt x="7210" y="130"/>
                    <a:pt x="6525" y="130"/>
                  </a:cubicBezTo>
                  <a:cubicBezTo>
                    <a:pt x="6418" y="130"/>
                    <a:pt x="6311" y="133"/>
                    <a:pt x="6204" y="139"/>
                  </a:cubicBezTo>
                  <a:cubicBezTo>
                    <a:pt x="5597" y="187"/>
                    <a:pt x="5049" y="342"/>
                    <a:pt x="4597" y="604"/>
                  </a:cubicBezTo>
                  <a:cubicBezTo>
                    <a:pt x="4549" y="580"/>
                    <a:pt x="4501" y="544"/>
                    <a:pt x="4454" y="508"/>
                  </a:cubicBezTo>
                  <a:cubicBezTo>
                    <a:pt x="3923" y="165"/>
                    <a:pt x="3295" y="0"/>
                    <a:pt x="26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52"/>
            <p:cNvSpPr/>
            <p:nvPr/>
          </p:nvSpPr>
          <p:spPr>
            <a:xfrm>
              <a:off x="2642400" y="1223400"/>
              <a:ext cx="841185" cy="301781"/>
            </a:xfrm>
            <a:custGeom>
              <a:rect b="b" l="l" r="r" t="t"/>
              <a:pathLst>
                <a:path extrusionOk="0" h="6506" w="12586">
                  <a:moveTo>
                    <a:pt x="6026" y="465"/>
                  </a:moveTo>
                  <a:cubicBezTo>
                    <a:pt x="6083" y="465"/>
                    <a:pt x="6134" y="491"/>
                    <a:pt x="6168" y="516"/>
                  </a:cubicBezTo>
                  <a:cubicBezTo>
                    <a:pt x="6216" y="540"/>
                    <a:pt x="6251" y="576"/>
                    <a:pt x="6287" y="623"/>
                  </a:cubicBezTo>
                  <a:cubicBezTo>
                    <a:pt x="6335" y="683"/>
                    <a:pt x="6370" y="766"/>
                    <a:pt x="6382" y="849"/>
                  </a:cubicBezTo>
                  <a:cubicBezTo>
                    <a:pt x="6394" y="1087"/>
                    <a:pt x="6287" y="1338"/>
                    <a:pt x="6025" y="1647"/>
                  </a:cubicBezTo>
                  <a:cubicBezTo>
                    <a:pt x="5989" y="1695"/>
                    <a:pt x="5942" y="1742"/>
                    <a:pt x="5894" y="1790"/>
                  </a:cubicBezTo>
                  <a:cubicBezTo>
                    <a:pt x="5799" y="1564"/>
                    <a:pt x="5739" y="1326"/>
                    <a:pt x="5727" y="1076"/>
                  </a:cubicBezTo>
                  <a:cubicBezTo>
                    <a:pt x="5704" y="826"/>
                    <a:pt x="5775" y="540"/>
                    <a:pt x="5954" y="480"/>
                  </a:cubicBezTo>
                  <a:cubicBezTo>
                    <a:pt x="5978" y="470"/>
                    <a:pt x="6002" y="465"/>
                    <a:pt x="6026" y="465"/>
                  </a:cubicBezTo>
                  <a:close/>
                  <a:moveTo>
                    <a:pt x="9642" y="1610"/>
                  </a:moveTo>
                  <a:cubicBezTo>
                    <a:pt x="9752" y="1610"/>
                    <a:pt x="9814" y="1662"/>
                    <a:pt x="9847" y="1695"/>
                  </a:cubicBezTo>
                  <a:cubicBezTo>
                    <a:pt x="9847" y="1707"/>
                    <a:pt x="9847" y="1707"/>
                    <a:pt x="9859" y="1707"/>
                  </a:cubicBezTo>
                  <a:cubicBezTo>
                    <a:pt x="10002" y="1897"/>
                    <a:pt x="9835" y="2254"/>
                    <a:pt x="9668" y="2445"/>
                  </a:cubicBezTo>
                  <a:cubicBezTo>
                    <a:pt x="9406" y="2731"/>
                    <a:pt x="9085" y="2933"/>
                    <a:pt x="8728" y="3064"/>
                  </a:cubicBezTo>
                  <a:cubicBezTo>
                    <a:pt x="8740" y="2707"/>
                    <a:pt x="8823" y="2373"/>
                    <a:pt x="9002" y="2076"/>
                  </a:cubicBezTo>
                  <a:cubicBezTo>
                    <a:pt x="9133" y="1838"/>
                    <a:pt x="9394" y="1635"/>
                    <a:pt x="9609" y="1611"/>
                  </a:cubicBezTo>
                  <a:cubicBezTo>
                    <a:pt x="9620" y="1610"/>
                    <a:pt x="9632" y="1610"/>
                    <a:pt x="9642" y="1610"/>
                  </a:cubicBezTo>
                  <a:close/>
                  <a:moveTo>
                    <a:pt x="6025" y="0"/>
                  </a:moveTo>
                  <a:cubicBezTo>
                    <a:pt x="5949" y="0"/>
                    <a:pt x="5873" y="14"/>
                    <a:pt x="5799" y="40"/>
                  </a:cubicBezTo>
                  <a:cubicBezTo>
                    <a:pt x="5370" y="206"/>
                    <a:pt x="5239" y="695"/>
                    <a:pt x="5263" y="1111"/>
                  </a:cubicBezTo>
                  <a:cubicBezTo>
                    <a:pt x="5287" y="1457"/>
                    <a:pt x="5382" y="1802"/>
                    <a:pt x="5537" y="2123"/>
                  </a:cubicBezTo>
                  <a:cubicBezTo>
                    <a:pt x="4894" y="2635"/>
                    <a:pt x="4072" y="2933"/>
                    <a:pt x="3239" y="2945"/>
                  </a:cubicBezTo>
                  <a:cubicBezTo>
                    <a:pt x="2179" y="2945"/>
                    <a:pt x="1120" y="2469"/>
                    <a:pt x="429" y="1671"/>
                  </a:cubicBezTo>
                  <a:cubicBezTo>
                    <a:pt x="383" y="1619"/>
                    <a:pt x="319" y="1591"/>
                    <a:pt x="253" y="1591"/>
                  </a:cubicBezTo>
                  <a:cubicBezTo>
                    <a:pt x="199" y="1591"/>
                    <a:pt x="144" y="1610"/>
                    <a:pt x="96" y="1647"/>
                  </a:cubicBezTo>
                  <a:cubicBezTo>
                    <a:pt x="12" y="1730"/>
                    <a:pt x="0" y="1873"/>
                    <a:pt x="72" y="1969"/>
                  </a:cubicBezTo>
                  <a:cubicBezTo>
                    <a:pt x="72" y="1969"/>
                    <a:pt x="72" y="1980"/>
                    <a:pt x="84" y="1980"/>
                  </a:cubicBezTo>
                  <a:cubicBezTo>
                    <a:pt x="861" y="2864"/>
                    <a:pt x="2023" y="3397"/>
                    <a:pt x="3200" y="3397"/>
                  </a:cubicBezTo>
                  <a:cubicBezTo>
                    <a:pt x="3213" y="3397"/>
                    <a:pt x="3226" y="3397"/>
                    <a:pt x="3239" y="3397"/>
                  </a:cubicBezTo>
                  <a:cubicBezTo>
                    <a:pt x="4156" y="3397"/>
                    <a:pt x="5061" y="3076"/>
                    <a:pt x="5775" y="2516"/>
                  </a:cubicBezTo>
                  <a:cubicBezTo>
                    <a:pt x="6096" y="2969"/>
                    <a:pt x="6561" y="3326"/>
                    <a:pt x="7085" y="3516"/>
                  </a:cubicBezTo>
                  <a:cubicBezTo>
                    <a:pt x="7368" y="3611"/>
                    <a:pt x="7669" y="3656"/>
                    <a:pt x="7967" y="3656"/>
                  </a:cubicBezTo>
                  <a:cubicBezTo>
                    <a:pt x="8082" y="3656"/>
                    <a:pt x="8198" y="3649"/>
                    <a:pt x="8311" y="3635"/>
                  </a:cubicBezTo>
                  <a:cubicBezTo>
                    <a:pt x="8406" y="4219"/>
                    <a:pt x="8680" y="4790"/>
                    <a:pt x="9109" y="5255"/>
                  </a:cubicBezTo>
                  <a:cubicBezTo>
                    <a:pt x="9852" y="6056"/>
                    <a:pt x="11002" y="6506"/>
                    <a:pt x="12262" y="6506"/>
                  </a:cubicBezTo>
                  <a:cubicBezTo>
                    <a:pt x="12294" y="6506"/>
                    <a:pt x="12327" y="6505"/>
                    <a:pt x="12359" y="6505"/>
                  </a:cubicBezTo>
                  <a:cubicBezTo>
                    <a:pt x="12490" y="6493"/>
                    <a:pt x="12585" y="6398"/>
                    <a:pt x="12585" y="6267"/>
                  </a:cubicBezTo>
                  <a:cubicBezTo>
                    <a:pt x="12585" y="6136"/>
                    <a:pt x="12478" y="6040"/>
                    <a:pt x="12347" y="6040"/>
                  </a:cubicBezTo>
                  <a:cubicBezTo>
                    <a:pt x="12315" y="6041"/>
                    <a:pt x="12282" y="6041"/>
                    <a:pt x="12250" y="6041"/>
                  </a:cubicBezTo>
                  <a:cubicBezTo>
                    <a:pt x="11122" y="6041"/>
                    <a:pt x="10102" y="5639"/>
                    <a:pt x="9442" y="4933"/>
                  </a:cubicBezTo>
                  <a:cubicBezTo>
                    <a:pt x="9073" y="4540"/>
                    <a:pt x="8847" y="4040"/>
                    <a:pt x="8763" y="3540"/>
                  </a:cubicBezTo>
                  <a:cubicBezTo>
                    <a:pt x="9240" y="3397"/>
                    <a:pt x="9680" y="3123"/>
                    <a:pt x="10014" y="2754"/>
                  </a:cubicBezTo>
                  <a:cubicBezTo>
                    <a:pt x="10347" y="2373"/>
                    <a:pt x="10549" y="1790"/>
                    <a:pt x="10192" y="1385"/>
                  </a:cubicBezTo>
                  <a:cubicBezTo>
                    <a:pt x="10044" y="1237"/>
                    <a:pt x="9859" y="1155"/>
                    <a:pt x="9644" y="1155"/>
                  </a:cubicBezTo>
                  <a:cubicBezTo>
                    <a:pt x="9617" y="1155"/>
                    <a:pt x="9589" y="1156"/>
                    <a:pt x="9561" y="1159"/>
                  </a:cubicBezTo>
                  <a:cubicBezTo>
                    <a:pt x="9204" y="1195"/>
                    <a:pt x="8799" y="1480"/>
                    <a:pt x="8597" y="1849"/>
                  </a:cubicBezTo>
                  <a:cubicBezTo>
                    <a:pt x="8371" y="2242"/>
                    <a:pt x="8263" y="2707"/>
                    <a:pt x="8275" y="3171"/>
                  </a:cubicBezTo>
                  <a:cubicBezTo>
                    <a:pt x="8166" y="3186"/>
                    <a:pt x="8055" y="3194"/>
                    <a:pt x="7945" y="3194"/>
                  </a:cubicBezTo>
                  <a:cubicBezTo>
                    <a:pt x="7706" y="3194"/>
                    <a:pt x="7467" y="3157"/>
                    <a:pt x="7239" y="3076"/>
                  </a:cubicBezTo>
                  <a:cubicBezTo>
                    <a:pt x="6787" y="2921"/>
                    <a:pt x="6394" y="2611"/>
                    <a:pt x="6120" y="2219"/>
                  </a:cubicBezTo>
                  <a:cubicBezTo>
                    <a:pt x="6216" y="2123"/>
                    <a:pt x="6299" y="2040"/>
                    <a:pt x="6382" y="1945"/>
                  </a:cubicBezTo>
                  <a:cubicBezTo>
                    <a:pt x="6716" y="1540"/>
                    <a:pt x="6870" y="1171"/>
                    <a:pt x="6835" y="802"/>
                  </a:cubicBezTo>
                  <a:cubicBezTo>
                    <a:pt x="6811" y="540"/>
                    <a:pt x="6656" y="278"/>
                    <a:pt x="6418" y="123"/>
                  </a:cubicBezTo>
                  <a:cubicBezTo>
                    <a:pt x="6290" y="40"/>
                    <a:pt x="6157" y="0"/>
                    <a:pt x="6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8" name="Google Shape;1178;p52"/>
            <p:cNvGrpSpPr/>
            <p:nvPr/>
          </p:nvGrpSpPr>
          <p:grpSpPr>
            <a:xfrm>
              <a:off x="6288987" y="1683088"/>
              <a:ext cx="1084791" cy="409499"/>
              <a:chOff x="5176825" y="1541113"/>
              <a:chExt cx="1084791" cy="409499"/>
            </a:xfrm>
          </p:grpSpPr>
          <p:sp>
            <p:nvSpPr>
              <p:cNvPr id="1179" name="Google Shape;1179;p52"/>
              <p:cNvSpPr/>
              <p:nvPr/>
            </p:nvSpPr>
            <p:spPr>
              <a:xfrm>
                <a:off x="5176825" y="1724848"/>
                <a:ext cx="269585" cy="135817"/>
              </a:xfrm>
              <a:custGeom>
                <a:rect b="b" l="l" r="r" t="t"/>
                <a:pathLst>
                  <a:path extrusionOk="0" h="2586" w="5133">
                    <a:moveTo>
                      <a:pt x="203" y="1"/>
                    </a:moveTo>
                    <a:cubicBezTo>
                      <a:pt x="106" y="1"/>
                      <a:pt x="23" y="69"/>
                      <a:pt x="12" y="169"/>
                    </a:cubicBezTo>
                    <a:cubicBezTo>
                      <a:pt x="1" y="276"/>
                      <a:pt x="72" y="371"/>
                      <a:pt x="179" y="383"/>
                    </a:cubicBezTo>
                    <a:cubicBezTo>
                      <a:pt x="1906" y="573"/>
                      <a:pt x="3537" y="1335"/>
                      <a:pt x="4787" y="2538"/>
                    </a:cubicBezTo>
                    <a:cubicBezTo>
                      <a:pt x="4823" y="2574"/>
                      <a:pt x="4870" y="2586"/>
                      <a:pt x="4918" y="2586"/>
                    </a:cubicBezTo>
                    <a:cubicBezTo>
                      <a:pt x="4965" y="2586"/>
                      <a:pt x="5025" y="2574"/>
                      <a:pt x="5061" y="2526"/>
                    </a:cubicBezTo>
                    <a:cubicBezTo>
                      <a:pt x="5132" y="2455"/>
                      <a:pt x="5132" y="2335"/>
                      <a:pt x="5049" y="2252"/>
                    </a:cubicBezTo>
                    <a:cubicBezTo>
                      <a:pt x="3739" y="1002"/>
                      <a:pt x="2025" y="204"/>
                      <a:pt x="227" y="2"/>
                    </a:cubicBezTo>
                    <a:cubicBezTo>
                      <a:pt x="219" y="1"/>
                      <a:pt x="211" y="1"/>
                      <a:pt x="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52"/>
              <p:cNvSpPr/>
              <p:nvPr/>
            </p:nvSpPr>
            <p:spPr>
              <a:xfrm>
                <a:off x="5447567" y="1631047"/>
                <a:ext cx="160133" cy="187076"/>
              </a:xfrm>
              <a:custGeom>
                <a:rect b="b" l="l" r="r" t="t"/>
                <a:pathLst>
                  <a:path extrusionOk="0" h="3562" w="3049">
                    <a:moveTo>
                      <a:pt x="218" y="0"/>
                    </a:moveTo>
                    <a:cubicBezTo>
                      <a:pt x="160" y="0"/>
                      <a:pt x="102" y="25"/>
                      <a:pt x="60" y="73"/>
                    </a:cubicBezTo>
                    <a:cubicBezTo>
                      <a:pt x="1" y="157"/>
                      <a:pt x="13" y="276"/>
                      <a:pt x="96" y="347"/>
                    </a:cubicBezTo>
                    <a:cubicBezTo>
                      <a:pt x="1168" y="1169"/>
                      <a:pt x="2049" y="2240"/>
                      <a:pt x="2656" y="3455"/>
                    </a:cubicBezTo>
                    <a:cubicBezTo>
                      <a:pt x="2692" y="3526"/>
                      <a:pt x="2751" y="3562"/>
                      <a:pt x="2823" y="3562"/>
                    </a:cubicBezTo>
                    <a:cubicBezTo>
                      <a:pt x="2858" y="3562"/>
                      <a:pt x="2882" y="3562"/>
                      <a:pt x="2906" y="3538"/>
                    </a:cubicBezTo>
                    <a:cubicBezTo>
                      <a:pt x="3001" y="3502"/>
                      <a:pt x="3049" y="3383"/>
                      <a:pt x="3001" y="3288"/>
                    </a:cubicBezTo>
                    <a:cubicBezTo>
                      <a:pt x="2370" y="2026"/>
                      <a:pt x="1453" y="895"/>
                      <a:pt x="334" y="38"/>
                    </a:cubicBezTo>
                    <a:cubicBezTo>
                      <a:pt x="300" y="13"/>
                      <a:pt x="259" y="0"/>
                      <a:pt x="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52"/>
              <p:cNvSpPr/>
              <p:nvPr/>
            </p:nvSpPr>
            <p:spPr>
              <a:xfrm>
                <a:off x="5863828" y="1541113"/>
                <a:ext cx="238913" cy="260027"/>
              </a:xfrm>
              <a:custGeom>
                <a:rect b="b" l="l" r="r" t="t"/>
                <a:pathLst>
                  <a:path extrusionOk="0" h="4951" w="4549">
                    <a:moveTo>
                      <a:pt x="4329" y="1"/>
                    </a:moveTo>
                    <a:cubicBezTo>
                      <a:pt x="4293" y="1"/>
                      <a:pt x="4258" y="11"/>
                      <a:pt x="4227" y="33"/>
                    </a:cubicBezTo>
                    <a:cubicBezTo>
                      <a:pt x="2477" y="1212"/>
                      <a:pt x="1037" y="2819"/>
                      <a:pt x="48" y="4677"/>
                    </a:cubicBezTo>
                    <a:cubicBezTo>
                      <a:pt x="1" y="4760"/>
                      <a:pt x="36" y="4879"/>
                      <a:pt x="120" y="4927"/>
                    </a:cubicBezTo>
                    <a:cubicBezTo>
                      <a:pt x="155" y="4950"/>
                      <a:pt x="179" y="4950"/>
                      <a:pt x="215" y="4950"/>
                    </a:cubicBezTo>
                    <a:cubicBezTo>
                      <a:pt x="286" y="4950"/>
                      <a:pt x="346" y="4915"/>
                      <a:pt x="382" y="4855"/>
                    </a:cubicBezTo>
                    <a:cubicBezTo>
                      <a:pt x="1346" y="3057"/>
                      <a:pt x="2751" y="1498"/>
                      <a:pt x="4442" y="355"/>
                    </a:cubicBezTo>
                    <a:cubicBezTo>
                      <a:pt x="4525" y="295"/>
                      <a:pt x="4549" y="176"/>
                      <a:pt x="4489" y="93"/>
                    </a:cubicBezTo>
                    <a:cubicBezTo>
                      <a:pt x="4452" y="32"/>
                      <a:pt x="4390" y="1"/>
                      <a:pt x="43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52"/>
              <p:cNvSpPr/>
              <p:nvPr/>
            </p:nvSpPr>
            <p:spPr>
              <a:xfrm>
                <a:off x="6034572" y="1799827"/>
                <a:ext cx="227044" cy="150785"/>
              </a:xfrm>
              <a:custGeom>
                <a:rect b="b" l="l" r="r" t="t"/>
                <a:pathLst>
                  <a:path extrusionOk="0" h="2871" w="4323">
                    <a:moveTo>
                      <a:pt x="4102" y="1"/>
                    </a:moveTo>
                    <a:cubicBezTo>
                      <a:pt x="4080" y="1"/>
                      <a:pt x="4057" y="5"/>
                      <a:pt x="4036" y="13"/>
                    </a:cubicBezTo>
                    <a:cubicBezTo>
                      <a:pt x="2560" y="548"/>
                      <a:pt x="1179" y="1429"/>
                      <a:pt x="72" y="2549"/>
                    </a:cubicBezTo>
                    <a:cubicBezTo>
                      <a:pt x="0" y="2620"/>
                      <a:pt x="0" y="2739"/>
                      <a:pt x="72" y="2810"/>
                    </a:cubicBezTo>
                    <a:cubicBezTo>
                      <a:pt x="107" y="2858"/>
                      <a:pt x="167" y="2870"/>
                      <a:pt x="214" y="2870"/>
                    </a:cubicBezTo>
                    <a:cubicBezTo>
                      <a:pt x="262" y="2870"/>
                      <a:pt x="310" y="2858"/>
                      <a:pt x="345" y="2810"/>
                    </a:cubicBezTo>
                    <a:cubicBezTo>
                      <a:pt x="1417" y="1739"/>
                      <a:pt x="2739" y="894"/>
                      <a:pt x="4167" y="382"/>
                    </a:cubicBezTo>
                    <a:cubicBezTo>
                      <a:pt x="4263" y="334"/>
                      <a:pt x="4322" y="227"/>
                      <a:pt x="4286" y="132"/>
                    </a:cubicBezTo>
                    <a:cubicBezTo>
                      <a:pt x="4258" y="48"/>
                      <a:pt x="4180" y="1"/>
                      <a:pt x="41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 name="Google Shape;1183;p52"/>
            <p:cNvGrpSpPr/>
            <p:nvPr/>
          </p:nvGrpSpPr>
          <p:grpSpPr>
            <a:xfrm>
              <a:off x="7877180" y="4259848"/>
              <a:ext cx="589621" cy="413959"/>
              <a:chOff x="3245953" y="1792879"/>
              <a:chExt cx="169675" cy="119125"/>
            </a:xfrm>
          </p:grpSpPr>
          <p:sp>
            <p:nvSpPr>
              <p:cNvPr id="1184" name="Google Shape;1184;p52"/>
              <p:cNvSpPr/>
              <p:nvPr/>
            </p:nvSpPr>
            <p:spPr>
              <a:xfrm>
                <a:off x="3359953" y="1792879"/>
                <a:ext cx="55675" cy="55675"/>
              </a:xfrm>
              <a:custGeom>
                <a:rect b="b" l="l" r="r" t="t"/>
                <a:pathLst>
                  <a:path extrusionOk="0" h="2227" w="2227">
                    <a:moveTo>
                      <a:pt x="1120" y="703"/>
                    </a:moveTo>
                    <a:cubicBezTo>
                      <a:pt x="1227" y="869"/>
                      <a:pt x="1370" y="1012"/>
                      <a:pt x="1536" y="1119"/>
                    </a:cubicBezTo>
                    <a:cubicBezTo>
                      <a:pt x="1370" y="1227"/>
                      <a:pt x="1227" y="1369"/>
                      <a:pt x="1120" y="1536"/>
                    </a:cubicBezTo>
                    <a:cubicBezTo>
                      <a:pt x="1013" y="1369"/>
                      <a:pt x="870" y="1227"/>
                      <a:pt x="703" y="1119"/>
                    </a:cubicBezTo>
                    <a:cubicBezTo>
                      <a:pt x="870" y="1012"/>
                      <a:pt x="1013" y="869"/>
                      <a:pt x="1120" y="703"/>
                    </a:cubicBezTo>
                    <a:close/>
                    <a:moveTo>
                      <a:pt x="1120" y="0"/>
                    </a:moveTo>
                    <a:cubicBezTo>
                      <a:pt x="1024" y="0"/>
                      <a:pt x="941" y="60"/>
                      <a:pt x="917" y="155"/>
                    </a:cubicBezTo>
                    <a:cubicBezTo>
                      <a:pt x="810" y="524"/>
                      <a:pt x="524" y="810"/>
                      <a:pt x="155" y="917"/>
                    </a:cubicBezTo>
                    <a:cubicBezTo>
                      <a:pt x="72" y="941"/>
                      <a:pt x="1" y="1024"/>
                      <a:pt x="1" y="1119"/>
                    </a:cubicBezTo>
                    <a:cubicBezTo>
                      <a:pt x="1" y="1215"/>
                      <a:pt x="72" y="1298"/>
                      <a:pt x="155" y="1322"/>
                    </a:cubicBezTo>
                    <a:cubicBezTo>
                      <a:pt x="524" y="1429"/>
                      <a:pt x="810" y="1715"/>
                      <a:pt x="917" y="2084"/>
                    </a:cubicBezTo>
                    <a:cubicBezTo>
                      <a:pt x="941" y="2167"/>
                      <a:pt x="1024" y="2227"/>
                      <a:pt x="1120" y="2227"/>
                    </a:cubicBezTo>
                    <a:cubicBezTo>
                      <a:pt x="1215" y="2227"/>
                      <a:pt x="1298" y="2167"/>
                      <a:pt x="1322" y="2084"/>
                    </a:cubicBezTo>
                    <a:cubicBezTo>
                      <a:pt x="1429" y="1715"/>
                      <a:pt x="1715" y="1429"/>
                      <a:pt x="2084" y="1322"/>
                    </a:cubicBezTo>
                    <a:cubicBezTo>
                      <a:pt x="2167" y="1298"/>
                      <a:pt x="2227" y="1215"/>
                      <a:pt x="2227" y="1119"/>
                    </a:cubicBezTo>
                    <a:cubicBezTo>
                      <a:pt x="2227" y="1024"/>
                      <a:pt x="2167" y="941"/>
                      <a:pt x="2084" y="917"/>
                    </a:cubicBezTo>
                    <a:cubicBezTo>
                      <a:pt x="1715" y="810"/>
                      <a:pt x="1429" y="524"/>
                      <a:pt x="1322" y="155"/>
                    </a:cubicBezTo>
                    <a:cubicBezTo>
                      <a:pt x="1298" y="60"/>
                      <a:pt x="1215" y="0"/>
                      <a:pt x="1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52"/>
              <p:cNvSpPr/>
              <p:nvPr/>
            </p:nvSpPr>
            <p:spPr>
              <a:xfrm>
                <a:off x="3245953" y="1856229"/>
                <a:ext cx="56575" cy="55775"/>
              </a:xfrm>
              <a:custGeom>
                <a:rect b="b" l="l" r="r" t="t"/>
                <a:pathLst>
                  <a:path extrusionOk="0" h="2231" w="2263">
                    <a:moveTo>
                      <a:pt x="608" y="586"/>
                    </a:moveTo>
                    <a:lnTo>
                      <a:pt x="608" y="586"/>
                    </a:lnTo>
                    <a:cubicBezTo>
                      <a:pt x="780" y="633"/>
                      <a:pt x="959" y="657"/>
                      <a:pt x="1137" y="657"/>
                    </a:cubicBezTo>
                    <a:cubicBezTo>
                      <a:pt x="1316" y="657"/>
                      <a:pt x="1495" y="633"/>
                      <a:pt x="1667" y="586"/>
                    </a:cubicBezTo>
                    <a:lnTo>
                      <a:pt x="1667" y="586"/>
                    </a:lnTo>
                    <a:cubicBezTo>
                      <a:pt x="1572" y="931"/>
                      <a:pt x="1572" y="1300"/>
                      <a:pt x="1667" y="1645"/>
                    </a:cubicBezTo>
                    <a:cubicBezTo>
                      <a:pt x="1489" y="1598"/>
                      <a:pt x="1310" y="1574"/>
                      <a:pt x="1132" y="1574"/>
                    </a:cubicBezTo>
                    <a:cubicBezTo>
                      <a:pt x="953" y="1574"/>
                      <a:pt x="774" y="1598"/>
                      <a:pt x="608" y="1645"/>
                    </a:cubicBezTo>
                    <a:cubicBezTo>
                      <a:pt x="703" y="1300"/>
                      <a:pt x="703" y="931"/>
                      <a:pt x="608" y="586"/>
                    </a:cubicBezTo>
                    <a:close/>
                    <a:moveTo>
                      <a:pt x="239" y="1"/>
                    </a:moveTo>
                    <a:cubicBezTo>
                      <a:pt x="184" y="1"/>
                      <a:pt x="129" y="24"/>
                      <a:pt x="84" y="62"/>
                    </a:cubicBezTo>
                    <a:cubicBezTo>
                      <a:pt x="24" y="133"/>
                      <a:pt x="0" y="228"/>
                      <a:pt x="48" y="312"/>
                    </a:cubicBezTo>
                    <a:cubicBezTo>
                      <a:pt x="322" y="812"/>
                      <a:pt x="322" y="1419"/>
                      <a:pt x="48" y="1919"/>
                    </a:cubicBezTo>
                    <a:cubicBezTo>
                      <a:pt x="0" y="2003"/>
                      <a:pt x="24" y="2098"/>
                      <a:pt x="84" y="2169"/>
                    </a:cubicBezTo>
                    <a:cubicBezTo>
                      <a:pt x="129" y="2207"/>
                      <a:pt x="184" y="2230"/>
                      <a:pt x="239" y="2230"/>
                    </a:cubicBezTo>
                    <a:cubicBezTo>
                      <a:pt x="271" y="2230"/>
                      <a:pt x="303" y="2222"/>
                      <a:pt x="334" y="2205"/>
                    </a:cubicBezTo>
                    <a:cubicBezTo>
                      <a:pt x="584" y="2068"/>
                      <a:pt x="861" y="2000"/>
                      <a:pt x="1137" y="2000"/>
                    </a:cubicBezTo>
                    <a:cubicBezTo>
                      <a:pt x="1414" y="2000"/>
                      <a:pt x="1691" y="2068"/>
                      <a:pt x="1941" y="2205"/>
                    </a:cubicBezTo>
                    <a:cubicBezTo>
                      <a:pt x="1965" y="2217"/>
                      <a:pt x="2001" y="2229"/>
                      <a:pt x="2036" y="2229"/>
                    </a:cubicBezTo>
                    <a:cubicBezTo>
                      <a:pt x="2096" y="2229"/>
                      <a:pt x="2144" y="2205"/>
                      <a:pt x="2191" y="2169"/>
                    </a:cubicBezTo>
                    <a:cubicBezTo>
                      <a:pt x="2251" y="2098"/>
                      <a:pt x="2263" y="2003"/>
                      <a:pt x="2227" y="1919"/>
                    </a:cubicBezTo>
                    <a:cubicBezTo>
                      <a:pt x="1953" y="1419"/>
                      <a:pt x="1953" y="812"/>
                      <a:pt x="2227" y="312"/>
                    </a:cubicBezTo>
                    <a:cubicBezTo>
                      <a:pt x="2263" y="228"/>
                      <a:pt x="2251" y="133"/>
                      <a:pt x="2191" y="62"/>
                    </a:cubicBezTo>
                    <a:cubicBezTo>
                      <a:pt x="2146" y="24"/>
                      <a:pt x="2091" y="1"/>
                      <a:pt x="2036" y="1"/>
                    </a:cubicBezTo>
                    <a:cubicBezTo>
                      <a:pt x="2004" y="1"/>
                      <a:pt x="1972" y="9"/>
                      <a:pt x="1941" y="26"/>
                    </a:cubicBezTo>
                    <a:cubicBezTo>
                      <a:pt x="1691" y="163"/>
                      <a:pt x="1414" y="231"/>
                      <a:pt x="1137" y="231"/>
                    </a:cubicBezTo>
                    <a:cubicBezTo>
                      <a:pt x="861" y="231"/>
                      <a:pt x="584" y="163"/>
                      <a:pt x="334" y="26"/>
                    </a:cubicBezTo>
                    <a:cubicBezTo>
                      <a:pt x="303" y="9"/>
                      <a:pt x="271" y="1"/>
                      <a:pt x="2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 name="Google Shape;1186;p52"/>
            <p:cNvGrpSpPr/>
            <p:nvPr/>
          </p:nvGrpSpPr>
          <p:grpSpPr>
            <a:xfrm rot="-3735833">
              <a:off x="1010158" y="712044"/>
              <a:ext cx="724266" cy="219058"/>
              <a:chOff x="8520244" y="211895"/>
              <a:chExt cx="724266" cy="219058"/>
            </a:xfrm>
          </p:grpSpPr>
          <p:sp>
            <p:nvSpPr>
              <p:cNvPr id="1187" name="Google Shape;1187;p52"/>
              <p:cNvSpPr/>
              <p:nvPr/>
            </p:nvSpPr>
            <p:spPr>
              <a:xfrm>
                <a:off x="8520244" y="383067"/>
                <a:ext cx="619552" cy="47886"/>
              </a:xfrm>
              <a:custGeom>
                <a:rect b="b" l="l" r="r" t="t"/>
                <a:pathLst>
                  <a:path extrusionOk="0" h="905" w="11709">
                    <a:moveTo>
                      <a:pt x="239" y="1"/>
                    </a:moveTo>
                    <a:cubicBezTo>
                      <a:pt x="1" y="1"/>
                      <a:pt x="10" y="403"/>
                      <a:pt x="267" y="403"/>
                    </a:cubicBezTo>
                    <a:cubicBezTo>
                      <a:pt x="3936" y="603"/>
                      <a:pt x="7639" y="770"/>
                      <a:pt x="11308" y="903"/>
                    </a:cubicBezTo>
                    <a:cubicBezTo>
                      <a:pt x="11319" y="904"/>
                      <a:pt x="11329" y="905"/>
                      <a:pt x="11338" y="905"/>
                    </a:cubicBezTo>
                    <a:cubicBezTo>
                      <a:pt x="11708" y="905"/>
                      <a:pt x="11698" y="303"/>
                      <a:pt x="11308" y="303"/>
                    </a:cubicBezTo>
                    <a:cubicBezTo>
                      <a:pt x="7639" y="170"/>
                      <a:pt x="3936" y="36"/>
                      <a:pt x="267" y="3"/>
                    </a:cubicBezTo>
                    <a:cubicBezTo>
                      <a:pt x="257" y="2"/>
                      <a:pt x="248"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52"/>
              <p:cNvSpPr/>
              <p:nvPr/>
            </p:nvSpPr>
            <p:spPr>
              <a:xfrm>
                <a:off x="8540192" y="211895"/>
                <a:ext cx="704318" cy="120376"/>
              </a:xfrm>
              <a:custGeom>
                <a:rect b="b" l="l" r="r" t="t"/>
                <a:pathLst>
                  <a:path extrusionOk="0" h="2275" w="13311">
                    <a:moveTo>
                      <a:pt x="295" y="0"/>
                    </a:moveTo>
                    <a:cubicBezTo>
                      <a:pt x="52" y="0"/>
                      <a:pt x="0" y="405"/>
                      <a:pt x="257" y="469"/>
                    </a:cubicBezTo>
                    <a:cubicBezTo>
                      <a:pt x="4393" y="1170"/>
                      <a:pt x="8596" y="1603"/>
                      <a:pt x="12733" y="2270"/>
                    </a:cubicBezTo>
                    <a:cubicBezTo>
                      <a:pt x="12755" y="2273"/>
                      <a:pt x="12777" y="2275"/>
                      <a:pt x="12798" y="2275"/>
                    </a:cubicBezTo>
                    <a:cubicBezTo>
                      <a:pt x="13241" y="2275"/>
                      <a:pt x="13310" y="1634"/>
                      <a:pt x="12833" y="1570"/>
                    </a:cubicBezTo>
                    <a:cubicBezTo>
                      <a:pt x="8630" y="1136"/>
                      <a:pt x="4493" y="436"/>
                      <a:pt x="324" y="2"/>
                    </a:cubicBezTo>
                    <a:cubicBezTo>
                      <a:pt x="314" y="1"/>
                      <a:pt x="304" y="0"/>
                      <a:pt x="2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9" name="Google Shape;1189;p52"/>
            <p:cNvSpPr/>
            <p:nvPr/>
          </p:nvSpPr>
          <p:spPr>
            <a:xfrm>
              <a:off x="5202823" y="480519"/>
              <a:ext cx="1730100" cy="455725"/>
            </a:xfrm>
            <a:custGeom>
              <a:rect b="b" l="l" r="r" t="t"/>
              <a:pathLst>
                <a:path extrusionOk="0" h="18229" w="69204">
                  <a:moveTo>
                    <a:pt x="110" y="8827"/>
                  </a:moveTo>
                  <a:cubicBezTo>
                    <a:pt x="-771" y="12787"/>
                    <a:pt x="5718" y="20428"/>
                    <a:pt x="8586" y="17560"/>
                  </a:cubicBezTo>
                  <a:cubicBezTo>
                    <a:pt x="12229" y="13917"/>
                    <a:pt x="9053" y="6305"/>
                    <a:pt x="12696" y="2662"/>
                  </a:cubicBezTo>
                  <a:cubicBezTo>
                    <a:pt x="13270" y="2088"/>
                    <a:pt x="14366" y="1394"/>
                    <a:pt x="15007" y="1892"/>
                  </a:cubicBezTo>
                  <a:cubicBezTo>
                    <a:pt x="18042" y="4252"/>
                    <a:pt x="15280" y="9933"/>
                    <a:pt x="17319" y="13193"/>
                  </a:cubicBezTo>
                  <a:cubicBezTo>
                    <a:pt x="18619" y="15272"/>
                    <a:pt x="22777" y="16467"/>
                    <a:pt x="24511" y="14734"/>
                  </a:cubicBezTo>
                  <a:cubicBezTo>
                    <a:pt x="28280" y="10967"/>
                    <a:pt x="25657" y="-660"/>
                    <a:pt x="30932" y="94"/>
                  </a:cubicBezTo>
                  <a:cubicBezTo>
                    <a:pt x="37077" y="972"/>
                    <a:pt x="32844" y="14818"/>
                    <a:pt x="38638" y="17046"/>
                  </a:cubicBezTo>
                  <a:cubicBezTo>
                    <a:pt x="41630" y="18197"/>
                    <a:pt x="45492" y="14660"/>
                    <a:pt x="46600" y="11652"/>
                  </a:cubicBezTo>
                  <a:cubicBezTo>
                    <a:pt x="47793" y="8413"/>
                    <a:pt x="47436" y="3240"/>
                    <a:pt x="50710" y="2148"/>
                  </a:cubicBezTo>
                  <a:cubicBezTo>
                    <a:pt x="55223" y="642"/>
                    <a:pt x="53577" y="12494"/>
                    <a:pt x="57902" y="14477"/>
                  </a:cubicBezTo>
                  <a:cubicBezTo>
                    <a:pt x="61432" y="16095"/>
                    <a:pt x="66777" y="14683"/>
                    <a:pt x="69204" y="11652"/>
                  </a:cubicBezTo>
                </a:path>
              </a:pathLst>
            </a:custGeom>
            <a:noFill/>
            <a:ln cap="rnd" cmpd="sng" w="38100">
              <a:solidFill>
                <a:schemeClr val="lt1"/>
              </a:solidFill>
              <a:prstDash val="solid"/>
              <a:round/>
              <a:headEnd len="med" w="med" type="none"/>
              <a:tailEnd len="med" w="med" type="none"/>
            </a:ln>
          </p:spPr>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3" name="Shape 1193"/>
        <p:cNvGrpSpPr/>
        <p:nvPr/>
      </p:nvGrpSpPr>
      <p:grpSpPr>
        <a:xfrm>
          <a:off x="0" y="0"/>
          <a:ext cx="0" cy="0"/>
          <a:chOff x="0" y="0"/>
          <a:chExt cx="0" cy="0"/>
        </a:xfrm>
      </p:grpSpPr>
      <p:pic>
        <p:nvPicPr>
          <p:cNvPr id="1194" name="Google Shape;1194;p53"/>
          <p:cNvPicPr preferRelativeResize="0"/>
          <p:nvPr/>
        </p:nvPicPr>
        <p:blipFill rotWithShape="1">
          <a:blip r:embed="rId3">
            <a:alphaModFix/>
          </a:blip>
          <a:srcRect b="0" l="11000" r="30327" t="0"/>
          <a:stretch/>
        </p:blipFill>
        <p:spPr>
          <a:xfrm>
            <a:off x="4572000" y="148425"/>
            <a:ext cx="4174425" cy="4743300"/>
          </a:xfrm>
          <a:prstGeom prst="rect">
            <a:avLst/>
          </a:prstGeom>
          <a:noFill/>
          <a:ln>
            <a:noFill/>
          </a:ln>
        </p:spPr>
      </p:pic>
      <p:grpSp>
        <p:nvGrpSpPr>
          <p:cNvPr id="1195" name="Google Shape;1195;p53"/>
          <p:cNvGrpSpPr/>
          <p:nvPr/>
        </p:nvGrpSpPr>
        <p:grpSpPr>
          <a:xfrm>
            <a:off x="1087090" y="1018950"/>
            <a:ext cx="4202110" cy="3105600"/>
            <a:chOff x="3824492" y="1125575"/>
            <a:chExt cx="4202110" cy="3105600"/>
          </a:xfrm>
        </p:grpSpPr>
        <p:grpSp>
          <p:nvGrpSpPr>
            <p:cNvPr id="1196" name="Google Shape;1196;p53"/>
            <p:cNvGrpSpPr/>
            <p:nvPr/>
          </p:nvGrpSpPr>
          <p:grpSpPr>
            <a:xfrm>
              <a:off x="3824492" y="1125575"/>
              <a:ext cx="4202110" cy="3105600"/>
              <a:chOff x="3824492" y="1125575"/>
              <a:chExt cx="4202110" cy="3105600"/>
            </a:xfrm>
          </p:grpSpPr>
          <p:sp>
            <p:nvSpPr>
              <p:cNvPr id="1197" name="Google Shape;1197;p53"/>
              <p:cNvSpPr/>
              <p:nvPr/>
            </p:nvSpPr>
            <p:spPr>
              <a:xfrm>
                <a:off x="3830803" y="1125575"/>
                <a:ext cx="4195800" cy="3105600"/>
              </a:xfrm>
              <a:prstGeom prst="roundRect">
                <a:avLst>
                  <a:gd fmla="val 5000" name="adj"/>
                </a:avLst>
              </a:prstGeom>
              <a:solidFill>
                <a:schemeClr val="lt2"/>
              </a:solidFill>
              <a:ln>
                <a:noFill/>
              </a:ln>
              <a:effectLst>
                <a:outerShdw rotWithShape="0" algn="bl" dir="2880000" dist="200025">
                  <a:schemeClr val="dk1">
                    <a:alpha val="95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53"/>
              <p:cNvSpPr/>
              <p:nvPr/>
            </p:nvSpPr>
            <p:spPr>
              <a:xfrm>
                <a:off x="3824492" y="1390650"/>
                <a:ext cx="4195800" cy="95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9" name="Google Shape;1199;p53"/>
            <p:cNvSpPr/>
            <p:nvPr/>
          </p:nvSpPr>
          <p:spPr>
            <a:xfrm>
              <a:off x="7191375" y="1171575"/>
              <a:ext cx="162000" cy="162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53"/>
            <p:cNvSpPr/>
            <p:nvPr/>
          </p:nvSpPr>
          <p:spPr>
            <a:xfrm>
              <a:off x="7448550" y="117157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53"/>
            <p:cNvSpPr/>
            <p:nvPr/>
          </p:nvSpPr>
          <p:spPr>
            <a:xfrm>
              <a:off x="7705725" y="1171575"/>
              <a:ext cx="162000" cy="162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 name="Google Shape;1202;p53"/>
          <p:cNvSpPr txBox="1"/>
          <p:nvPr>
            <p:ph type="title"/>
          </p:nvPr>
        </p:nvSpPr>
        <p:spPr>
          <a:xfrm>
            <a:off x="1268150" y="1511549"/>
            <a:ext cx="3840000" cy="1772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A picture always reinforces the concept</a:t>
            </a:r>
            <a:endParaRPr/>
          </a:p>
        </p:txBody>
      </p:sp>
      <p:sp>
        <p:nvSpPr>
          <p:cNvPr id="1203" name="Google Shape;1203;p53"/>
          <p:cNvSpPr txBox="1"/>
          <p:nvPr>
            <p:ph idx="1" type="subTitle"/>
          </p:nvPr>
        </p:nvSpPr>
        <p:spPr>
          <a:xfrm>
            <a:off x="1268150" y="3283850"/>
            <a:ext cx="3947700" cy="6423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Images reveal large amounts of data, so remember: use an image instead of a long text</a:t>
            </a:r>
            <a:endParaRPr/>
          </a:p>
        </p:txBody>
      </p:sp>
      <p:grpSp>
        <p:nvGrpSpPr>
          <p:cNvPr id="1204" name="Google Shape;1204;p53"/>
          <p:cNvGrpSpPr/>
          <p:nvPr/>
        </p:nvGrpSpPr>
        <p:grpSpPr>
          <a:xfrm>
            <a:off x="2857850" y="312131"/>
            <a:ext cx="3752398" cy="4487420"/>
            <a:chOff x="2857850" y="312131"/>
            <a:chExt cx="3752398" cy="4487420"/>
          </a:xfrm>
        </p:grpSpPr>
        <p:grpSp>
          <p:nvGrpSpPr>
            <p:cNvPr id="1205" name="Google Shape;1205;p53"/>
            <p:cNvGrpSpPr/>
            <p:nvPr/>
          </p:nvGrpSpPr>
          <p:grpSpPr>
            <a:xfrm>
              <a:off x="5260288" y="4287327"/>
              <a:ext cx="874040" cy="512224"/>
              <a:chOff x="237163" y="1662850"/>
              <a:chExt cx="199175" cy="116725"/>
            </a:xfrm>
          </p:grpSpPr>
          <p:sp>
            <p:nvSpPr>
              <p:cNvPr id="1206" name="Google Shape;1206;p53"/>
              <p:cNvSpPr/>
              <p:nvPr/>
            </p:nvSpPr>
            <p:spPr>
              <a:xfrm>
                <a:off x="348188" y="1662850"/>
                <a:ext cx="88150" cy="113750"/>
              </a:xfrm>
              <a:custGeom>
                <a:rect b="b" l="l" r="r" t="t"/>
                <a:pathLst>
                  <a:path extrusionOk="0" h="4550" w="3526">
                    <a:moveTo>
                      <a:pt x="3326" y="0"/>
                    </a:moveTo>
                    <a:cubicBezTo>
                      <a:pt x="3227" y="0"/>
                      <a:pt x="3143" y="80"/>
                      <a:pt x="3132" y="180"/>
                    </a:cubicBezTo>
                    <a:cubicBezTo>
                      <a:pt x="2977" y="1919"/>
                      <a:pt x="1775" y="3526"/>
                      <a:pt x="156" y="4181"/>
                    </a:cubicBezTo>
                    <a:cubicBezTo>
                      <a:pt x="48" y="4216"/>
                      <a:pt x="1" y="4335"/>
                      <a:pt x="48" y="4431"/>
                    </a:cubicBezTo>
                    <a:cubicBezTo>
                      <a:pt x="72" y="4502"/>
                      <a:pt x="144" y="4550"/>
                      <a:pt x="227" y="4550"/>
                    </a:cubicBezTo>
                    <a:cubicBezTo>
                      <a:pt x="251" y="4550"/>
                      <a:pt x="275" y="4538"/>
                      <a:pt x="298" y="4538"/>
                    </a:cubicBezTo>
                    <a:cubicBezTo>
                      <a:pt x="2049" y="3824"/>
                      <a:pt x="3346" y="2085"/>
                      <a:pt x="3525" y="216"/>
                    </a:cubicBezTo>
                    <a:cubicBezTo>
                      <a:pt x="3525" y="109"/>
                      <a:pt x="3454" y="14"/>
                      <a:pt x="3346" y="2"/>
                    </a:cubicBezTo>
                    <a:cubicBezTo>
                      <a:pt x="3340" y="1"/>
                      <a:pt x="3333" y="0"/>
                      <a:pt x="33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53"/>
              <p:cNvSpPr/>
              <p:nvPr/>
            </p:nvSpPr>
            <p:spPr>
              <a:xfrm>
                <a:off x="237163" y="1689600"/>
                <a:ext cx="87250" cy="89975"/>
              </a:xfrm>
              <a:custGeom>
                <a:rect b="b" l="l" r="r" t="t"/>
                <a:pathLst>
                  <a:path extrusionOk="0" h="3599" w="3490">
                    <a:moveTo>
                      <a:pt x="1811" y="0"/>
                    </a:moveTo>
                    <a:cubicBezTo>
                      <a:pt x="1779" y="0"/>
                      <a:pt x="1747" y="1"/>
                      <a:pt x="1715" y="3"/>
                    </a:cubicBezTo>
                    <a:cubicBezTo>
                      <a:pt x="1013" y="39"/>
                      <a:pt x="370" y="575"/>
                      <a:pt x="179" y="1277"/>
                    </a:cubicBezTo>
                    <a:cubicBezTo>
                      <a:pt x="1" y="1944"/>
                      <a:pt x="263" y="2718"/>
                      <a:pt x="810" y="3170"/>
                    </a:cubicBezTo>
                    <a:cubicBezTo>
                      <a:pt x="1168" y="3444"/>
                      <a:pt x="1608" y="3599"/>
                      <a:pt x="2061" y="3599"/>
                    </a:cubicBezTo>
                    <a:cubicBezTo>
                      <a:pt x="2311" y="3599"/>
                      <a:pt x="2561" y="3551"/>
                      <a:pt x="2799" y="3456"/>
                    </a:cubicBezTo>
                    <a:cubicBezTo>
                      <a:pt x="2894" y="3420"/>
                      <a:pt x="2942" y="3313"/>
                      <a:pt x="2906" y="3206"/>
                    </a:cubicBezTo>
                    <a:cubicBezTo>
                      <a:pt x="2878" y="3132"/>
                      <a:pt x="2800" y="3087"/>
                      <a:pt x="2723" y="3087"/>
                    </a:cubicBezTo>
                    <a:cubicBezTo>
                      <a:pt x="2700" y="3087"/>
                      <a:pt x="2677" y="3091"/>
                      <a:pt x="2656" y="3099"/>
                    </a:cubicBezTo>
                    <a:cubicBezTo>
                      <a:pt x="2464" y="3176"/>
                      <a:pt x="2259" y="3213"/>
                      <a:pt x="2057" y="3213"/>
                    </a:cubicBezTo>
                    <a:cubicBezTo>
                      <a:pt x="1694" y="3213"/>
                      <a:pt x="1335" y="3094"/>
                      <a:pt x="1060" y="2873"/>
                    </a:cubicBezTo>
                    <a:cubicBezTo>
                      <a:pt x="620" y="2515"/>
                      <a:pt x="417" y="1896"/>
                      <a:pt x="548" y="1372"/>
                    </a:cubicBezTo>
                    <a:cubicBezTo>
                      <a:pt x="691" y="837"/>
                      <a:pt x="1203" y="408"/>
                      <a:pt x="1739" y="384"/>
                    </a:cubicBezTo>
                    <a:cubicBezTo>
                      <a:pt x="1763" y="383"/>
                      <a:pt x="1787" y="382"/>
                      <a:pt x="1811" y="382"/>
                    </a:cubicBezTo>
                    <a:cubicBezTo>
                      <a:pt x="2334" y="382"/>
                      <a:pt x="2841" y="752"/>
                      <a:pt x="2977" y="1241"/>
                    </a:cubicBezTo>
                    <a:cubicBezTo>
                      <a:pt x="3084" y="1587"/>
                      <a:pt x="2989" y="1944"/>
                      <a:pt x="2763" y="2146"/>
                    </a:cubicBezTo>
                    <a:cubicBezTo>
                      <a:pt x="2662" y="2227"/>
                      <a:pt x="2526" y="2283"/>
                      <a:pt x="2385" y="2283"/>
                    </a:cubicBezTo>
                    <a:cubicBezTo>
                      <a:pt x="2360" y="2283"/>
                      <a:pt x="2335" y="2281"/>
                      <a:pt x="2311" y="2277"/>
                    </a:cubicBezTo>
                    <a:cubicBezTo>
                      <a:pt x="2168" y="2265"/>
                      <a:pt x="2049" y="2206"/>
                      <a:pt x="1977" y="2111"/>
                    </a:cubicBezTo>
                    <a:cubicBezTo>
                      <a:pt x="1906" y="2015"/>
                      <a:pt x="1894" y="1849"/>
                      <a:pt x="1953" y="1706"/>
                    </a:cubicBezTo>
                    <a:cubicBezTo>
                      <a:pt x="2001" y="1599"/>
                      <a:pt x="2084" y="1515"/>
                      <a:pt x="2192" y="1503"/>
                    </a:cubicBezTo>
                    <a:cubicBezTo>
                      <a:pt x="2299" y="1491"/>
                      <a:pt x="2370" y="1396"/>
                      <a:pt x="2358" y="1289"/>
                    </a:cubicBezTo>
                    <a:cubicBezTo>
                      <a:pt x="2347" y="1190"/>
                      <a:pt x="2264" y="1121"/>
                      <a:pt x="2167" y="1121"/>
                    </a:cubicBezTo>
                    <a:cubicBezTo>
                      <a:pt x="2159" y="1121"/>
                      <a:pt x="2152" y="1122"/>
                      <a:pt x="2144" y="1122"/>
                    </a:cubicBezTo>
                    <a:cubicBezTo>
                      <a:pt x="1906" y="1146"/>
                      <a:pt x="1703" y="1313"/>
                      <a:pt x="1596" y="1563"/>
                    </a:cubicBezTo>
                    <a:cubicBezTo>
                      <a:pt x="1477" y="1837"/>
                      <a:pt x="1513" y="2146"/>
                      <a:pt x="1680" y="2349"/>
                    </a:cubicBezTo>
                    <a:cubicBezTo>
                      <a:pt x="1822" y="2527"/>
                      <a:pt x="2025" y="2634"/>
                      <a:pt x="2275" y="2658"/>
                    </a:cubicBezTo>
                    <a:cubicBezTo>
                      <a:pt x="2313" y="2663"/>
                      <a:pt x="2352" y="2666"/>
                      <a:pt x="2390" y="2666"/>
                    </a:cubicBezTo>
                    <a:cubicBezTo>
                      <a:pt x="2624" y="2666"/>
                      <a:pt x="2849" y="2575"/>
                      <a:pt x="3013" y="2432"/>
                    </a:cubicBezTo>
                    <a:cubicBezTo>
                      <a:pt x="3358" y="2134"/>
                      <a:pt x="3489" y="1622"/>
                      <a:pt x="3346" y="1146"/>
                    </a:cubicBezTo>
                    <a:cubicBezTo>
                      <a:pt x="3164" y="486"/>
                      <a:pt x="2504" y="0"/>
                      <a:pt x="18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 name="Google Shape;1208;p53"/>
            <p:cNvSpPr/>
            <p:nvPr/>
          </p:nvSpPr>
          <p:spPr>
            <a:xfrm>
              <a:off x="4880148" y="312131"/>
              <a:ext cx="1730100" cy="455725"/>
            </a:xfrm>
            <a:custGeom>
              <a:rect b="b" l="l" r="r" t="t"/>
              <a:pathLst>
                <a:path extrusionOk="0" h="18229" w="69204">
                  <a:moveTo>
                    <a:pt x="110" y="8827"/>
                  </a:moveTo>
                  <a:cubicBezTo>
                    <a:pt x="-771" y="12787"/>
                    <a:pt x="5718" y="20428"/>
                    <a:pt x="8586" y="17560"/>
                  </a:cubicBezTo>
                  <a:cubicBezTo>
                    <a:pt x="12229" y="13917"/>
                    <a:pt x="9053" y="6305"/>
                    <a:pt x="12696" y="2662"/>
                  </a:cubicBezTo>
                  <a:cubicBezTo>
                    <a:pt x="13270" y="2088"/>
                    <a:pt x="14366" y="1394"/>
                    <a:pt x="15007" y="1892"/>
                  </a:cubicBezTo>
                  <a:cubicBezTo>
                    <a:pt x="18042" y="4252"/>
                    <a:pt x="15280" y="9933"/>
                    <a:pt x="17319" y="13193"/>
                  </a:cubicBezTo>
                  <a:cubicBezTo>
                    <a:pt x="18619" y="15272"/>
                    <a:pt x="22777" y="16467"/>
                    <a:pt x="24511" y="14734"/>
                  </a:cubicBezTo>
                  <a:cubicBezTo>
                    <a:pt x="28280" y="10967"/>
                    <a:pt x="25657" y="-660"/>
                    <a:pt x="30932" y="94"/>
                  </a:cubicBezTo>
                  <a:cubicBezTo>
                    <a:pt x="37077" y="972"/>
                    <a:pt x="32844" y="14818"/>
                    <a:pt x="38638" y="17046"/>
                  </a:cubicBezTo>
                  <a:cubicBezTo>
                    <a:pt x="41630" y="18197"/>
                    <a:pt x="45492" y="14660"/>
                    <a:pt x="46600" y="11652"/>
                  </a:cubicBezTo>
                  <a:cubicBezTo>
                    <a:pt x="47793" y="8413"/>
                    <a:pt x="47436" y="3240"/>
                    <a:pt x="50710" y="2148"/>
                  </a:cubicBezTo>
                  <a:cubicBezTo>
                    <a:pt x="55223" y="642"/>
                    <a:pt x="53577" y="12494"/>
                    <a:pt x="57902" y="14477"/>
                  </a:cubicBezTo>
                  <a:cubicBezTo>
                    <a:pt x="61432" y="16095"/>
                    <a:pt x="66777" y="14683"/>
                    <a:pt x="69204" y="11652"/>
                  </a:cubicBezTo>
                </a:path>
              </a:pathLst>
            </a:custGeom>
            <a:noFill/>
            <a:ln cap="rnd" cmpd="sng" w="38100">
              <a:solidFill>
                <a:schemeClr val="lt1"/>
              </a:solidFill>
              <a:prstDash val="solid"/>
              <a:round/>
              <a:headEnd len="med" w="med" type="none"/>
              <a:tailEnd len="med" w="med" type="none"/>
            </a:ln>
          </p:spPr>
        </p:sp>
        <p:grpSp>
          <p:nvGrpSpPr>
            <p:cNvPr id="1209" name="Google Shape;1209;p53"/>
            <p:cNvGrpSpPr/>
            <p:nvPr/>
          </p:nvGrpSpPr>
          <p:grpSpPr>
            <a:xfrm>
              <a:off x="2857850" y="597150"/>
              <a:ext cx="443062" cy="590770"/>
              <a:chOff x="7371700" y="2260325"/>
              <a:chExt cx="443062" cy="590770"/>
            </a:xfrm>
          </p:grpSpPr>
          <p:sp>
            <p:nvSpPr>
              <p:cNvPr id="1210" name="Google Shape;1210;p53"/>
              <p:cNvSpPr/>
              <p:nvPr/>
            </p:nvSpPr>
            <p:spPr>
              <a:xfrm>
                <a:off x="7407630" y="2260325"/>
                <a:ext cx="407132" cy="237575"/>
              </a:xfrm>
              <a:custGeom>
                <a:rect b="b" l="l" r="r" t="t"/>
                <a:pathLst>
                  <a:path extrusionOk="0" h="9503" w="26199">
                    <a:moveTo>
                      <a:pt x="0" y="0"/>
                    </a:moveTo>
                    <a:cubicBezTo>
                      <a:pt x="8310" y="4153"/>
                      <a:pt x="17385" y="6568"/>
                      <a:pt x="26199" y="9503"/>
                    </a:cubicBezTo>
                  </a:path>
                </a:pathLst>
              </a:custGeom>
              <a:noFill/>
              <a:ln cap="rnd" cmpd="sng" w="38100">
                <a:solidFill>
                  <a:schemeClr val="dk2"/>
                </a:solidFill>
                <a:prstDash val="solid"/>
                <a:round/>
                <a:headEnd len="med" w="med" type="none"/>
                <a:tailEnd len="med" w="med" type="none"/>
              </a:ln>
            </p:spPr>
          </p:sp>
          <p:sp>
            <p:nvSpPr>
              <p:cNvPr id="1211" name="Google Shape;1211;p53"/>
              <p:cNvSpPr/>
              <p:nvPr/>
            </p:nvSpPr>
            <p:spPr>
              <a:xfrm>
                <a:off x="7371700" y="2452967"/>
                <a:ext cx="407132" cy="237575"/>
              </a:xfrm>
              <a:custGeom>
                <a:rect b="b" l="l" r="r" t="t"/>
                <a:pathLst>
                  <a:path extrusionOk="0" h="9503" w="26199">
                    <a:moveTo>
                      <a:pt x="0" y="0"/>
                    </a:moveTo>
                    <a:cubicBezTo>
                      <a:pt x="8310" y="4153"/>
                      <a:pt x="17385" y="6568"/>
                      <a:pt x="26199" y="9503"/>
                    </a:cubicBezTo>
                  </a:path>
                </a:pathLst>
              </a:custGeom>
              <a:noFill/>
              <a:ln cap="rnd" cmpd="sng" w="38100">
                <a:solidFill>
                  <a:schemeClr val="dk2"/>
                </a:solidFill>
                <a:prstDash val="solid"/>
                <a:round/>
                <a:headEnd len="med" w="med" type="none"/>
                <a:tailEnd len="med" w="med" type="none"/>
              </a:ln>
            </p:spPr>
          </p:sp>
          <p:sp>
            <p:nvSpPr>
              <p:cNvPr id="1212" name="Google Shape;1212;p53"/>
              <p:cNvSpPr/>
              <p:nvPr/>
            </p:nvSpPr>
            <p:spPr>
              <a:xfrm>
                <a:off x="7371700" y="2613520"/>
                <a:ext cx="407132" cy="237575"/>
              </a:xfrm>
              <a:custGeom>
                <a:rect b="b" l="l" r="r" t="t"/>
                <a:pathLst>
                  <a:path extrusionOk="0" h="9503" w="26199">
                    <a:moveTo>
                      <a:pt x="0" y="0"/>
                    </a:moveTo>
                    <a:cubicBezTo>
                      <a:pt x="8310" y="4153"/>
                      <a:pt x="17385" y="6568"/>
                      <a:pt x="26199" y="9503"/>
                    </a:cubicBezTo>
                  </a:path>
                </a:pathLst>
              </a:custGeom>
              <a:noFill/>
              <a:ln cap="rnd" cmpd="sng" w="38100">
                <a:solidFill>
                  <a:schemeClr val="dk2"/>
                </a:solidFill>
                <a:prstDash val="solid"/>
                <a:round/>
                <a:headEnd len="med" w="med" type="none"/>
                <a:tailEnd len="med" w="med" type="none"/>
              </a:ln>
            </p:spPr>
          </p:sp>
        </p:gr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216" name="Shape 1216"/>
        <p:cNvGrpSpPr/>
        <p:nvPr/>
      </p:nvGrpSpPr>
      <p:grpSpPr>
        <a:xfrm>
          <a:off x="0" y="0"/>
          <a:ext cx="0" cy="0"/>
          <a:chOff x="0" y="0"/>
          <a:chExt cx="0" cy="0"/>
        </a:xfrm>
      </p:grpSpPr>
      <p:sp>
        <p:nvSpPr>
          <p:cNvPr id="1217" name="Google Shape;1217;p54"/>
          <p:cNvSpPr/>
          <p:nvPr/>
        </p:nvSpPr>
        <p:spPr>
          <a:xfrm>
            <a:off x="1087100" y="4091567"/>
            <a:ext cx="7337100" cy="506100"/>
          </a:xfrm>
          <a:prstGeom prst="roundRect">
            <a:avLst>
              <a:gd fmla="val 41583"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54"/>
          <p:cNvSpPr txBox="1"/>
          <p:nvPr>
            <p:ph type="title"/>
          </p:nvPr>
        </p:nvSpPr>
        <p:spPr>
          <a:xfrm>
            <a:off x="1213268" y="4125075"/>
            <a:ext cx="7086000" cy="4311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A picture is worth a thousand words</a:t>
            </a:r>
            <a:endParaRPr/>
          </a:p>
        </p:txBody>
      </p:sp>
      <p:grpSp>
        <p:nvGrpSpPr>
          <p:cNvPr id="1219" name="Google Shape;1219;p54"/>
          <p:cNvGrpSpPr/>
          <p:nvPr/>
        </p:nvGrpSpPr>
        <p:grpSpPr>
          <a:xfrm>
            <a:off x="93837" y="18703"/>
            <a:ext cx="8939607" cy="5049698"/>
            <a:chOff x="93837" y="18703"/>
            <a:chExt cx="8939607" cy="5049698"/>
          </a:xfrm>
        </p:grpSpPr>
        <p:grpSp>
          <p:nvGrpSpPr>
            <p:cNvPr id="1220" name="Google Shape;1220;p54"/>
            <p:cNvGrpSpPr/>
            <p:nvPr/>
          </p:nvGrpSpPr>
          <p:grpSpPr>
            <a:xfrm>
              <a:off x="8512670" y="148416"/>
              <a:ext cx="413578" cy="413578"/>
              <a:chOff x="578025" y="1183300"/>
              <a:chExt cx="97075" cy="97075"/>
            </a:xfrm>
          </p:grpSpPr>
          <p:sp>
            <p:nvSpPr>
              <p:cNvPr id="1221" name="Google Shape;1221;p54"/>
              <p:cNvSpPr/>
              <p:nvPr/>
            </p:nvSpPr>
            <p:spPr>
              <a:xfrm>
                <a:off x="578025" y="1183300"/>
                <a:ext cx="97075" cy="97075"/>
              </a:xfrm>
              <a:custGeom>
                <a:rect b="b" l="l" r="r" t="t"/>
                <a:pathLst>
                  <a:path extrusionOk="0" h="3883" w="3883">
                    <a:moveTo>
                      <a:pt x="1942" y="787"/>
                    </a:moveTo>
                    <a:cubicBezTo>
                      <a:pt x="2180" y="1287"/>
                      <a:pt x="2585" y="1692"/>
                      <a:pt x="3097" y="1942"/>
                    </a:cubicBezTo>
                    <a:cubicBezTo>
                      <a:pt x="2585" y="2180"/>
                      <a:pt x="2180" y="2596"/>
                      <a:pt x="1942" y="3097"/>
                    </a:cubicBezTo>
                    <a:cubicBezTo>
                      <a:pt x="1692" y="2596"/>
                      <a:pt x="1287" y="2180"/>
                      <a:pt x="775" y="1942"/>
                    </a:cubicBezTo>
                    <a:cubicBezTo>
                      <a:pt x="1287" y="1692"/>
                      <a:pt x="1692" y="1287"/>
                      <a:pt x="1942" y="787"/>
                    </a:cubicBezTo>
                    <a:close/>
                    <a:moveTo>
                      <a:pt x="1942" y="1"/>
                    </a:moveTo>
                    <a:cubicBezTo>
                      <a:pt x="1846" y="1"/>
                      <a:pt x="1763" y="60"/>
                      <a:pt x="1751" y="156"/>
                    </a:cubicBezTo>
                    <a:cubicBezTo>
                      <a:pt x="1584" y="953"/>
                      <a:pt x="953" y="1584"/>
                      <a:pt x="144" y="1751"/>
                    </a:cubicBezTo>
                    <a:cubicBezTo>
                      <a:pt x="60" y="1775"/>
                      <a:pt x="1" y="1846"/>
                      <a:pt x="1" y="1942"/>
                    </a:cubicBezTo>
                    <a:cubicBezTo>
                      <a:pt x="1" y="2025"/>
                      <a:pt x="60" y="2108"/>
                      <a:pt x="144" y="2132"/>
                    </a:cubicBezTo>
                    <a:cubicBezTo>
                      <a:pt x="953" y="2299"/>
                      <a:pt x="1584" y="2930"/>
                      <a:pt x="1751" y="3728"/>
                    </a:cubicBezTo>
                    <a:cubicBezTo>
                      <a:pt x="1763" y="3823"/>
                      <a:pt x="1846" y="3882"/>
                      <a:pt x="1942" y="3882"/>
                    </a:cubicBezTo>
                    <a:cubicBezTo>
                      <a:pt x="2025" y="3882"/>
                      <a:pt x="2108" y="3823"/>
                      <a:pt x="2120" y="3728"/>
                    </a:cubicBezTo>
                    <a:cubicBezTo>
                      <a:pt x="2299" y="2930"/>
                      <a:pt x="2930" y="2299"/>
                      <a:pt x="3728" y="2132"/>
                    </a:cubicBezTo>
                    <a:cubicBezTo>
                      <a:pt x="3811" y="2108"/>
                      <a:pt x="3882" y="2025"/>
                      <a:pt x="3882" y="1942"/>
                    </a:cubicBezTo>
                    <a:cubicBezTo>
                      <a:pt x="3882" y="1846"/>
                      <a:pt x="3811" y="1775"/>
                      <a:pt x="3728" y="1751"/>
                    </a:cubicBezTo>
                    <a:cubicBezTo>
                      <a:pt x="2930" y="1584"/>
                      <a:pt x="2299" y="953"/>
                      <a:pt x="2120" y="156"/>
                    </a:cubicBezTo>
                    <a:cubicBezTo>
                      <a:pt x="2108" y="60"/>
                      <a:pt x="2025" y="1"/>
                      <a:pt x="19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54"/>
              <p:cNvSpPr/>
              <p:nvPr/>
            </p:nvSpPr>
            <p:spPr>
              <a:xfrm>
                <a:off x="589350" y="1195075"/>
                <a:ext cx="17275" cy="16550"/>
              </a:xfrm>
              <a:custGeom>
                <a:rect b="b" l="l" r="r" t="t"/>
                <a:pathLst>
                  <a:path extrusionOk="0" h="662" w="691">
                    <a:moveTo>
                      <a:pt x="204" y="0"/>
                    </a:moveTo>
                    <a:cubicBezTo>
                      <a:pt x="155" y="0"/>
                      <a:pt x="108" y="18"/>
                      <a:pt x="72" y="54"/>
                    </a:cubicBezTo>
                    <a:cubicBezTo>
                      <a:pt x="0" y="125"/>
                      <a:pt x="0" y="256"/>
                      <a:pt x="72" y="328"/>
                    </a:cubicBezTo>
                    <a:lnTo>
                      <a:pt x="346" y="602"/>
                    </a:lnTo>
                    <a:cubicBezTo>
                      <a:pt x="381" y="637"/>
                      <a:pt x="429" y="661"/>
                      <a:pt x="477" y="661"/>
                    </a:cubicBezTo>
                    <a:cubicBezTo>
                      <a:pt x="524" y="661"/>
                      <a:pt x="572" y="637"/>
                      <a:pt x="620" y="602"/>
                    </a:cubicBezTo>
                    <a:cubicBezTo>
                      <a:pt x="691" y="530"/>
                      <a:pt x="691" y="399"/>
                      <a:pt x="620" y="328"/>
                    </a:cubicBezTo>
                    <a:lnTo>
                      <a:pt x="346" y="54"/>
                    </a:lnTo>
                    <a:cubicBezTo>
                      <a:pt x="304" y="18"/>
                      <a:pt x="253" y="0"/>
                      <a:pt x="2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54"/>
              <p:cNvSpPr/>
              <p:nvPr/>
            </p:nvSpPr>
            <p:spPr>
              <a:xfrm>
                <a:off x="646200" y="1252225"/>
                <a:ext cx="17575" cy="16250"/>
              </a:xfrm>
              <a:custGeom>
                <a:rect b="b" l="l" r="r" t="t"/>
                <a:pathLst>
                  <a:path extrusionOk="0" h="650" w="703">
                    <a:moveTo>
                      <a:pt x="215" y="0"/>
                    </a:moveTo>
                    <a:cubicBezTo>
                      <a:pt x="167" y="0"/>
                      <a:pt x="120" y="18"/>
                      <a:pt x="84" y="54"/>
                    </a:cubicBezTo>
                    <a:cubicBezTo>
                      <a:pt x="0" y="125"/>
                      <a:pt x="0" y="244"/>
                      <a:pt x="84" y="328"/>
                    </a:cubicBezTo>
                    <a:lnTo>
                      <a:pt x="358" y="601"/>
                    </a:lnTo>
                    <a:cubicBezTo>
                      <a:pt x="393" y="637"/>
                      <a:pt x="441" y="649"/>
                      <a:pt x="489" y="649"/>
                    </a:cubicBezTo>
                    <a:cubicBezTo>
                      <a:pt x="536" y="649"/>
                      <a:pt x="584" y="637"/>
                      <a:pt x="620" y="601"/>
                    </a:cubicBezTo>
                    <a:cubicBezTo>
                      <a:pt x="703" y="518"/>
                      <a:pt x="703" y="399"/>
                      <a:pt x="620" y="328"/>
                    </a:cubicBezTo>
                    <a:lnTo>
                      <a:pt x="346" y="54"/>
                    </a:lnTo>
                    <a:cubicBezTo>
                      <a:pt x="310" y="18"/>
                      <a:pt x="262" y="0"/>
                      <a:pt x="2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54"/>
              <p:cNvSpPr/>
              <p:nvPr/>
            </p:nvSpPr>
            <p:spPr>
              <a:xfrm>
                <a:off x="589350" y="1252225"/>
                <a:ext cx="17275" cy="16250"/>
              </a:xfrm>
              <a:custGeom>
                <a:rect b="b" l="l" r="r" t="t"/>
                <a:pathLst>
                  <a:path extrusionOk="0" h="650" w="691">
                    <a:moveTo>
                      <a:pt x="478" y="0"/>
                    </a:moveTo>
                    <a:cubicBezTo>
                      <a:pt x="429" y="0"/>
                      <a:pt x="381" y="18"/>
                      <a:pt x="346" y="54"/>
                    </a:cubicBezTo>
                    <a:lnTo>
                      <a:pt x="72" y="328"/>
                    </a:lnTo>
                    <a:cubicBezTo>
                      <a:pt x="0" y="399"/>
                      <a:pt x="0" y="518"/>
                      <a:pt x="72" y="601"/>
                    </a:cubicBezTo>
                    <a:cubicBezTo>
                      <a:pt x="108" y="637"/>
                      <a:pt x="155" y="649"/>
                      <a:pt x="203" y="649"/>
                    </a:cubicBezTo>
                    <a:cubicBezTo>
                      <a:pt x="250" y="649"/>
                      <a:pt x="310" y="637"/>
                      <a:pt x="346" y="601"/>
                    </a:cubicBezTo>
                    <a:lnTo>
                      <a:pt x="620" y="328"/>
                    </a:lnTo>
                    <a:cubicBezTo>
                      <a:pt x="691" y="244"/>
                      <a:pt x="691" y="125"/>
                      <a:pt x="620" y="54"/>
                    </a:cubicBezTo>
                    <a:cubicBezTo>
                      <a:pt x="578" y="18"/>
                      <a:pt x="527" y="0"/>
                      <a:pt x="4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54"/>
              <p:cNvSpPr/>
              <p:nvPr/>
            </p:nvSpPr>
            <p:spPr>
              <a:xfrm>
                <a:off x="646200" y="1195075"/>
                <a:ext cx="17575" cy="16550"/>
              </a:xfrm>
              <a:custGeom>
                <a:rect b="b" l="l" r="r" t="t"/>
                <a:pathLst>
                  <a:path extrusionOk="0" h="662" w="703">
                    <a:moveTo>
                      <a:pt x="489" y="0"/>
                    </a:moveTo>
                    <a:cubicBezTo>
                      <a:pt x="441" y="0"/>
                      <a:pt x="393" y="18"/>
                      <a:pt x="358" y="54"/>
                    </a:cubicBezTo>
                    <a:lnTo>
                      <a:pt x="84" y="328"/>
                    </a:lnTo>
                    <a:cubicBezTo>
                      <a:pt x="0" y="399"/>
                      <a:pt x="0" y="530"/>
                      <a:pt x="84" y="602"/>
                    </a:cubicBezTo>
                    <a:cubicBezTo>
                      <a:pt x="120" y="637"/>
                      <a:pt x="167" y="661"/>
                      <a:pt x="215" y="661"/>
                    </a:cubicBezTo>
                    <a:cubicBezTo>
                      <a:pt x="262" y="661"/>
                      <a:pt x="310" y="637"/>
                      <a:pt x="346" y="602"/>
                    </a:cubicBezTo>
                    <a:lnTo>
                      <a:pt x="620" y="328"/>
                    </a:lnTo>
                    <a:cubicBezTo>
                      <a:pt x="703" y="256"/>
                      <a:pt x="703" y="125"/>
                      <a:pt x="620" y="54"/>
                    </a:cubicBezTo>
                    <a:cubicBezTo>
                      <a:pt x="584" y="18"/>
                      <a:pt x="536" y="0"/>
                      <a:pt x="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 name="Google Shape;1226;p54"/>
            <p:cNvGrpSpPr/>
            <p:nvPr/>
          </p:nvGrpSpPr>
          <p:grpSpPr>
            <a:xfrm>
              <a:off x="93837" y="849126"/>
              <a:ext cx="8939607" cy="4219276"/>
              <a:chOff x="-940161" y="879357"/>
              <a:chExt cx="2037146" cy="961483"/>
            </a:xfrm>
          </p:grpSpPr>
          <p:sp>
            <p:nvSpPr>
              <p:cNvPr id="1227" name="Google Shape;1227;p54"/>
              <p:cNvSpPr/>
              <p:nvPr/>
            </p:nvSpPr>
            <p:spPr>
              <a:xfrm>
                <a:off x="-940161" y="879357"/>
                <a:ext cx="142325" cy="212400"/>
              </a:xfrm>
              <a:custGeom>
                <a:rect b="b" l="l" r="r" t="t"/>
                <a:pathLst>
                  <a:path extrusionOk="0" h="8496" w="5693">
                    <a:moveTo>
                      <a:pt x="1454" y="3983"/>
                    </a:moveTo>
                    <a:cubicBezTo>
                      <a:pt x="1489" y="3983"/>
                      <a:pt x="1525" y="3983"/>
                      <a:pt x="1561" y="3995"/>
                    </a:cubicBezTo>
                    <a:cubicBezTo>
                      <a:pt x="1787" y="4006"/>
                      <a:pt x="2013" y="4090"/>
                      <a:pt x="2216" y="4197"/>
                    </a:cubicBezTo>
                    <a:cubicBezTo>
                      <a:pt x="2216" y="4352"/>
                      <a:pt x="2192" y="4507"/>
                      <a:pt x="2144" y="4661"/>
                    </a:cubicBezTo>
                    <a:cubicBezTo>
                      <a:pt x="2049" y="4971"/>
                      <a:pt x="1799" y="5257"/>
                      <a:pt x="1501" y="5388"/>
                    </a:cubicBezTo>
                    <a:cubicBezTo>
                      <a:pt x="1407" y="5431"/>
                      <a:pt x="1287" y="5470"/>
                      <a:pt x="1154" y="5470"/>
                    </a:cubicBezTo>
                    <a:cubicBezTo>
                      <a:pt x="1067" y="5470"/>
                      <a:pt x="976" y="5454"/>
                      <a:pt x="882" y="5411"/>
                    </a:cubicBezTo>
                    <a:cubicBezTo>
                      <a:pt x="584" y="5269"/>
                      <a:pt x="418" y="4888"/>
                      <a:pt x="513" y="4578"/>
                    </a:cubicBezTo>
                    <a:cubicBezTo>
                      <a:pt x="620" y="4197"/>
                      <a:pt x="1061" y="3983"/>
                      <a:pt x="1454" y="3983"/>
                    </a:cubicBezTo>
                    <a:close/>
                    <a:moveTo>
                      <a:pt x="831" y="1"/>
                    </a:moveTo>
                    <a:cubicBezTo>
                      <a:pt x="799" y="1"/>
                      <a:pt x="767" y="10"/>
                      <a:pt x="739" y="30"/>
                    </a:cubicBezTo>
                    <a:cubicBezTo>
                      <a:pt x="644" y="89"/>
                      <a:pt x="608" y="208"/>
                      <a:pt x="668" y="292"/>
                    </a:cubicBezTo>
                    <a:cubicBezTo>
                      <a:pt x="1156" y="1101"/>
                      <a:pt x="1573" y="1959"/>
                      <a:pt x="1906" y="2852"/>
                    </a:cubicBezTo>
                    <a:cubicBezTo>
                      <a:pt x="2025" y="3149"/>
                      <a:pt x="2120" y="3447"/>
                      <a:pt x="2180" y="3756"/>
                    </a:cubicBezTo>
                    <a:cubicBezTo>
                      <a:pt x="1989" y="3685"/>
                      <a:pt x="1799" y="3625"/>
                      <a:pt x="1596" y="3602"/>
                    </a:cubicBezTo>
                    <a:cubicBezTo>
                      <a:pt x="1556" y="3598"/>
                      <a:pt x="1514" y="3597"/>
                      <a:pt x="1472" y="3597"/>
                    </a:cubicBezTo>
                    <a:cubicBezTo>
                      <a:pt x="927" y="3597"/>
                      <a:pt x="310" y="3885"/>
                      <a:pt x="144" y="4471"/>
                    </a:cubicBezTo>
                    <a:cubicBezTo>
                      <a:pt x="1" y="4959"/>
                      <a:pt x="263" y="5542"/>
                      <a:pt x="715" y="5757"/>
                    </a:cubicBezTo>
                    <a:cubicBezTo>
                      <a:pt x="855" y="5821"/>
                      <a:pt x="1006" y="5853"/>
                      <a:pt x="1162" y="5853"/>
                    </a:cubicBezTo>
                    <a:cubicBezTo>
                      <a:pt x="1324" y="5853"/>
                      <a:pt x="1492" y="5818"/>
                      <a:pt x="1656" y="5745"/>
                    </a:cubicBezTo>
                    <a:cubicBezTo>
                      <a:pt x="2061" y="5566"/>
                      <a:pt x="2382" y="5197"/>
                      <a:pt x="2513" y="4780"/>
                    </a:cubicBezTo>
                    <a:cubicBezTo>
                      <a:pt x="2549" y="4661"/>
                      <a:pt x="2573" y="4542"/>
                      <a:pt x="2585" y="4423"/>
                    </a:cubicBezTo>
                    <a:cubicBezTo>
                      <a:pt x="2680" y="4495"/>
                      <a:pt x="2763" y="4566"/>
                      <a:pt x="2835" y="4626"/>
                    </a:cubicBezTo>
                    <a:cubicBezTo>
                      <a:pt x="4001" y="5578"/>
                      <a:pt x="4883" y="6912"/>
                      <a:pt x="5299" y="8352"/>
                    </a:cubicBezTo>
                    <a:cubicBezTo>
                      <a:pt x="5323" y="8436"/>
                      <a:pt x="5394" y="8495"/>
                      <a:pt x="5478" y="8495"/>
                    </a:cubicBezTo>
                    <a:cubicBezTo>
                      <a:pt x="5502" y="8495"/>
                      <a:pt x="5514" y="8495"/>
                      <a:pt x="5537" y="8483"/>
                    </a:cubicBezTo>
                    <a:cubicBezTo>
                      <a:pt x="5633" y="8459"/>
                      <a:pt x="5692" y="8352"/>
                      <a:pt x="5668" y="8245"/>
                    </a:cubicBezTo>
                    <a:cubicBezTo>
                      <a:pt x="5228" y="6721"/>
                      <a:pt x="4311" y="5340"/>
                      <a:pt x="3085" y="4328"/>
                    </a:cubicBezTo>
                    <a:cubicBezTo>
                      <a:pt x="2942" y="4209"/>
                      <a:pt x="2775" y="4078"/>
                      <a:pt x="2585" y="3971"/>
                    </a:cubicBezTo>
                    <a:cubicBezTo>
                      <a:pt x="2549" y="3530"/>
                      <a:pt x="2418" y="3102"/>
                      <a:pt x="2263" y="2709"/>
                    </a:cubicBezTo>
                    <a:cubicBezTo>
                      <a:pt x="1930" y="1804"/>
                      <a:pt x="1501" y="923"/>
                      <a:pt x="1001" y="101"/>
                    </a:cubicBezTo>
                    <a:cubicBezTo>
                      <a:pt x="961" y="38"/>
                      <a:pt x="895"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54"/>
              <p:cNvSpPr/>
              <p:nvPr/>
            </p:nvSpPr>
            <p:spPr>
              <a:xfrm>
                <a:off x="805860" y="1556157"/>
                <a:ext cx="291125" cy="150750"/>
              </a:xfrm>
              <a:custGeom>
                <a:rect b="b" l="l" r="r" t="t"/>
                <a:pathLst>
                  <a:path extrusionOk="0" h="6030" w="11645">
                    <a:moveTo>
                      <a:pt x="3405" y="386"/>
                    </a:moveTo>
                    <a:cubicBezTo>
                      <a:pt x="3548" y="386"/>
                      <a:pt x="3691" y="434"/>
                      <a:pt x="3834" y="529"/>
                    </a:cubicBezTo>
                    <a:cubicBezTo>
                      <a:pt x="4060" y="684"/>
                      <a:pt x="4203" y="946"/>
                      <a:pt x="4215" y="1196"/>
                    </a:cubicBezTo>
                    <a:cubicBezTo>
                      <a:pt x="4227" y="1684"/>
                      <a:pt x="3810" y="2172"/>
                      <a:pt x="3263" y="2303"/>
                    </a:cubicBezTo>
                    <a:cubicBezTo>
                      <a:pt x="3001" y="2065"/>
                      <a:pt x="2834" y="1815"/>
                      <a:pt x="2751" y="1541"/>
                    </a:cubicBezTo>
                    <a:cubicBezTo>
                      <a:pt x="2632" y="1124"/>
                      <a:pt x="2798" y="565"/>
                      <a:pt x="3215" y="410"/>
                    </a:cubicBezTo>
                    <a:cubicBezTo>
                      <a:pt x="3274" y="386"/>
                      <a:pt x="3346" y="386"/>
                      <a:pt x="3405" y="386"/>
                    </a:cubicBezTo>
                    <a:close/>
                    <a:moveTo>
                      <a:pt x="6977" y="1791"/>
                    </a:moveTo>
                    <a:cubicBezTo>
                      <a:pt x="7096" y="1791"/>
                      <a:pt x="7192" y="1839"/>
                      <a:pt x="7251" y="1862"/>
                    </a:cubicBezTo>
                    <a:cubicBezTo>
                      <a:pt x="7418" y="1970"/>
                      <a:pt x="7549" y="2148"/>
                      <a:pt x="7573" y="2339"/>
                    </a:cubicBezTo>
                    <a:cubicBezTo>
                      <a:pt x="7620" y="2732"/>
                      <a:pt x="7299" y="3101"/>
                      <a:pt x="6977" y="3267"/>
                    </a:cubicBezTo>
                    <a:cubicBezTo>
                      <a:pt x="6930" y="3279"/>
                      <a:pt x="6894" y="3303"/>
                      <a:pt x="6846" y="3315"/>
                    </a:cubicBezTo>
                    <a:cubicBezTo>
                      <a:pt x="6846" y="3315"/>
                      <a:pt x="6834" y="3315"/>
                      <a:pt x="6834" y="3303"/>
                    </a:cubicBezTo>
                    <a:cubicBezTo>
                      <a:pt x="6692" y="3089"/>
                      <a:pt x="6513" y="2791"/>
                      <a:pt x="6489" y="2470"/>
                    </a:cubicBezTo>
                    <a:cubicBezTo>
                      <a:pt x="6477" y="2231"/>
                      <a:pt x="6584" y="1922"/>
                      <a:pt x="6823" y="1827"/>
                    </a:cubicBezTo>
                    <a:cubicBezTo>
                      <a:pt x="6882" y="1803"/>
                      <a:pt x="6930" y="1791"/>
                      <a:pt x="6977" y="1791"/>
                    </a:cubicBezTo>
                    <a:close/>
                    <a:moveTo>
                      <a:pt x="3410" y="0"/>
                    </a:moveTo>
                    <a:cubicBezTo>
                      <a:pt x="3304" y="0"/>
                      <a:pt x="3198" y="17"/>
                      <a:pt x="3096" y="53"/>
                    </a:cubicBezTo>
                    <a:cubicBezTo>
                      <a:pt x="2453" y="267"/>
                      <a:pt x="2215" y="1053"/>
                      <a:pt x="2381" y="1648"/>
                    </a:cubicBezTo>
                    <a:cubicBezTo>
                      <a:pt x="2453" y="1898"/>
                      <a:pt x="2584" y="2124"/>
                      <a:pt x="2774" y="2351"/>
                    </a:cubicBezTo>
                    <a:cubicBezTo>
                      <a:pt x="2417" y="2327"/>
                      <a:pt x="2024" y="2196"/>
                      <a:pt x="1667" y="1970"/>
                    </a:cubicBezTo>
                    <a:cubicBezTo>
                      <a:pt x="1167" y="1660"/>
                      <a:pt x="750" y="1208"/>
                      <a:pt x="357" y="767"/>
                    </a:cubicBezTo>
                    <a:cubicBezTo>
                      <a:pt x="319" y="728"/>
                      <a:pt x="266" y="707"/>
                      <a:pt x="213" y="707"/>
                    </a:cubicBezTo>
                    <a:cubicBezTo>
                      <a:pt x="168" y="707"/>
                      <a:pt x="122" y="722"/>
                      <a:pt x="84" y="755"/>
                    </a:cubicBezTo>
                    <a:cubicBezTo>
                      <a:pt x="0" y="827"/>
                      <a:pt x="0" y="958"/>
                      <a:pt x="72" y="1029"/>
                    </a:cubicBezTo>
                    <a:cubicBezTo>
                      <a:pt x="488" y="1481"/>
                      <a:pt x="917" y="1958"/>
                      <a:pt x="1465" y="2303"/>
                    </a:cubicBezTo>
                    <a:cubicBezTo>
                      <a:pt x="1931" y="2590"/>
                      <a:pt x="2421" y="2738"/>
                      <a:pt x="2882" y="2738"/>
                    </a:cubicBezTo>
                    <a:cubicBezTo>
                      <a:pt x="2974" y="2738"/>
                      <a:pt x="3066" y="2732"/>
                      <a:pt x="3155" y="2720"/>
                    </a:cubicBezTo>
                    <a:cubicBezTo>
                      <a:pt x="3263" y="2803"/>
                      <a:pt x="3382" y="2886"/>
                      <a:pt x="3513" y="2970"/>
                    </a:cubicBezTo>
                    <a:cubicBezTo>
                      <a:pt x="4156" y="3386"/>
                      <a:pt x="4894" y="3660"/>
                      <a:pt x="5644" y="3767"/>
                    </a:cubicBezTo>
                    <a:cubicBezTo>
                      <a:pt x="5831" y="3796"/>
                      <a:pt x="6008" y="3811"/>
                      <a:pt x="6175" y="3811"/>
                    </a:cubicBezTo>
                    <a:cubicBezTo>
                      <a:pt x="6358" y="3811"/>
                      <a:pt x="6530" y="3793"/>
                      <a:pt x="6692" y="3755"/>
                    </a:cubicBezTo>
                    <a:cubicBezTo>
                      <a:pt x="7751" y="5160"/>
                      <a:pt x="9501" y="6030"/>
                      <a:pt x="11252" y="6030"/>
                    </a:cubicBezTo>
                    <a:lnTo>
                      <a:pt x="11454" y="6030"/>
                    </a:lnTo>
                    <a:cubicBezTo>
                      <a:pt x="11561" y="6018"/>
                      <a:pt x="11645" y="5934"/>
                      <a:pt x="11633" y="5827"/>
                    </a:cubicBezTo>
                    <a:cubicBezTo>
                      <a:pt x="11633" y="5720"/>
                      <a:pt x="11537" y="5637"/>
                      <a:pt x="11442" y="5637"/>
                    </a:cubicBezTo>
                    <a:cubicBezTo>
                      <a:pt x="11373" y="5640"/>
                      <a:pt x="11303" y="5641"/>
                      <a:pt x="11233" y="5641"/>
                    </a:cubicBezTo>
                    <a:cubicBezTo>
                      <a:pt x="9648" y="5641"/>
                      <a:pt x="8077" y="4868"/>
                      <a:pt x="7084" y="3636"/>
                    </a:cubicBezTo>
                    <a:cubicBezTo>
                      <a:pt x="7096" y="3625"/>
                      <a:pt x="7120" y="3625"/>
                      <a:pt x="7144" y="3613"/>
                    </a:cubicBezTo>
                    <a:cubicBezTo>
                      <a:pt x="7680" y="3351"/>
                      <a:pt x="8013" y="2815"/>
                      <a:pt x="7954" y="2291"/>
                    </a:cubicBezTo>
                    <a:cubicBezTo>
                      <a:pt x="7918" y="1993"/>
                      <a:pt x="7727" y="1696"/>
                      <a:pt x="7442" y="1541"/>
                    </a:cubicBezTo>
                    <a:cubicBezTo>
                      <a:pt x="7294" y="1449"/>
                      <a:pt x="7134" y="1404"/>
                      <a:pt x="6978" y="1404"/>
                    </a:cubicBezTo>
                    <a:cubicBezTo>
                      <a:pt x="6871" y="1404"/>
                      <a:pt x="6765" y="1426"/>
                      <a:pt x="6668" y="1469"/>
                    </a:cubicBezTo>
                    <a:cubicBezTo>
                      <a:pt x="6311" y="1624"/>
                      <a:pt x="6072" y="2053"/>
                      <a:pt x="6108" y="2493"/>
                    </a:cubicBezTo>
                    <a:cubicBezTo>
                      <a:pt x="6132" y="2851"/>
                      <a:pt x="6287" y="3160"/>
                      <a:pt x="6442" y="3410"/>
                    </a:cubicBezTo>
                    <a:cubicBezTo>
                      <a:pt x="6366" y="3419"/>
                      <a:pt x="6285" y="3423"/>
                      <a:pt x="6201" y="3423"/>
                    </a:cubicBezTo>
                    <a:cubicBezTo>
                      <a:pt x="6047" y="3423"/>
                      <a:pt x="5880" y="3409"/>
                      <a:pt x="5703" y="3386"/>
                    </a:cubicBezTo>
                    <a:cubicBezTo>
                      <a:pt x="5001" y="3291"/>
                      <a:pt x="4310" y="3029"/>
                      <a:pt x="3715" y="2648"/>
                    </a:cubicBezTo>
                    <a:cubicBezTo>
                      <a:pt x="3691" y="2624"/>
                      <a:pt x="3655" y="2612"/>
                      <a:pt x="3632" y="2589"/>
                    </a:cubicBezTo>
                    <a:cubicBezTo>
                      <a:pt x="4203" y="2339"/>
                      <a:pt x="4608" y="1767"/>
                      <a:pt x="4596" y="1184"/>
                    </a:cubicBezTo>
                    <a:cubicBezTo>
                      <a:pt x="4584" y="815"/>
                      <a:pt x="4382" y="434"/>
                      <a:pt x="4048" y="207"/>
                    </a:cubicBezTo>
                    <a:cubicBezTo>
                      <a:pt x="3849" y="72"/>
                      <a:pt x="3628" y="0"/>
                      <a:pt x="34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54"/>
              <p:cNvSpPr/>
              <p:nvPr/>
            </p:nvSpPr>
            <p:spPr>
              <a:xfrm>
                <a:off x="-819120" y="1724115"/>
                <a:ext cx="88150" cy="113750"/>
              </a:xfrm>
              <a:custGeom>
                <a:rect b="b" l="l" r="r" t="t"/>
                <a:pathLst>
                  <a:path extrusionOk="0" h="4550" w="3526">
                    <a:moveTo>
                      <a:pt x="3326" y="0"/>
                    </a:moveTo>
                    <a:cubicBezTo>
                      <a:pt x="3227" y="0"/>
                      <a:pt x="3143" y="80"/>
                      <a:pt x="3132" y="180"/>
                    </a:cubicBezTo>
                    <a:cubicBezTo>
                      <a:pt x="2977" y="1919"/>
                      <a:pt x="1775" y="3526"/>
                      <a:pt x="156" y="4181"/>
                    </a:cubicBezTo>
                    <a:cubicBezTo>
                      <a:pt x="48" y="4216"/>
                      <a:pt x="1" y="4335"/>
                      <a:pt x="48" y="4431"/>
                    </a:cubicBezTo>
                    <a:cubicBezTo>
                      <a:pt x="72" y="4502"/>
                      <a:pt x="144" y="4550"/>
                      <a:pt x="227" y="4550"/>
                    </a:cubicBezTo>
                    <a:cubicBezTo>
                      <a:pt x="251" y="4550"/>
                      <a:pt x="275" y="4538"/>
                      <a:pt x="298" y="4538"/>
                    </a:cubicBezTo>
                    <a:cubicBezTo>
                      <a:pt x="2049" y="3824"/>
                      <a:pt x="3346" y="2085"/>
                      <a:pt x="3525" y="216"/>
                    </a:cubicBezTo>
                    <a:cubicBezTo>
                      <a:pt x="3525" y="109"/>
                      <a:pt x="3454" y="14"/>
                      <a:pt x="3346" y="2"/>
                    </a:cubicBezTo>
                    <a:cubicBezTo>
                      <a:pt x="3340" y="1"/>
                      <a:pt x="3333" y="0"/>
                      <a:pt x="33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54"/>
              <p:cNvSpPr/>
              <p:nvPr/>
            </p:nvSpPr>
            <p:spPr>
              <a:xfrm>
                <a:off x="-930145" y="1750865"/>
                <a:ext cx="87250" cy="89975"/>
              </a:xfrm>
              <a:custGeom>
                <a:rect b="b" l="l" r="r" t="t"/>
                <a:pathLst>
                  <a:path extrusionOk="0" h="3599" w="3490">
                    <a:moveTo>
                      <a:pt x="1811" y="0"/>
                    </a:moveTo>
                    <a:cubicBezTo>
                      <a:pt x="1779" y="0"/>
                      <a:pt x="1747" y="1"/>
                      <a:pt x="1715" y="3"/>
                    </a:cubicBezTo>
                    <a:cubicBezTo>
                      <a:pt x="1013" y="39"/>
                      <a:pt x="370" y="575"/>
                      <a:pt x="179" y="1277"/>
                    </a:cubicBezTo>
                    <a:cubicBezTo>
                      <a:pt x="1" y="1944"/>
                      <a:pt x="263" y="2718"/>
                      <a:pt x="810" y="3170"/>
                    </a:cubicBezTo>
                    <a:cubicBezTo>
                      <a:pt x="1168" y="3444"/>
                      <a:pt x="1608" y="3599"/>
                      <a:pt x="2061" y="3599"/>
                    </a:cubicBezTo>
                    <a:cubicBezTo>
                      <a:pt x="2311" y="3599"/>
                      <a:pt x="2561" y="3551"/>
                      <a:pt x="2799" y="3456"/>
                    </a:cubicBezTo>
                    <a:cubicBezTo>
                      <a:pt x="2894" y="3420"/>
                      <a:pt x="2942" y="3313"/>
                      <a:pt x="2906" y="3206"/>
                    </a:cubicBezTo>
                    <a:cubicBezTo>
                      <a:pt x="2878" y="3132"/>
                      <a:pt x="2800" y="3087"/>
                      <a:pt x="2723" y="3087"/>
                    </a:cubicBezTo>
                    <a:cubicBezTo>
                      <a:pt x="2700" y="3087"/>
                      <a:pt x="2677" y="3091"/>
                      <a:pt x="2656" y="3099"/>
                    </a:cubicBezTo>
                    <a:cubicBezTo>
                      <a:pt x="2464" y="3176"/>
                      <a:pt x="2259" y="3213"/>
                      <a:pt x="2057" y="3213"/>
                    </a:cubicBezTo>
                    <a:cubicBezTo>
                      <a:pt x="1694" y="3213"/>
                      <a:pt x="1335" y="3094"/>
                      <a:pt x="1060" y="2873"/>
                    </a:cubicBezTo>
                    <a:cubicBezTo>
                      <a:pt x="620" y="2515"/>
                      <a:pt x="417" y="1896"/>
                      <a:pt x="548" y="1372"/>
                    </a:cubicBezTo>
                    <a:cubicBezTo>
                      <a:pt x="691" y="837"/>
                      <a:pt x="1203" y="408"/>
                      <a:pt x="1739" y="384"/>
                    </a:cubicBezTo>
                    <a:cubicBezTo>
                      <a:pt x="1763" y="383"/>
                      <a:pt x="1787" y="382"/>
                      <a:pt x="1811" y="382"/>
                    </a:cubicBezTo>
                    <a:cubicBezTo>
                      <a:pt x="2334" y="382"/>
                      <a:pt x="2841" y="752"/>
                      <a:pt x="2977" y="1241"/>
                    </a:cubicBezTo>
                    <a:cubicBezTo>
                      <a:pt x="3084" y="1587"/>
                      <a:pt x="2989" y="1944"/>
                      <a:pt x="2763" y="2146"/>
                    </a:cubicBezTo>
                    <a:cubicBezTo>
                      <a:pt x="2662" y="2227"/>
                      <a:pt x="2526" y="2283"/>
                      <a:pt x="2385" y="2283"/>
                    </a:cubicBezTo>
                    <a:cubicBezTo>
                      <a:pt x="2360" y="2283"/>
                      <a:pt x="2335" y="2281"/>
                      <a:pt x="2311" y="2277"/>
                    </a:cubicBezTo>
                    <a:cubicBezTo>
                      <a:pt x="2168" y="2265"/>
                      <a:pt x="2049" y="2206"/>
                      <a:pt x="1977" y="2111"/>
                    </a:cubicBezTo>
                    <a:cubicBezTo>
                      <a:pt x="1906" y="2015"/>
                      <a:pt x="1894" y="1849"/>
                      <a:pt x="1953" y="1706"/>
                    </a:cubicBezTo>
                    <a:cubicBezTo>
                      <a:pt x="2001" y="1599"/>
                      <a:pt x="2084" y="1515"/>
                      <a:pt x="2192" y="1503"/>
                    </a:cubicBezTo>
                    <a:cubicBezTo>
                      <a:pt x="2299" y="1491"/>
                      <a:pt x="2370" y="1396"/>
                      <a:pt x="2358" y="1289"/>
                    </a:cubicBezTo>
                    <a:cubicBezTo>
                      <a:pt x="2347" y="1190"/>
                      <a:pt x="2264" y="1121"/>
                      <a:pt x="2167" y="1121"/>
                    </a:cubicBezTo>
                    <a:cubicBezTo>
                      <a:pt x="2159" y="1121"/>
                      <a:pt x="2152" y="1122"/>
                      <a:pt x="2144" y="1122"/>
                    </a:cubicBezTo>
                    <a:cubicBezTo>
                      <a:pt x="1906" y="1146"/>
                      <a:pt x="1703" y="1313"/>
                      <a:pt x="1596" y="1563"/>
                    </a:cubicBezTo>
                    <a:cubicBezTo>
                      <a:pt x="1477" y="1837"/>
                      <a:pt x="1513" y="2146"/>
                      <a:pt x="1680" y="2349"/>
                    </a:cubicBezTo>
                    <a:cubicBezTo>
                      <a:pt x="1822" y="2527"/>
                      <a:pt x="2025" y="2634"/>
                      <a:pt x="2275" y="2658"/>
                    </a:cubicBezTo>
                    <a:cubicBezTo>
                      <a:pt x="2313" y="2663"/>
                      <a:pt x="2352" y="2666"/>
                      <a:pt x="2390" y="2666"/>
                    </a:cubicBezTo>
                    <a:cubicBezTo>
                      <a:pt x="2624" y="2666"/>
                      <a:pt x="2849" y="2575"/>
                      <a:pt x="3013" y="2432"/>
                    </a:cubicBezTo>
                    <a:cubicBezTo>
                      <a:pt x="3358" y="2134"/>
                      <a:pt x="3489" y="1622"/>
                      <a:pt x="3346" y="1146"/>
                    </a:cubicBezTo>
                    <a:cubicBezTo>
                      <a:pt x="3164" y="486"/>
                      <a:pt x="2504" y="0"/>
                      <a:pt x="18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1" name="Google Shape;1231;p54"/>
            <p:cNvSpPr/>
            <p:nvPr/>
          </p:nvSpPr>
          <p:spPr>
            <a:xfrm rot="263237">
              <a:off x="3961133" y="84212"/>
              <a:ext cx="1730152" cy="455739"/>
            </a:xfrm>
            <a:custGeom>
              <a:rect b="b" l="l" r="r" t="t"/>
              <a:pathLst>
                <a:path extrusionOk="0" h="18229" w="69204">
                  <a:moveTo>
                    <a:pt x="110" y="8827"/>
                  </a:moveTo>
                  <a:cubicBezTo>
                    <a:pt x="-771" y="12787"/>
                    <a:pt x="5718" y="20428"/>
                    <a:pt x="8586" y="17560"/>
                  </a:cubicBezTo>
                  <a:cubicBezTo>
                    <a:pt x="12229" y="13917"/>
                    <a:pt x="9053" y="6305"/>
                    <a:pt x="12696" y="2662"/>
                  </a:cubicBezTo>
                  <a:cubicBezTo>
                    <a:pt x="13270" y="2088"/>
                    <a:pt x="14366" y="1394"/>
                    <a:pt x="15007" y="1892"/>
                  </a:cubicBezTo>
                  <a:cubicBezTo>
                    <a:pt x="18042" y="4252"/>
                    <a:pt x="15280" y="9933"/>
                    <a:pt x="17319" y="13193"/>
                  </a:cubicBezTo>
                  <a:cubicBezTo>
                    <a:pt x="18619" y="15272"/>
                    <a:pt x="22777" y="16467"/>
                    <a:pt x="24511" y="14734"/>
                  </a:cubicBezTo>
                  <a:cubicBezTo>
                    <a:pt x="28280" y="10967"/>
                    <a:pt x="25657" y="-660"/>
                    <a:pt x="30932" y="94"/>
                  </a:cubicBezTo>
                  <a:cubicBezTo>
                    <a:pt x="37077" y="972"/>
                    <a:pt x="32844" y="14818"/>
                    <a:pt x="38638" y="17046"/>
                  </a:cubicBezTo>
                  <a:cubicBezTo>
                    <a:pt x="41630" y="18197"/>
                    <a:pt x="45492" y="14660"/>
                    <a:pt x="46600" y="11652"/>
                  </a:cubicBezTo>
                  <a:cubicBezTo>
                    <a:pt x="47793" y="8413"/>
                    <a:pt x="47436" y="3240"/>
                    <a:pt x="50710" y="2148"/>
                  </a:cubicBezTo>
                  <a:cubicBezTo>
                    <a:pt x="55223" y="642"/>
                    <a:pt x="53577" y="12494"/>
                    <a:pt x="57902" y="14477"/>
                  </a:cubicBezTo>
                  <a:cubicBezTo>
                    <a:pt x="61432" y="16095"/>
                    <a:pt x="66777" y="14683"/>
                    <a:pt x="69204" y="11652"/>
                  </a:cubicBezTo>
                </a:path>
              </a:pathLst>
            </a:custGeom>
            <a:noFill/>
            <a:ln cap="rnd" cmpd="sng" w="38100">
              <a:solidFill>
                <a:schemeClr val="dk1"/>
              </a:solidFill>
              <a:prstDash val="solid"/>
              <a:round/>
              <a:headEnd len="med" w="med" type="none"/>
              <a:tailEnd len="med" w="med" type="none"/>
            </a:ln>
          </p:spPr>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5" name="Shape 1235"/>
        <p:cNvGrpSpPr/>
        <p:nvPr/>
      </p:nvGrpSpPr>
      <p:grpSpPr>
        <a:xfrm>
          <a:off x="0" y="0"/>
          <a:ext cx="0" cy="0"/>
          <a:chOff x="0" y="0"/>
          <a:chExt cx="0" cy="0"/>
        </a:xfrm>
      </p:grpSpPr>
      <p:sp>
        <p:nvSpPr>
          <p:cNvPr id="1236" name="Google Shape;1236;p55"/>
          <p:cNvSpPr txBox="1"/>
          <p:nvPr>
            <p:ph type="title"/>
          </p:nvPr>
        </p:nvSpPr>
        <p:spPr>
          <a:xfrm>
            <a:off x="3393075" y="540000"/>
            <a:ext cx="5031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Locations</a:t>
            </a:r>
            <a:endParaRPr/>
          </a:p>
        </p:txBody>
      </p:sp>
      <p:grpSp>
        <p:nvGrpSpPr>
          <p:cNvPr id="1237" name="Google Shape;1237;p55"/>
          <p:cNvGrpSpPr/>
          <p:nvPr/>
        </p:nvGrpSpPr>
        <p:grpSpPr>
          <a:xfrm>
            <a:off x="3665830" y="1568077"/>
            <a:ext cx="4213588" cy="2770744"/>
            <a:chOff x="235800" y="830650"/>
            <a:chExt cx="6978450" cy="4588844"/>
          </a:xfrm>
        </p:grpSpPr>
        <p:sp>
          <p:nvSpPr>
            <p:cNvPr id="1238" name="Google Shape;1238;p5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dk2"/>
            </a:solidFill>
            <a:ln>
              <a:noFill/>
            </a:ln>
            <a:effectLst>
              <a:outerShdw rotWithShape="0" algn="bl" dir="12600000" dist="38100">
                <a:schemeClr val="dk1">
                  <a:alpha val="99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5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dk2"/>
            </a:solidFill>
            <a:ln>
              <a:noFill/>
            </a:ln>
            <a:effectLst>
              <a:outerShdw rotWithShape="0" algn="bl" dir="12600000" dist="38100">
                <a:schemeClr val="dk1">
                  <a:alpha val="99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5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dk2"/>
            </a:solidFill>
            <a:ln>
              <a:noFill/>
            </a:ln>
            <a:effectLst>
              <a:outerShdw rotWithShape="0" algn="bl" dir="12600000" dist="38100">
                <a:schemeClr val="dk1">
                  <a:alpha val="99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5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dk2"/>
            </a:solidFill>
            <a:ln>
              <a:noFill/>
            </a:ln>
            <a:effectLst>
              <a:outerShdw rotWithShape="0" algn="bl" dir="12600000" dist="38100">
                <a:schemeClr val="dk1">
                  <a:alpha val="99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5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dk2"/>
            </a:solidFill>
            <a:ln>
              <a:noFill/>
            </a:ln>
            <a:effectLst>
              <a:outerShdw rotWithShape="0" algn="bl" dir="12600000" dist="38100">
                <a:schemeClr val="dk1">
                  <a:alpha val="99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5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dk2"/>
            </a:solidFill>
            <a:ln>
              <a:noFill/>
            </a:ln>
            <a:effectLst>
              <a:outerShdw rotWithShape="0" algn="bl" dir="12600000" dist="38100">
                <a:schemeClr val="dk1">
                  <a:alpha val="99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4" name="Google Shape;1244;p55"/>
          <p:cNvSpPr txBox="1"/>
          <p:nvPr/>
        </p:nvSpPr>
        <p:spPr>
          <a:xfrm>
            <a:off x="1095550" y="1546604"/>
            <a:ext cx="1680600" cy="454500"/>
          </a:xfrm>
          <a:prstGeom prst="rect">
            <a:avLst/>
          </a:prstGeom>
          <a:noFill/>
          <a:ln>
            <a:noFill/>
          </a:ln>
          <a:effectLst>
            <a:outerShdw rotWithShape="0" algn="bl" dir="12600000" dist="47625">
              <a:schemeClr val="lt2"/>
            </a:outerShdw>
          </a:effectLst>
        </p:spPr>
        <p:txBody>
          <a:bodyPr anchorCtr="0" anchor="t" bIns="91425" lIns="91425" spcFirstLastPara="1" rIns="91425" wrap="square" tIns="91425">
            <a:noAutofit/>
          </a:bodyPr>
          <a:lstStyle/>
          <a:p>
            <a:pPr indent="0" lvl="0" marL="0" rtl="0" algn="ctr">
              <a:spcBef>
                <a:spcPts val="0"/>
              </a:spcBef>
              <a:spcAft>
                <a:spcPts val="1200"/>
              </a:spcAft>
              <a:buNone/>
            </a:pPr>
            <a:r>
              <a:rPr lang="en" sz="2000">
                <a:solidFill>
                  <a:schemeClr val="dk2"/>
                </a:solidFill>
                <a:latin typeface="Ultra"/>
                <a:ea typeface="Ultra"/>
                <a:cs typeface="Ultra"/>
                <a:sym typeface="Ultra"/>
              </a:rPr>
              <a:t>Neptune </a:t>
            </a:r>
            <a:endParaRPr sz="2000">
              <a:solidFill>
                <a:schemeClr val="dk2"/>
              </a:solidFill>
              <a:latin typeface="Ultra"/>
              <a:ea typeface="Ultra"/>
              <a:cs typeface="Ultra"/>
              <a:sym typeface="Ultra"/>
            </a:endParaRPr>
          </a:p>
        </p:txBody>
      </p:sp>
      <p:sp>
        <p:nvSpPr>
          <p:cNvPr id="1245" name="Google Shape;1245;p55"/>
          <p:cNvSpPr txBox="1"/>
          <p:nvPr/>
        </p:nvSpPr>
        <p:spPr>
          <a:xfrm>
            <a:off x="1087092" y="2013532"/>
            <a:ext cx="1689000" cy="561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It’s the farthest from the Sun</a:t>
            </a:r>
            <a:endParaRPr>
              <a:solidFill>
                <a:schemeClr val="dk1"/>
              </a:solidFill>
              <a:latin typeface="Fira Sans"/>
              <a:ea typeface="Fira Sans"/>
              <a:cs typeface="Fira Sans"/>
              <a:sym typeface="Fira Sans"/>
            </a:endParaRPr>
          </a:p>
        </p:txBody>
      </p:sp>
      <p:sp>
        <p:nvSpPr>
          <p:cNvPr id="1246" name="Google Shape;1246;p55"/>
          <p:cNvSpPr txBox="1"/>
          <p:nvPr/>
        </p:nvSpPr>
        <p:spPr>
          <a:xfrm>
            <a:off x="1095550" y="2699322"/>
            <a:ext cx="1680600" cy="454500"/>
          </a:xfrm>
          <a:prstGeom prst="rect">
            <a:avLst/>
          </a:prstGeom>
          <a:noFill/>
          <a:ln>
            <a:noFill/>
          </a:ln>
          <a:effectLst>
            <a:outerShdw rotWithShape="0" algn="bl" dir="12600000" dist="47625">
              <a:schemeClr val="lt2"/>
            </a:outerShdw>
          </a:effectLst>
        </p:spPr>
        <p:txBody>
          <a:bodyPr anchorCtr="0" anchor="t" bIns="91425" lIns="91425" spcFirstLastPara="1" rIns="91425" wrap="square" tIns="91425">
            <a:noAutofit/>
          </a:bodyPr>
          <a:lstStyle/>
          <a:p>
            <a:pPr indent="0" lvl="0" marL="0" rtl="0" algn="ctr">
              <a:spcBef>
                <a:spcPts val="0"/>
              </a:spcBef>
              <a:spcAft>
                <a:spcPts val="1200"/>
              </a:spcAft>
              <a:buNone/>
            </a:pPr>
            <a:r>
              <a:rPr lang="en" sz="2000">
                <a:solidFill>
                  <a:schemeClr val="dk2"/>
                </a:solidFill>
                <a:latin typeface="Ultra"/>
                <a:ea typeface="Ultra"/>
                <a:cs typeface="Ultra"/>
                <a:sym typeface="Ultra"/>
              </a:rPr>
              <a:t>Venus </a:t>
            </a:r>
            <a:endParaRPr sz="2000">
              <a:solidFill>
                <a:schemeClr val="dk2"/>
              </a:solidFill>
              <a:latin typeface="Ultra"/>
              <a:ea typeface="Ultra"/>
              <a:cs typeface="Ultra"/>
              <a:sym typeface="Ultra"/>
            </a:endParaRPr>
          </a:p>
        </p:txBody>
      </p:sp>
      <p:sp>
        <p:nvSpPr>
          <p:cNvPr id="1247" name="Google Shape;1247;p55"/>
          <p:cNvSpPr txBox="1"/>
          <p:nvPr/>
        </p:nvSpPr>
        <p:spPr>
          <a:xfrm>
            <a:off x="1087000" y="3164100"/>
            <a:ext cx="1689000" cy="561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1"/>
                </a:solidFill>
                <a:latin typeface="Fira Sans"/>
                <a:ea typeface="Fira Sans"/>
                <a:cs typeface="Fira Sans"/>
                <a:sym typeface="Fira Sans"/>
              </a:rPr>
              <a:t>Venus has a beautiful name</a:t>
            </a:r>
            <a:endParaRPr>
              <a:solidFill>
                <a:schemeClr val="dk1"/>
              </a:solidFill>
              <a:latin typeface="Fira Sans"/>
              <a:ea typeface="Fira Sans"/>
              <a:cs typeface="Fira Sans"/>
              <a:sym typeface="Fira Sans"/>
            </a:endParaRPr>
          </a:p>
        </p:txBody>
      </p:sp>
      <p:cxnSp>
        <p:nvCxnSpPr>
          <p:cNvPr id="1248" name="Google Shape;1248;p55"/>
          <p:cNvCxnSpPr>
            <a:stCxn id="1244" idx="3"/>
          </p:cNvCxnSpPr>
          <p:nvPr/>
        </p:nvCxnSpPr>
        <p:spPr>
          <a:xfrm>
            <a:off x="2776150" y="1773854"/>
            <a:ext cx="1683300" cy="407400"/>
          </a:xfrm>
          <a:prstGeom prst="curvedConnector3">
            <a:avLst>
              <a:gd fmla="val 50000" name="adj1"/>
            </a:avLst>
          </a:prstGeom>
          <a:noFill/>
          <a:ln cap="flat" cmpd="sng" w="28575">
            <a:solidFill>
              <a:schemeClr val="dk1"/>
            </a:solidFill>
            <a:prstDash val="solid"/>
            <a:round/>
            <a:headEnd len="med" w="med" type="none"/>
            <a:tailEnd len="med" w="med" type="stealth"/>
          </a:ln>
        </p:spPr>
      </p:cxnSp>
      <p:cxnSp>
        <p:nvCxnSpPr>
          <p:cNvPr id="1249" name="Google Shape;1249;p55"/>
          <p:cNvCxnSpPr>
            <a:stCxn id="1246" idx="3"/>
          </p:cNvCxnSpPr>
          <p:nvPr/>
        </p:nvCxnSpPr>
        <p:spPr>
          <a:xfrm>
            <a:off x="2776150" y="2926572"/>
            <a:ext cx="4929300" cy="1023000"/>
          </a:xfrm>
          <a:prstGeom prst="curvedConnector3">
            <a:avLst>
              <a:gd fmla="val 32839" name="adj1"/>
            </a:avLst>
          </a:prstGeom>
          <a:noFill/>
          <a:ln cap="flat" cmpd="sng" w="28575">
            <a:solidFill>
              <a:schemeClr val="dk1"/>
            </a:solidFill>
            <a:prstDash val="solid"/>
            <a:round/>
            <a:headEnd len="med" w="med" type="none"/>
            <a:tailEnd len="med" w="med" type="stealth"/>
          </a:ln>
        </p:spPr>
      </p:cxnSp>
      <p:grpSp>
        <p:nvGrpSpPr>
          <p:cNvPr id="1250" name="Google Shape;1250;p55"/>
          <p:cNvGrpSpPr/>
          <p:nvPr/>
        </p:nvGrpSpPr>
        <p:grpSpPr>
          <a:xfrm>
            <a:off x="1588410" y="572794"/>
            <a:ext cx="6788490" cy="4062127"/>
            <a:chOff x="1588410" y="572794"/>
            <a:chExt cx="6788490" cy="4062127"/>
          </a:xfrm>
        </p:grpSpPr>
        <p:grpSp>
          <p:nvGrpSpPr>
            <p:cNvPr id="1251" name="Google Shape;1251;p55"/>
            <p:cNvGrpSpPr/>
            <p:nvPr/>
          </p:nvGrpSpPr>
          <p:grpSpPr>
            <a:xfrm>
              <a:off x="7787280" y="619373"/>
              <a:ext cx="589621" cy="413959"/>
              <a:chOff x="3245953" y="1792879"/>
              <a:chExt cx="169675" cy="119125"/>
            </a:xfrm>
          </p:grpSpPr>
          <p:sp>
            <p:nvSpPr>
              <p:cNvPr id="1252" name="Google Shape;1252;p55"/>
              <p:cNvSpPr/>
              <p:nvPr/>
            </p:nvSpPr>
            <p:spPr>
              <a:xfrm>
                <a:off x="3359953" y="1792879"/>
                <a:ext cx="55675" cy="55675"/>
              </a:xfrm>
              <a:custGeom>
                <a:rect b="b" l="l" r="r" t="t"/>
                <a:pathLst>
                  <a:path extrusionOk="0" h="2227" w="2227">
                    <a:moveTo>
                      <a:pt x="1120" y="703"/>
                    </a:moveTo>
                    <a:cubicBezTo>
                      <a:pt x="1227" y="869"/>
                      <a:pt x="1370" y="1012"/>
                      <a:pt x="1536" y="1119"/>
                    </a:cubicBezTo>
                    <a:cubicBezTo>
                      <a:pt x="1370" y="1227"/>
                      <a:pt x="1227" y="1369"/>
                      <a:pt x="1120" y="1536"/>
                    </a:cubicBezTo>
                    <a:cubicBezTo>
                      <a:pt x="1013" y="1369"/>
                      <a:pt x="870" y="1227"/>
                      <a:pt x="703" y="1119"/>
                    </a:cubicBezTo>
                    <a:cubicBezTo>
                      <a:pt x="870" y="1012"/>
                      <a:pt x="1013" y="869"/>
                      <a:pt x="1120" y="703"/>
                    </a:cubicBezTo>
                    <a:close/>
                    <a:moveTo>
                      <a:pt x="1120" y="0"/>
                    </a:moveTo>
                    <a:cubicBezTo>
                      <a:pt x="1024" y="0"/>
                      <a:pt x="941" y="60"/>
                      <a:pt x="917" y="155"/>
                    </a:cubicBezTo>
                    <a:cubicBezTo>
                      <a:pt x="810" y="524"/>
                      <a:pt x="524" y="810"/>
                      <a:pt x="155" y="917"/>
                    </a:cubicBezTo>
                    <a:cubicBezTo>
                      <a:pt x="72" y="941"/>
                      <a:pt x="1" y="1024"/>
                      <a:pt x="1" y="1119"/>
                    </a:cubicBezTo>
                    <a:cubicBezTo>
                      <a:pt x="1" y="1215"/>
                      <a:pt x="72" y="1298"/>
                      <a:pt x="155" y="1322"/>
                    </a:cubicBezTo>
                    <a:cubicBezTo>
                      <a:pt x="524" y="1429"/>
                      <a:pt x="810" y="1715"/>
                      <a:pt x="917" y="2084"/>
                    </a:cubicBezTo>
                    <a:cubicBezTo>
                      <a:pt x="941" y="2167"/>
                      <a:pt x="1024" y="2227"/>
                      <a:pt x="1120" y="2227"/>
                    </a:cubicBezTo>
                    <a:cubicBezTo>
                      <a:pt x="1215" y="2227"/>
                      <a:pt x="1298" y="2167"/>
                      <a:pt x="1322" y="2084"/>
                    </a:cubicBezTo>
                    <a:cubicBezTo>
                      <a:pt x="1429" y="1715"/>
                      <a:pt x="1715" y="1429"/>
                      <a:pt x="2084" y="1322"/>
                    </a:cubicBezTo>
                    <a:cubicBezTo>
                      <a:pt x="2167" y="1298"/>
                      <a:pt x="2227" y="1215"/>
                      <a:pt x="2227" y="1119"/>
                    </a:cubicBezTo>
                    <a:cubicBezTo>
                      <a:pt x="2227" y="1024"/>
                      <a:pt x="2167" y="941"/>
                      <a:pt x="2084" y="917"/>
                    </a:cubicBezTo>
                    <a:cubicBezTo>
                      <a:pt x="1715" y="810"/>
                      <a:pt x="1429" y="524"/>
                      <a:pt x="1322" y="155"/>
                    </a:cubicBezTo>
                    <a:cubicBezTo>
                      <a:pt x="1298" y="60"/>
                      <a:pt x="1215" y="0"/>
                      <a:pt x="1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55"/>
              <p:cNvSpPr/>
              <p:nvPr/>
            </p:nvSpPr>
            <p:spPr>
              <a:xfrm>
                <a:off x="3245953" y="1856229"/>
                <a:ext cx="56575" cy="55775"/>
              </a:xfrm>
              <a:custGeom>
                <a:rect b="b" l="l" r="r" t="t"/>
                <a:pathLst>
                  <a:path extrusionOk="0" h="2231" w="2263">
                    <a:moveTo>
                      <a:pt x="608" y="586"/>
                    </a:moveTo>
                    <a:lnTo>
                      <a:pt x="608" y="586"/>
                    </a:lnTo>
                    <a:cubicBezTo>
                      <a:pt x="780" y="633"/>
                      <a:pt x="959" y="657"/>
                      <a:pt x="1137" y="657"/>
                    </a:cubicBezTo>
                    <a:cubicBezTo>
                      <a:pt x="1316" y="657"/>
                      <a:pt x="1495" y="633"/>
                      <a:pt x="1667" y="586"/>
                    </a:cubicBezTo>
                    <a:lnTo>
                      <a:pt x="1667" y="586"/>
                    </a:lnTo>
                    <a:cubicBezTo>
                      <a:pt x="1572" y="931"/>
                      <a:pt x="1572" y="1300"/>
                      <a:pt x="1667" y="1645"/>
                    </a:cubicBezTo>
                    <a:cubicBezTo>
                      <a:pt x="1489" y="1598"/>
                      <a:pt x="1310" y="1574"/>
                      <a:pt x="1132" y="1574"/>
                    </a:cubicBezTo>
                    <a:cubicBezTo>
                      <a:pt x="953" y="1574"/>
                      <a:pt x="774" y="1598"/>
                      <a:pt x="608" y="1645"/>
                    </a:cubicBezTo>
                    <a:cubicBezTo>
                      <a:pt x="703" y="1300"/>
                      <a:pt x="703" y="931"/>
                      <a:pt x="608" y="586"/>
                    </a:cubicBezTo>
                    <a:close/>
                    <a:moveTo>
                      <a:pt x="239" y="1"/>
                    </a:moveTo>
                    <a:cubicBezTo>
                      <a:pt x="184" y="1"/>
                      <a:pt x="129" y="24"/>
                      <a:pt x="84" y="62"/>
                    </a:cubicBezTo>
                    <a:cubicBezTo>
                      <a:pt x="24" y="133"/>
                      <a:pt x="0" y="228"/>
                      <a:pt x="48" y="312"/>
                    </a:cubicBezTo>
                    <a:cubicBezTo>
                      <a:pt x="322" y="812"/>
                      <a:pt x="322" y="1419"/>
                      <a:pt x="48" y="1919"/>
                    </a:cubicBezTo>
                    <a:cubicBezTo>
                      <a:pt x="0" y="2003"/>
                      <a:pt x="24" y="2098"/>
                      <a:pt x="84" y="2169"/>
                    </a:cubicBezTo>
                    <a:cubicBezTo>
                      <a:pt x="129" y="2207"/>
                      <a:pt x="184" y="2230"/>
                      <a:pt x="239" y="2230"/>
                    </a:cubicBezTo>
                    <a:cubicBezTo>
                      <a:pt x="271" y="2230"/>
                      <a:pt x="303" y="2222"/>
                      <a:pt x="334" y="2205"/>
                    </a:cubicBezTo>
                    <a:cubicBezTo>
                      <a:pt x="584" y="2068"/>
                      <a:pt x="861" y="2000"/>
                      <a:pt x="1137" y="2000"/>
                    </a:cubicBezTo>
                    <a:cubicBezTo>
                      <a:pt x="1414" y="2000"/>
                      <a:pt x="1691" y="2068"/>
                      <a:pt x="1941" y="2205"/>
                    </a:cubicBezTo>
                    <a:cubicBezTo>
                      <a:pt x="1965" y="2217"/>
                      <a:pt x="2001" y="2229"/>
                      <a:pt x="2036" y="2229"/>
                    </a:cubicBezTo>
                    <a:cubicBezTo>
                      <a:pt x="2096" y="2229"/>
                      <a:pt x="2144" y="2205"/>
                      <a:pt x="2191" y="2169"/>
                    </a:cubicBezTo>
                    <a:cubicBezTo>
                      <a:pt x="2251" y="2098"/>
                      <a:pt x="2263" y="2003"/>
                      <a:pt x="2227" y="1919"/>
                    </a:cubicBezTo>
                    <a:cubicBezTo>
                      <a:pt x="1953" y="1419"/>
                      <a:pt x="1953" y="812"/>
                      <a:pt x="2227" y="312"/>
                    </a:cubicBezTo>
                    <a:cubicBezTo>
                      <a:pt x="2263" y="228"/>
                      <a:pt x="2251" y="133"/>
                      <a:pt x="2191" y="62"/>
                    </a:cubicBezTo>
                    <a:cubicBezTo>
                      <a:pt x="2146" y="24"/>
                      <a:pt x="2091" y="1"/>
                      <a:pt x="2036" y="1"/>
                    </a:cubicBezTo>
                    <a:cubicBezTo>
                      <a:pt x="2004" y="1"/>
                      <a:pt x="1972" y="9"/>
                      <a:pt x="1941" y="26"/>
                    </a:cubicBezTo>
                    <a:cubicBezTo>
                      <a:pt x="1691" y="163"/>
                      <a:pt x="1414" y="231"/>
                      <a:pt x="1137" y="231"/>
                    </a:cubicBezTo>
                    <a:cubicBezTo>
                      <a:pt x="861" y="231"/>
                      <a:pt x="584" y="163"/>
                      <a:pt x="334" y="26"/>
                    </a:cubicBezTo>
                    <a:cubicBezTo>
                      <a:pt x="303" y="9"/>
                      <a:pt x="271" y="1"/>
                      <a:pt x="2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 name="Google Shape;1254;p55"/>
            <p:cNvGrpSpPr/>
            <p:nvPr/>
          </p:nvGrpSpPr>
          <p:grpSpPr>
            <a:xfrm rot="-3735833">
              <a:off x="1491758" y="4153894"/>
              <a:ext cx="724266" cy="219058"/>
              <a:chOff x="8520244" y="211895"/>
              <a:chExt cx="724266" cy="219058"/>
            </a:xfrm>
          </p:grpSpPr>
          <p:sp>
            <p:nvSpPr>
              <p:cNvPr id="1255" name="Google Shape;1255;p55"/>
              <p:cNvSpPr/>
              <p:nvPr/>
            </p:nvSpPr>
            <p:spPr>
              <a:xfrm>
                <a:off x="8520244" y="383067"/>
                <a:ext cx="619552" cy="47886"/>
              </a:xfrm>
              <a:custGeom>
                <a:rect b="b" l="l" r="r" t="t"/>
                <a:pathLst>
                  <a:path extrusionOk="0" h="905" w="11709">
                    <a:moveTo>
                      <a:pt x="239" y="1"/>
                    </a:moveTo>
                    <a:cubicBezTo>
                      <a:pt x="1" y="1"/>
                      <a:pt x="10" y="403"/>
                      <a:pt x="267" y="403"/>
                    </a:cubicBezTo>
                    <a:cubicBezTo>
                      <a:pt x="3936" y="603"/>
                      <a:pt x="7639" y="770"/>
                      <a:pt x="11308" y="903"/>
                    </a:cubicBezTo>
                    <a:cubicBezTo>
                      <a:pt x="11319" y="904"/>
                      <a:pt x="11329" y="905"/>
                      <a:pt x="11338" y="905"/>
                    </a:cubicBezTo>
                    <a:cubicBezTo>
                      <a:pt x="11708" y="905"/>
                      <a:pt x="11698" y="303"/>
                      <a:pt x="11308" y="303"/>
                    </a:cubicBezTo>
                    <a:cubicBezTo>
                      <a:pt x="7639" y="170"/>
                      <a:pt x="3936" y="36"/>
                      <a:pt x="267" y="3"/>
                    </a:cubicBezTo>
                    <a:cubicBezTo>
                      <a:pt x="257" y="2"/>
                      <a:pt x="248"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55"/>
              <p:cNvSpPr/>
              <p:nvPr/>
            </p:nvSpPr>
            <p:spPr>
              <a:xfrm>
                <a:off x="8540192" y="211895"/>
                <a:ext cx="704318" cy="120376"/>
              </a:xfrm>
              <a:custGeom>
                <a:rect b="b" l="l" r="r" t="t"/>
                <a:pathLst>
                  <a:path extrusionOk="0" h="2275" w="13311">
                    <a:moveTo>
                      <a:pt x="295" y="0"/>
                    </a:moveTo>
                    <a:cubicBezTo>
                      <a:pt x="52" y="0"/>
                      <a:pt x="0" y="405"/>
                      <a:pt x="257" y="469"/>
                    </a:cubicBezTo>
                    <a:cubicBezTo>
                      <a:pt x="4393" y="1170"/>
                      <a:pt x="8596" y="1603"/>
                      <a:pt x="12733" y="2270"/>
                    </a:cubicBezTo>
                    <a:cubicBezTo>
                      <a:pt x="12755" y="2273"/>
                      <a:pt x="12777" y="2275"/>
                      <a:pt x="12798" y="2275"/>
                    </a:cubicBezTo>
                    <a:cubicBezTo>
                      <a:pt x="13241" y="2275"/>
                      <a:pt x="13310" y="1634"/>
                      <a:pt x="12833" y="1570"/>
                    </a:cubicBezTo>
                    <a:cubicBezTo>
                      <a:pt x="8630" y="1136"/>
                      <a:pt x="4493" y="436"/>
                      <a:pt x="324" y="2"/>
                    </a:cubicBezTo>
                    <a:cubicBezTo>
                      <a:pt x="314" y="1"/>
                      <a:pt x="304" y="0"/>
                      <a:pt x="2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7" name="Google Shape;1257;p55"/>
            <p:cNvSpPr/>
            <p:nvPr/>
          </p:nvSpPr>
          <p:spPr>
            <a:xfrm>
              <a:off x="1992148" y="572794"/>
              <a:ext cx="1730100" cy="455725"/>
            </a:xfrm>
            <a:custGeom>
              <a:rect b="b" l="l" r="r" t="t"/>
              <a:pathLst>
                <a:path extrusionOk="0" h="18229" w="69204">
                  <a:moveTo>
                    <a:pt x="110" y="8827"/>
                  </a:moveTo>
                  <a:cubicBezTo>
                    <a:pt x="-771" y="12787"/>
                    <a:pt x="5718" y="20428"/>
                    <a:pt x="8586" y="17560"/>
                  </a:cubicBezTo>
                  <a:cubicBezTo>
                    <a:pt x="12229" y="13917"/>
                    <a:pt x="9053" y="6305"/>
                    <a:pt x="12696" y="2662"/>
                  </a:cubicBezTo>
                  <a:cubicBezTo>
                    <a:pt x="13270" y="2088"/>
                    <a:pt x="14366" y="1394"/>
                    <a:pt x="15007" y="1892"/>
                  </a:cubicBezTo>
                  <a:cubicBezTo>
                    <a:pt x="18042" y="4252"/>
                    <a:pt x="15280" y="9933"/>
                    <a:pt x="17319" y="13193"/>
                  </a:cubicBezTo>
                  <a:cubicBezTo>
                    <a:pt x="18619" y="15272"/>
                    <a:pt x="22777" y="16467"/>
                    <a:pt x="24511" y="14734"/>
                  </a:cubicBezTo>
                  <a:cubicBezTo>
                    <a:pt x="28280" y="10967"/>
                    <a:pt x="25657" y="-660"/>
                    <a:pt x="30932" y="94"/>
                  </a:cubicBezTo>
                  <a:cubicBezTo>
                    <a:pt x="37077" y="972"/>
                    <a:pt x="32844" y="14818"/>
                    <a:pt x="38638" y="17046"/>
                  </a:cubicBezTo>
                  <a:cubicBezTo>
                    <a:pt x="41630" y="18197"/>
                    <a:pt x="45492" y="14660"/>
                    <a:pt x="46600" y="11652"/>
                  </a:cubicBezTo>
                  <a:cubicBezTo>
                    <a:pt x="47793" y="8413"/>
                    <a:pt x="47436" y="3240"/>
                    <a:pt x="50710" y="2148"/>
                  </a:cubicBezTo>
                  <a:cubicBezTo>
                    <a:pt x="55223" y="642"/>
                    <a:pt x="53577" y="12494"/>
                    <a:pt x="57902" y="14477"/>
                  </a:cubicBezTo>
                  <a:cubicBezTo>
                    <a:pt x="61432" y="16095"/>
                    <a:pt x="66777" y="14683"/>
                    <a:pt x="69204" y="11652"/>
                  </a:cubicBezTo>
                </a:path>
              </a:pathLst>
            </a:custGeom>
            <a:noFill/>
            <a:ln cap="rnd" cmpd="sng" w="38100">
              <a:solidFill>
                <a:schemeClr val="dk1"/>
              </a:solidFill>
              <a:prstDash val="solid"/>
              <a:round/>
              <a:headEnd len="med" w="med" type="none"/>
              <a:tailEnd len="med" w="med" type="none"/>
            </a:ln>
          </p:spPr>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1" name="Shape 1261"/>
        <p:cNvGrpSpPr/>
        <p:nvPr/>
      </p:nvGrpSpPr>
      <p:grpSpPr>
        <a:xfrm>
          <a:off x="0" y="0"/>
          <a:ext cx="0" cy="0"/>
          <a:chOff x="0" y="0"/>
          <a:chExt cx="0" cy="0"/>
        </a:xfrm>
      </p:grpSpPr>
      <p:sp>
        <p:nvSpPr>
          <p:cNvPr id="1262" name="Google Shape;1262;p56"/>
          <p:cNvSpPr txBox="1"/>
          <p:nvPr>
            <p:ph type="title"/>
          </p:nvPr>
        </p:nvSpPr>
        <p:spPr>
          <a:xfrm>
            <a:off x="1087125" y="540000"/>
            <a:ext cx="7336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future projects</a:t>
            </a:r>
            <a:endParaRPr/>
          </a:p>
        </p:txBody>
      </p:sp>
      <p:sp>
        <p:nvSpPr>
          <p:cNvPr id="1263" name="Google Shape;1263;p56"/>
          <p:cNvSpPr/>
          <p:nvPr/>
        </p:nvSpPr>
        <p:spPr>
          <a:xfrm>
            <a:off x="6365975" y="2933875"/>
            <a:ext cx="2062200" cy="1159800"/>
          </a:xfrm>
          <a:prstGeom prst="roundRect">
            <a:avLst>
              <a:gd fmla="val 16667" name="adj"/>
            </a:avLst>
          </a:prstGeom>
          <a:solidFill>
            <a:schemeClr val="dk2"/>
          </a:solidFill>
          <a:ln>
            <a:noFill/>
          </a:ln>
          <a:effectLst>
            <a:outerShdw rotWithShape="0" algn="bl" dir="2940000" dist="161925">
              <a:schemeClr val="dk1">
                <a:alpha val="92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56"/>
          <p:cNvSpPr/>
          <p:nvPr/>
        </p:nvSpPr>
        <p:spPr>
          <a:xfrm>
            <a:off x="3721912" y="2933875"/>
            <a:ext cx="2062200" cy="1159800"/>
          </a:xfrm>
          <a:prstGeom prst="roundRect">
            <a:avLst>
              <a:gd fmla="val 16667" name="adj"/>
            </a:avLst>
          </a:prstGeom>
          <a:solidFill>
            <a:schemeClr val="dk2"/>
          </a:solidFill>
          <a:ln>
            <a:noFill/>
          </a:ln>
          <a:effectLst>
            <a:outerShdw rotWithShape="0" algn="bl" dir="2940000" dist="161925">
              <a:schemeClr val="dk1">
                <a:alpha val="92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56"/>
          <p:cNvSpPr/>
          <p:nvPr/>
        </p:nvSpPr>
        <p:spPr>
          <a:xfrm>
            <a:off x="1085529" y="2933875"/>
            <a:ext cx="2062200" cy="1159800"/>
          </a:xfrm>
          <a:prstGeom prst="roundRect">
            <a:avLst>
              <a:gd fmla="val 16667" name="adj"/>
            </a:avLst>
          </a:prstGeom>
          <a:solidFill>
            <a:schemeClr val="dk2"/>
          </a:solidFill>
          <a:ln>
            <a:noFill/>
          </a:ln>
          <a:effectLst>
            <a:outerShdw rotWithShape="0" algn="bl" dir="2940000" dist="161925">
              <a:schemeClr val="dk1">
                <a:alpha val="92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66" name="Google Shape;1266;p56"/>
          <p:cNvCxnSpPr/>
          <p:nvPr/>
        </p:nvCxnSpPr>
        <p:spPr>
          <a:xfrm>
            <a:off x="1103550" y="2547200"/>
            <a:ext cx="7344300" cy="0"/>
          </a:xfrm>
          <a:prstGeom prst="straightConnector1">
            <a:avLst/>
          </a:prstGeom>
          <a:noFill/>
          <a:ln cap="flat" cmpd="sng" w="38100">
            <a:solidFill>
              <a:schemeClr val="lt2"/>
            </a:solidFill>
            <a:prstDash val="solid"/>
            <a:round/>
            <a:headEnd len="med" w="med" type="none"/>
            <a:tailEnd len="med" w="med" type="stealth"/>
          </a:ln>
        </p:spPr>
      </p:cxnSp>
      <p:sp>
        <p:nvSpPr>
          <p:cNvPr id="1267" name="Google Shape;1267;p56"/>
          <p:cNvSpPr/>
          <p:nvPr/>
        </p:nvSpPr>
        <p:spPr>
          <a:xfrm>
            <a:off x="1836324" y="2259074"/>
            <a:ext cx="572700" cy="572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2"/>
                </a:solidFill>
                <a:latin typeface="Ultra"/>
                <a:ea typeface="Ultra"/>
                <a:cs typeface="Ultra"/>
                <a:sym typeface="Ultra"/>
              </a:rPr>
              <a:t>1</a:t>
            </a:r>
            <a:endParaRPr sz="2000">
              <a:solidFill>
                <a:schemeClr val="dk2"/>
              </a:solidFill>
              <a:latin typeface="Ultra"/>
              <a:ea typeface="Ultra"/>
              <a:cs typeface="Ultra"/>
              <a:sym typeface="Ultra"/>
            </a:endParaRPr>
          </a:p>
        </p:txBody>
      </p:sp>
      <p:sp>
        <p:nvSpPr>
          <p:cNvPr id="1268" name="Google Shape;1268;p56"/>
          <p:cNvSpPr txBox="1"/>
          <p:nvPr/>
        </p:nvSpPr>
        <p:spPr>
          <a:xfrm>
            <a:off x="1255629" y="3392096"/>
            <a:ext cx="1722000" cy="537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Fira Sans"/>
                <a:ea typeface="Fira Sans"/>
                <a:cs typeface="Fira Sans"/>
                <a:sym typeface="Fira Sans"/>
              </a:rPr>
              <a:t>It’</a:t>
            </a:r>
            <a:r>
              <a:rPr lang="en">
                <a:solidFill>
                  <a:schemeClr val="lt1"/>
                </a:solidFill>
                <a:latin typeface="Fira Sans"/>
                <a:ea typeface="Fira Sans"/>
                <a:cs typeface="Fira Sans"/>
                <a:sym typeface="Fira Sans"/>
              </a:rPr>
              <a:t>s the closest planet to the Sun</a:t>
            </a:r>
            <a:endParaRPr>
              <a:solidFill>
                <a:schemeClr val="lt1"/>
              </a:solidFill>
              <a:latin typeface="Fira Sans"/>
              <a:ea typeface="Fira Sans"/>
              <a:cs typeface="Fira Sans"/>
              <a:sym typeface="Fira Sans"/>
            </a:endParaRPr>
          </a:p>
        </p:txBody>
      </p:sp>
      <p:sp>
        <p:nvSpPr>
          <p:cNvPr id="1269" name="Google Shape;1269;p56"/>
          <p:cNvSpPr txBox="1"/>
          <p:nvPr/>
        </p:nvSpPr>
        <p:spPr>
          <a:xfrm>
            <a:off x="1255629" y="3123331"/>
            <a:ext cx="1722000" cy="303000"/>
          </a:xfrm>
          <a:prstGeom prst="rect">
            <a:avLst/>
          </a:prstGeom>
          <a:noFill/>
          <a:ln>
            <a:noFill/>
          </a:ln>
          <a:effectLst>
            <a:outerShdw rotWithShape="0" algn="bl" dir="12600000" dist="47625">
              <a:schemeClr val="dk1"/>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Ultra"/>
                <a:ea typeface="Ultra"/>
                <a:cs typeface="Ultra"/>
                <a:sym typeface="Ultra"/>
              </a:rPr>
              <a:t>Project 1</a:t>
            </a:r>
            <a:endParaRPr sz="2000">
              <a:solidFill>
                <a:schemeClr val="lt1"/>
              </a:solidFill>
              <a:latin typeface="Ultra"/>
              <a:ea typeface="Ultra"/>
              <a:cs typeface="Ultra"/>
              <a:sym typeface="Ultra"/>
            </a:endParaRPr>
          </a:p>
        </p:txBody>
      </p:sp>
      <p:sp>
        <p:nvSpPr>
          <p:cNvPr id="1270" name="Google Shape;1270;p56"/>
          <p:cNvSpPr txBox="1"/>
          <p:nvPr/>
        </p:nvSpPr>
        <p:spPr>
          <a:xfrm>
            <a:off x="3914712" y="3403414"/>
            <a:ext cx="1722000" cy="513900"/>
          </a:xfrm>
          <a:prstGeom prst="rect">
            <a:avLst/>
          </a:prstGeom>
          <a:noFill/>
          <a:ln>
            <a:noFill/>
          </a:ln>
        </p:spPr>
        <p:txBody>
          <a:bodyPr anchorCtr="0" anchor="t" bIns="91425" lIns="91425" spcFirstLastPara="1" rIns="91425" wrap="square" tIns="91425">
            <a:noAutofit/>
          </a:bodyPr>
          <a:lstStyle/>
          <a:p>
            <a:pPr indent="0" lvl="0" marL="12700" rtl="0" algn="ctr">
              <a:spcBef>
                <a:spcPts val="0"/>
              </a:spcBef>
              <a:spcAft>
                <a:spcPts val="0"/>
              </a:spcAft>
              <a:buNone/>
            </a:pPr>
            <a:r>
              <a:rPr lang="en">
                <a:solidFill>
                  <a:schemeClr val="lt1"/>
                </a:solidFill>
                <a:latin typeface="Fira Sans"/>
                <a:ea typeface="Fira Sans"/>
                <a:cs typeface="Fira Sans"/>
                <a:sym typeface="Fira Sans"/>
              </a:rPr>
              <a:t>Venus </a:t>
            </a:r>
            <a:r>
              <a:rPr lang="en">
                <a:solidFill>
                  <a:schemeClr val="lt1"/>
                </a:solidFill>
                <a:latin typeface="Fira Sans"/>
                <a:ea typeface="Fira Sans"/>
                <a:cs typeface="Fira Sans"/>
                <a:sym typeface="Fira Sans"/>
              </a:rPr>
              <a:t>has a beautiful name </a:t>
            </a:r>
            <a:endParaRPr>
              <a:solidFill>
                <a:schemeClr val="lt1"/>
              </a:solidFill>
              <a:latin typeface="Fira Sans"/>
              <a:ea typeface="Fira Sans"/>
              <a:cs typeface="Fira Sans"/>
              <a:sym typeface="Fira Sans"/>
            </a:endParaRPr>
          </a:p>
        </p:txBody>
      </p:sp>
      <p:sp>
        <p:nvSpPr>
          <p:cNvPr id="1271" name="Google Shape;1271;p56"/>
          <p:cNvSpPr txBox="1"/>
          <p:nvPr/>
        </p:nvSpPr>
        <p:spPr>
          <a:xfrm>
            <a:off x="3914712" y="3123828"/>
            <a:ext cx="1722000" cy="303000"/>
          </a:xfrm>
          <a:prstGeom prst="rect">
            <a:avLst/>
          </a:prstGeom>
          <a:noFill/>
          <a:ln>
            <a:noFill/>
          </a:ln>
          <a:effectLst>
            <a:outerShdw rotWithShape="0" algn="bl" dir="12600000" dist="47625">
              <a:schemeClr val="dk1"/>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Ultra"/>
                <a:ea typeface="Ultra"/>
                <a:cs typeface="Ultra"/>
                <a:sym typeface="Ultra"/>
              </a:rPr>
              <a:t>Project 2</a:t>
            </a:r>
            <a:endParaRPr sz="2000">
              <a:solidFill>
                <a:schemeClr val="lt1"/>
              </a:solidFill>
              <a:latin typeface="Ultra"/>
              <a:ea typeface="Ultra"/>
              <a:cs typeface="Ultra"/>
              <a:sym typeface="Ultra"/>
            </a:endParaRPr>
          </a:p>
        </p:txBody>
      </p:sp>
      <p:sp>
        <p:nvSpPr>
          <p:cNvPr id="1272" name="Google Shape;1272;p56"/>
          <p:cNvSpPr txBox="1"/>
          <p:nvPr/>
        </p:nvSpPr>
        <p:spPr>
          <a:xfrm>
            <a:off x="6493475" y="3401359"/>
            <a:ext cx="1807200" cy="513900"/>
          </a:xfrm>
          <a:prstGeom prst="rect">
            <a:avLst/>
          </a:prstGeom>
          <a:noFill/>
          <a:ln>
            <a:noFill/>
          </a:ln>
        </p:spPr>
        <p:txBody>
          <a:bodyPr anchorCtr="0" anchor="t" bIns="91425" lIns="91425" spcFirstLastPara="1" rIns="91425" wrap="square" tIns="91425">
            <a:noAutofit/>
          </a:bodyPr>
          <a:lstStyle/>
          <a:p>
            <a:pPr indent="0" lvl="0" marL="12700" rtl="0" algn="ctr">
              <a:spcBef>
                <a:spcPts val="0"/>
              </a:spcBef>
              <a:spcAft>
                <a:spcPts val="0"/>
              </a:spcAft>
              <a:buNone/>
            </a:pPr>
            <a:r>
              <a:rPr lang="en">
                <a:solidFill>
                  <a:schemeClr val="lt1"/>
                </a:solidFill>
                <a:latin typeface="Fira Sans"/>
                <a:ea typeface="Fira Sans"/>
                <a:cs typeface="Fira Sans"/>
                <a:sym typeface="Fira Sans"/>
              </a:rPr>
              <a:t>Mars is actually a really cold place </a:t>
            </a:r>
            <a:endParaRPr>
              <a:solidFill>
                <a:schemeClr val="lt1"/>
              </a:solidFill>
              <a:latin typeface="Fira Sans"/>
              <a:ea typeface="Fira Sans"/>
              <a:cs typeface="Fira Sans"/>
              <a:sym typeface="Fira Sans"/>
            </a:endParaRPr>
          </a:p>
        </p:txBody>
      </p:sp>
      <p:sp>
        <p:nvSpPr>
          <p:cNvPr id="1273" name="Google Shape;1273;p56"/>
          <p:cNvSpPr txBox="1"/>
          <p:nvPr/>
        </p:nvSpPr>
        <p:spPr>
          <a:xfrm>
            <a:off x="6536075" y="3126409"/>
            <a:ext cx="1722000" cy="303000"/>
          </a:xfrm>
          <a:prstGeom prst="rect">
            <a:avLst/>
          </a:prstGeom>
          <a:noFill/>
          <a:ln>
            <a:noFill/>
          </a:ln>
          <a:effectLst>
            <a:outerShdw rotWithShape="0" algn="bl" dir="12600000" dist="47625">
              <a:schemeClr val="dk1"/>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Ultra"/>
                <a:ea typeface="Ultra"/>
                <a:cs typeface="Ultra"/>
                <a:sym typeface="Ultra"/>
              </a:rPr>
              <a:t>Project 3</a:t>
            </a:r>
            <a:endParaRPr sz="2000">
              <a:solidFill>
                <a:schemeClr val="lt1"/>
              </a:solidFill>
              <a:latin typeface="Ultra"/>
              <a:ea typeface="Ultra"/>
              <a:cs typeface="Ultra"/>
              <a:sym typeface="Ultra"/>
            </a:endParaRPr>
          </a:p>
        </p:txBody>
      </p:sp>
      <p:sp>
        <p:nvSpPr>
          <p:cNvPr id="1274" name="Google Shape;1274;p56"/>
          <p:cNvSpPr/>
          <p:nvPr/>
        </p:nvSpPr>
        <p:spPr>
          <a:xfrm>
            <a:off x="4466649" y="2259074"/>
            <a:ext cx="572700" cy="572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2"/>
                </a:solidFill>
                <a:latin typeface="Ultra"/>
                <a:ea typeface="Ultra"/>
                <a:cs typeface="Ultra"/>
                <a:sym typeface="Ultra"/>
              </a:rPr>
              <a:t>2</a:t>
            </a:r>
            <a:endParaRPr sz="2000">
              <a:solidFill>
                <a:schemeClr val="dk2"/>
              </a:solidFill>
              <a:latin typeface="Ultra"/>
              <a:ea typeface="Ultra"/>
              <a:cs typeface="Ultra"/>
              <a:sym typeface="Ultra"/>
            </a:endParaRPr>
          </a:p>
        </p:txBody>
      </p:sp>
      <p:sp>
        <p:nvSpPr>
          <p:cNvPr id="1275" name="Google Shape;1275;p56"/>
          <p:cNvSpPr/>
          <p:nvPr/>
        </p:nvSpPr>
        <p:spPr>
          <a:xfrm>
            <a:off x="7110724" y="2259074"/>
            <a:ext cx="572700" cy="572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2"/>
                </a:solidFill>
                <a:latin typeface="Ultra"/>
                <a:ea typeface="Ultra"/>
                <a:cs typeface="Ultra"/>
                <a:sym typeface="Ultra"/>
              </a:rPr>
              <a:t>3</a:t>
            </a:r>
            <a:endParaRPr sz="2000">
              <a:solidFill>
                <a:schemeClr val="dk2"/>
              </a:solidFill>
              <a:latin typeface="Ultra"/>
              <a:ea typeface="Ultra"/>
              <a:cs typeface="Ultra"/>
              <a:sym typeface="Ultra"/>
            </a:endParaRPr>
          </a:p>
        </p:txBody>
      </p:sp>
      <p:sp>
        <p:nvSpPr>
          <p:cNvPr id="1276" name="Google Shape;1276;p56"/>
          <p:cNvSpPr/>
          <p:nvPr/>
        </p:nvSpPr>
        <p:spPr>
          <a:xfrm>
            <a:off x="4380807" y="1361325"/>
            <a:ext cx="764100" cy="706500"/>
          </a:xfrm>
          <a:prstGeom prst="wedgeRoundRectCallout">
            <a:avLst>
              <a:gd fmla="val -13081" name="adj1"/>
              <a:gd fmla="val 69975" name="adj2"/>
              <a:gd fmla="val 0" name="adj3"/>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56"/>
          <p:cNvSpPr/>
          <p:nvPr/>
        </p:nvSpPr>
        <p:spPr>
          <a:xfrm>
            <a:off x="7007671" y="1361325"/>
            <a:ext cx="764100" cy="706500"/>
          </a:xfrm>
          <a:prstGeom prst="wedgeRoundRectCallout">
            <a:avLst>
              <a:gd fmla="val -13081" name="adj1"/>
              <a:gd fmla="val 69975" name="adj2"/>
              <a:gd fmla="val 0" name="adj3"/>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8" name="Google Shape;1278;p56"/>
          <p:cNvGrpSpPr/>
          <p:nvPr/>
        </p:nvGrpSpPr>
        <p:grpSpPr>
          <a:xfrm>
            <a:off x="7186781" y="1567227"/>
            <a:ext cx="420598" cy="382103"/>
            <a:chOff x="-62518200" y="2692475"/>
            <a:chExt cx="318225" cy="289100"/>
          </a:xfrm>
        </p:grpSpPr>
        <p:sp>
          <p:nvSpPr>
            <p:cNvPr id="1279" name="Google Shape;1279;p56"/>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56"/>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1" name="Google Shape;1281;p56"/>
          <p:cNvSpPr/>
          <p:nvPr/>
        </p:nvSpPr>
        <p:spPr>
          <a:xfrm>
            <a:off x="1740625" y="1361325"/>
            <a:ext cx="764100" cy="706500"/>
          </a:xfrm>
          <a:prstGeom prst="wedgeRoundRectCallout">
            <a:avLst>
              <a:gd fmla="val -13081" name="adj1"/>
              <a:gd fmla="val 69975" name="adj2"/>
              <a:gd fmla="val 0" name="adj3"/>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2" name="Google Shape;1282;p56"/>
          <p:cNvGrpSpPr/>
          <p:nvPr/>
        </p:nvGrpSpPr>
        <p:grpSpPr>
          <a:xfrm>
            <a:off x="1913410" y="1497649"/>
            <a:ext cx="418516" cy="418516"/>
            <a:chOff x="-61783350" y="2297100"/>
            <a:chExt cx="316650" cy="316650"/>
          </a:xfrm>
        </p:grpSpPr>
        <p:sp>
          <p:nvSpPr>
            <p:cNvPr id="1283" name="Google Shape;1283;p56"/>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56"/>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 name="Google Shape;1285;p56"/>
          <p:cNvGrpSpPr/>
          <p:nvPr/>
        </p:nvGrpSpPr>
        <p:grpSpPr>
          <a:xfrm>
            <a:off x="4552280" y="1549018"/>
            <a:ext cx="401427" cy="398225"/>
            <a:chOff x="6167350" y="2672800"/>
            <a:chExt cx="297750" cy="295375"/>
          </a:xfrm>
        </p:grpSpPr>
        <p:sp>
          <p:nvSpPr>
            <p:cNvPr id="1286" name="Google Shape;1286;p56"/>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56"/>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56"/>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56"/>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6"/>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4" name="Shape 1294"/>
        <p:cNvGrpSpPr/>
        <p:nvPr/>
      </p:nvGrpSpPr>
      <p:grpSpPr>
        <a:xfrm>
          <a:off x="0" y="0"/>
          <a:ext cx="0" cy="0"/>
          <a:chOff x="0" y="0"/>
          <a:chExt cx="0" cy="0"/>
        </a:xfrm>
      </p:grpSpPr>
      <p:grpSp>
        <p:nvGrpSpPr>
          <p:cNvPr id="1295" name="Google Shape;1295;p57"/>
          <p:cNvGrpSpPr/>
          <p:nvPr/>
        </p:nvGrpSpPr>
        <p:grpSpPr>
          <a:xfrm>
            <a:off x="1079096" y="1568229"/>
            <a:ext cx="1708803" cy="2565834"/>
            <a:chOff x="3699545" y="1125583"/>
            <a:chExt cx="3024430" cy="4672800"/>
          </a:xfrm>
        </p:grpSpPr>
        <p:grpSp>
          <p:nvGrpSpPr>
            <p:cNvPr id="1296" name="Google Shape;1296;p57"/>
            <p:cNvGrpSpPr/>
            <p:nvPr/>
          </p:nvGrpSpPr>
          <p:grpSpPr>
            <a:xfrm>
              <a:off x="3699545" y="1125583"/>
              <a:ext cx="3024430" cy="4672800"/>
              <a:chOff x="3699545" y="1125583"/>
              <a:chExt cx="3024430" cy="4672800"/>
            </a:xfrm>
          </p:grpSpPr>
          <p:sp>
            <p:nvSpPr>
              <p:cNvPr id="1297" name="Google Shape;1297;p57"/>
              <p:cNvSpPr/>
              <p:nvPr/>
            </p:nvSpPr>
            <p:spPr>
              <a:xfrm>
                <a:off x="3699545" y="1125583"/>
                <a:ext cx="3024300" cy="4672800"/>
              </a:xfrm>
              <a:prstGeom prst="roundRect">
                <a:avLst>
                  <a:gd fmla="val 9516" name="adj"/>
                </a:avLst>
              </a:prstGeom>
              <a:solidFill>
                <a:schemeClr val="dk1"/>
              </a:solidFill>
              <a:ln>
                <a:noFill/>
              </a:ln>
              <a:effectLst>
                <a:outerShdw rotWithShape="0" algn="bl" dir="2940000" dist="200025">
                  <a:schemeClr val="lt2">
                    <a:alpha val="94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57"/>
              <p:cNvSpPr/>
              <p:nvPr/>
            </p:nvSpPr>
            <p:spPr>
              <a:xfrm>
                <a:off x="3699675" y="1528697"/>
                <a:ext cx="3024300" cy="96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9" name="Google Shape;1299;p57"/>
            <p:cNvSpPr/>
            <p:nvPr/>
          </p:nvSpPr>
          <p:spPr>
            <a:xfrm>
              <a:off x="5895975" y="1275265"/>
              <a:ext cx="162000" cy="162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57"/>
            <p:cNvSpPr/>
            <p:nvPr/>
          </p:nvSpPr>
          <p:spPr>
            <a:xfrm>
              <a:off x="6153150" y="127526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57"/>
            <p:cNvSpPr/>
            <p:nvPr/>
          </p:nvSpPr>
          <p:spPr>
            <a:xfrm>
              <a:off x="6410325" y="1275265"/>
              <a:ext cx="162000" cy="162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 name="Google Shape;1302;p57"/>
          <p:cNvGrpSpPr/>
          <p:nvPr/>
        </p:nvGrpSpPr>
        <p:grpSpPr>
          <a:xfrm>
            <a:off x="2959409" y="1568266"/>
            <a:ext cx="1708803" cy="2565834"/>
            <a:chOff x="3699545" y="1125583"/>
            <a:chExt cx="3024430" cy="4672800"/>
          </a:xfrm>
        </p:grpSpPr>
        <p:grpSp>
          <p:nvGrpSpPr>
            <p:cNvPr id="1303" name="Google Shape;1303;p57"/>
            <p:cNvGrpSpPr/>
            <p:nvPr/>
          </p:nvGrpSpPr>
          <p:grpSpPr>
            <a:xfrm>
              <a:off x="3699545" y="1125583"/>
              <a:ext cx="3024430" cy="4672800"/>
              <a:chOff x="3699545" y="1125583"/>
              <a:chExt cx="3024430" cy="4672800"/>
            </a:xfrm>
          </p:grpSpPr>
          <p:sp>
            <p:nvSpPr>
              <p:cNvPr id="1304" name="Google Shape;1304;p57"/>
              <p:cNvSpPr/>
              <p:nvPr/>
            </p:nvSpPr>
            <p:spPr>
              <a:xfrm>
                <a:off x="3699545" y="1125583"/>
                <a:ext cx="3024300" cy="4672800"/>
              </a:xfrm>
              <a:prstGeom prst="roundRect">
                <a:avLst>
                  <a:gd fmla="val 9526" name="adj"/>
                </a:avLst>
              </a:prstGeom>
              <a:solidFill>
                <a:schemeClr val="dk1"/>
              </a:solidFill>
              <a:ln>
                <a:noFill/>
              </a:ln>
              <a:effectLst>
                <a:outerShdw rotWithShape="0" algn="bl" dir="2940000" dist="200025">
                  <a:schemeClr val="lt2">
                    <a:alpha val="94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57"/>
              <p:cNvSpPr/>
              <p:nvPr/>
            </p:nvSpPr>
            <p:spPr>
              <a:xfrm>
                <a:off x="3699675" y="1528697"/>
                <a:ext cx="3024300" cy="96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6" name="Google Shape;1306;p57"/>
            <p:cNvSpPr/>
            <p:nvPr/>
          </p:nvSpPr>
          <p:spPr>
            <a:xfrm>
              <a:off x="5895975" y="1275265"/>
              <a:ext cx="162000" cy="162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57"/>
            <p:cNvSpPr/>
            <p:nvPr/>
          </p:nvSpPr>
          <p:spPr>
            <a:xfrm>
              <a:off x="6153150" y="127526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57"/>
            <p:cNvSpPr/>
            <p:nvPr/>
          </p:nvSpPr>
          <p:spPr>
            <a:xfrm>
              <a:off x="6410325" y="1275265"/>
              <a:ext cx="162000" cy="162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 name="Google Shape;1309;p57"/>
          <p:cNvGrpSpPr/>
          <p:nvPr/>
        </p:nvGrpSpPr>
        <p:grpSpPr>
          <a:xfrm>
            <a:off x="4839759" y="1568216"/>
            <a:ext cx="1708803" cy="2565834"/>
            <a:chOff x="3699545" y="1125583"/>
            <a:chExt cx="3024430" cy="4672800"/>
          </a:xfrm>
        </p:grpSpPr>
        <p:grpSp>
          <p:nvGrpSpPr>
            <p:cNvPr id="1310" name="Google Shape;1310;p57"/>
            <p:cNvGrpSpPr/>
            <p:nvPr/>
          </p:nvGrpSpPr>
          <p:grpSpPr>
            <a:xfrm>
              <a:off x="3699545" y="1125583"/>
              <a:ext cx="3024430" cy="4672800"/>
              <a:chOff x="3699545" y="1125583"/>
              <a:chExt cx="3024430" cy="4672800"/>
            </a:xfrm>
          </p:grpSpPr>
          <p:sp>
            <p:nvSpPr>
              <p:cNvPr id="1311" name="Google Shape;1311;p57"/>
              <p:cNvSpPr/>
              <p:nvPr/>
            </p:nvSpPr>
            <p:spPr>
              <a:xfrm>
                <a:off x="3699545" y="1125583"/>
                <a:ext cx="3024300" cy="4672800"/>
              </a:xfrm>
              <a:prstGeom prst="roundRect">
                <a:avLst>
                  <a:gd fmla="val 7852" name="adj"/>
                </a:avLst>
              </a:prstGeom>
              <a:solidFill>
                <a:schemeClr val="dk1"/>
              </a:solidFill>
              <a:ln>
                <a:noFill/>
              </a:ln>
              <a:effectLst>
                <a:outerShdw rotWithShape="0" algn="bl" dir="2940000" dist="200025">
                  <a:schemeClr val="lt2">
                    <a:alpha val="94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57"/>
              <p:cNvSpPr/>
              <p:nvPr/>
            </p:nvSpPr>
            <p:spPr>
              <a:xfrm>
                <a:off x="3699675" y="1528697"/>
                <a:ext cx="3024300" cy="96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3" name="Google Shape;1313;p57"/>
            <p:cNvSpPr/>
            <p:nvPr/>
          </p:nvSpPr>
          <p:spPr>
            <a:xfrm>
              <a:off x="5895975" y="1275265"/>
              <a:ext cx="162000" cy="162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57"/>
            <p:cNvSpPr/>
            <p:nvPr/>
          </p:nvSpPr>
          <p:spPr>
            <a:xfrm>
              <a:off x="6153150" y="127526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57"/>
            <p:cNvSpPr/>
            <p:nvPr/>
          </p:nvSpPr>
          <p:spPr>
            <a:xfrm>
              <a:off x="6410325" y="1275265"/>
              <a:ext cx="162000" cy="162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 name="Google Shape;1316;p57"/>
          <p:cNvGrpSpPr/>
          <p:nvPr/>
        </p:nvGrpSpPr>
        <p:grpSpPr>
          <a:xfrm>
            <a:off x="6720109" y="1568266"/>
            <a:ext cx="1708803" cy="2565834"/>
            <a:chOff x="3699545" y="1125583"/>
            <a:chExt cx="3024430" cy="4672800"/>
          </a:xfrm>
        </p:grpSpPr>
        <p:grpSp>
          <p:nvGrpSpPr>
            <p:cNvPr id="1317" name="Google Shape;1317;p57"/>
            <p:cNvGrpSpPr/>
            <p:nvPr/>
          </p:nvGrpSpPr>
          <p:grpSpPr>
            <a:xfrm>
              <a:off x="3699545" y="1125583"/>
              <a:ext cx="3024430" cy="4672800"/>
              <a:chOff x="3699545" y="1125583"/>
              <a:chExt cx="3024430" cy="4672800"/>
            </a:xfrm>
          </p:grpSpPr>
          <p:sp>
            <p:nvSpPr>
              <p:cNvPr id="1318" name="Google Shape;1318;p57"/>
              <p:cNvSpPr/>
              <p:nvPr/>
            </p:nvSpPr>
            <p:spPr>
              <a:xfrm>
                <a:off x="3699545" y="1125583"/>
                <a:ext cx="3024300" cy="4672800"/>
              </a:xfrm>
              <a:prstGeom prst="roundRect">
                <a:avLst>
                  <a:gd fmla="val 8280" name="adj"/>
                </a:avLst>
              </a:prstGeom>
              <a:solidFill>
                <a:schemeClr val="dk1"/>
              </a:solidFill>
              <a:ln>
                <a:noFill/>
              </a:ln>
              <a:effectLst>
                <a:outerShdw rotWithShape="0" algn="bl" dir="2940000" dist="200025">
                  <a:schemeClr val="lt2">
                    <a:alpha val="94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57"/>
              <p:cNvSpPr/>
              <p:nvPr/>
            </p:nvSpPr>
            <p:spPr>
              <a:xfrm>
                <a:off x="3699675" y="1528697"/>
                <a:ext cx="3024300" cy="96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0" name="Google Shape;1320;p57"/>
            <p:cNvSpPr/>
            <p:nvPr/>
          </p:nvSpPr>
          <p:spPr>
            <a:xfrm>
              <a:off x="5895975" y="1275265"/>
              <a:ext cx="162000" cy="162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57"/>
            <p:cNvSpPr/>
            <p:nvPr/>
          </p:nvSpPr>
          <p:spPr>
            <a:xfrm>
              <a:off x="6153150" y="127526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57"/>
            <p:cNvSpPr/>
            <p:nvPr/>
          </p:nvSpPr>
          <p:spPr>
            <a:xfrm>
              <a:off x="6410325" y="1275265"/>
              <a:ext cx="162000" cy="162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3" name="Google Shape;1323;p57"/>
          <p:cNvSpPr txBox="1"/>
          <p:nvPr>
            <p:ph type="title"/>
          </p:nvPr>
        </p:nvSpPr>
        <p:spPr>
          <a:xfrm>
            <a:off x="1087125" y="540000"/>
            <a:ext cx="73368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a:t>
            </a:r>
            <a:r>
              <a:rPr lang="en"/>
              <a:t>stretches</a:t>
            </a:r>
            <a:endParaRPr/>
          </a:p>
        </p:txBody>
      </p:sp>
      <p:sp>
        <p:nvSpPr>
          <p:cNvPr id="1324" name="Google Shape;1324;p57"/>
          <p:cNvSpPr txBox="1"/>
          <p:nvPr>
            <p:ph idx="2" type="title"/>
          </p:nvPr>
        </p:nvSpPr>
        <p:spPr>
          <a:xfrm>
            <a:off x="2981418" y="2696529"/>
            <a:ext cx="16746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Venus</a:t>
            </a:r>
            <a:endParaRPr>
              <a:solidFill>
                <a:schemeClr val="lt1"/>
              </a:solidFill>
            </a:endParaRPr>
          </a:p>
        </p:txBody>
      </p:sp>
      <p:sp>
        <p:nvSpPr>
          <p:cNvPr id="1325" name="Google Shape;1325;p57"/>
          <p:cNvSpPr txBox="1"/>
          <p:nvPr>
            <p:ph idx="1" type="subTitle"/>
          </p:nvPr>
        </p:nvSpPr>
        <p:spPr>
          <a:xfrm>
            <a:off x="2981417" y="3206854"/>
            <a:ext cx="1674600" cy="79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Venus is the second planet from the Sun</a:t>
            </a:r>
            <a:endParaRPr>
              <a:solidFill>
                <a:schemeClr val="lt1"/>
              </a:solidFill>
            </a:endParaRPr>
          </a:p>
        </p:txBody>
      </p:sp>
      <p:sp>
        <p:nvSpPr>
          <p:cNvPr id="1326" name="Google Shape;1326;p57"/>
          <p:cNvSpPr txBox="1"/>
          <p:nvPr>
            <p:ph idx="3" type="title"/>
          </p:nvPr>
        </p:nvSpPr>
        <p:spPr>
          <a:xfrm>
            <a:off x="4868985" y="2696529"/>
            <a:ext cx="16746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Mars</a:t>
            </a:r>
            <a:endParaRPr>
              <a:solidFill>
                <a:schemeClr val="lt1"/>
              </a:solidFill>
            </a:endParaRPr>
          </a:p>
        </p:txBody>
      </p:sp>
      <p:sp>
        <p:nvSpPr>
          <p:cNvPr id="1327" name="Google Shape;1327;p57"/>
          <p:cNvSpPr txBox="1"/>
          <p:nvPr>
            <p:ph idx="4" type="subTitle"/>
          </p:nvPr>
        </p:nvSpPr>
        <p:spPr>
          <a:xfrm>
            <a:off x="4868983" y="3206854"/>
            <a:ext cx="1674600" cy="79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Despite being red, Mars is actually a cold planet</a:t>
            </a:r>
            <a:endParaRPr>
              <a:solidFill>
                <a:schemeClr val="lt1"/>
              </a:solidFill>
            </a:endParaRPr>
          </a:p>
        </p:txBody>
      </p:sp>
      <p:sp>
        <p:nvSpPr>
          <p:cNvPr id="1328" name="Google Shape;1328;p57"/>
          <p:cNvSpPr txBox="1"/>
          <p:nvPr>
            <p:ph idx="5" type="title"/>
          </p:nvPr>
        </p:nvSpPr>
        <p:spPr>
          <a:xfrm>
            <a:off x="1093851" y="2696529"/>
            <a:ext cx="16746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Jupiter</a:t>
            </a:r>
            <a:endParaRPr>
              <a:solidFill>
                <a:schemeClr val="lt1"/>
              </a:solidFill>
            </a:endParaRPr>
          </a:p>
        </p:txBody>
      </p:sp>
      <p:sp>
        <p:nvSpPr>
          <p:cNvPr id="1329" name="Google Shape;1329;p57"/>
          <p:cNvSpPr txBox="1"/>
          <p:nvPr>
            <p:ph idx="6" type="subTitle"/>
          </p:nvPr>
        </p:nvSpPr>
        <p:spPr>
          <a:xfrm>
            <a:off x="1093850" y="3206854"/>
            <a:ext cx="1674600" cy="79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It’s the biggest planet in the Solar System</a:t>
            </a:r>
            <a:endParaRPr>
              <a:solidFill>
                <a:schemeClr val="lt1"/>
              </a:solidFill>
            </a:endParaRPr>
          </a:p>
        </p:txBody>
      </p:sp>
      <p:sp>
        <p:nvSpPr>
          <p:cNvPr id="1330" name="Google Shape;1330;p57"/>
          <p:cNvSpPr txBox="1"/>
          <p:nvPr>
            <p:ph idx="7" type="title"/>
          </p:nvPr>
        </p:nvSpPr>
        <p:spPr>
          <a:xfrm>
            <a:off x="6756552" y="2696529"/>
            <a:ext cx="16746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Saturn</a:t>
            </a:r>
            <a:endParaRPr>
              <a:solidFill>
                <a:schemeClr val="lt1"/>
              </a:solidFill>
            </a:endParaRPr>
          </a:p>
        </p:txBody>
      </p:sp>
      <p:sp>
        <p:nvSpPr>
          <p:cNvPr id="1331" name="Google Shape;1331;p57"/>
          <p:cNvSpPr txBox="1"/>
          <p:nvPr>
            <p:ph idx="8" type="subTitle"/>
          </p:nvPr>
        </p:nvSpPr>
        <p:spPr>
          <a:xfrm>
            <a:off x="6756550" y="3206854"/>
            <a:ext cx="1674600" cy="79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Saturn</a:t>
            </a:r>
            <a:r>
              <a:rPr b="1" lang="en">
                <a:solidFill>
                  <a:schemeClr val="lt1"/>
                </a:solidFill>
              </a:rPr>
              <a:t> </a:t>
            </a:r>
            <a:r>
              <a:rPr lang="en">
                <a:solidFill>
                  <a:schemeClr val="lt1"/>
                </a:solidFill>
              </a:rPr>
              <a:t>is a gas giant and has several rings</a:t>
            </a:r>
            <a:endParaRPr>
              <a:solidFill>
                <a:schemeClr val="lt1"/>
              </a:solidFill>
            </a:endParaRPr>
          </a:p>
        </p:txBody>
      </p:sp>
      <p:grpSp>
        <p:nvGrpSpPr>
          <p:cNvPr id="1332" name="Google Shape;1332;p57"/>
          <p:cNvGrpSpPr/>
          <p:nvPr/>
        </p:nvGrpSpPr>
        <p:grpSpPr>
          <a:xfrm>
            <a:off x="1085518" y="289344"/>
            <a:ext cx="7454077" cy="823364"/>
            <a:chOff x="1284669" y="2728258"/>
            <a:chExt cx="3087981" cy="341093"/>
          </a:xfrm>
        </p:grpSpPr>
        <p:sp>
          <p:nvSpPr>
            <p:cNvPr id="1333" name="Google Shape;1333;p57"/>
            <p:cNvSpPr/>
            <p:nvPr/>
          </p:nvSpPr>
          <p:spPr>
            <a:xfrm>
              <a:off x="1284669" y="2728258"/>
              <a:ext cx="234302" cy="341093"/>
            </a:xfrm>
            <a:custGeom>
              <a:rect b="b" l="l" r="r" t="t"/>
              <a:pathLst>
                <a:path extrusionOk="0" h="8165" w="5608">
                  <a:moveTo>
                    <a:pt x="1441" y="1855"/>
                  </a:moveTo>
                  <a:cubicBezTo>
                    <a:pt x="1822" y="1855"/>
                    <a:pt x="2179" y="2188"/>
                    <a:pt x="2322" y="2533"/>
                  </a:cubicBezTo>
                  <a:cubicBezTo>
                    <a:pt x="2405" y="2759"/>
                    <a:pt x="2429" y="2986"/>
                    <a:pt x="2429" y="3212"/>
                  </a:cubicBezTo>
                  <a:cubicBezTo>
                    <a:pt x="2286" y="3283"/>
                    <a:pt x="2131" y="3331"/>
                    <a:pt x="1976" y="3367"/>
                  </a:cubicBezTo>
                  <a:cubicBezTo>
                    <a:pt x="1924" y="3375"/>
                    <a:pt x="1869" y="3379"/>
                    <a:pt x="1814" y="3379"/>
                  </a:cubicBezTo>
                  <a:cubicBezTo>
                    <a:pt x="1544" y="3379"/>
                    <a:pt x="1253" y="3285"/>
                    <a:pt x="1036" y="3117"/>
                  </a:cubicBezTo>
                  <a:cubicBezTo>
                    <a:pt x="917" y="3009"/>
                    <a:pt x="762" y="2831"/>
                    <a:pt x="750" y="2569"/>
                  </a:cubicBezTo>
                  <a:cubicBezTo>
                    <a:pt x="738" y="2247"/>
                    <a:pt x="1000" y="1926"/>
                    <a:pt x="1322" y="1866"/>
                  </a:cubicBezTo>
                  <a:cubicBezTo>
                    <a:pt x="1357" y="1855"/>
                    <a:pt x="1405" y="1855"/>
                    <a:pt x="1441" y="1855"/>
                  </a:cubicBezTo>
                  <a:close/>
                  <a:moveTo>
                    <a:pt x="5382" y="0"/>
                  </a:moveTo>
                  <a:cubicBezTo>
                    <a:pt x="5321" y="0"/>
                    <a:pt x="5265" y="32"/>
                    <a:pt x="5227" y="92"/>
                  </a:cubicBezTo>
                  <a:cubicBezTo>
                    <a:pt x="4715" y="890"/>
                    <a:pt x="4132" y="1640"/>
                    <a:pt x="3500" y="2343"/>
                  </a:cubicBezTo>
                  <a:cubicBezTo>
                    <a:pt x="3274" y="2569"/>
                    <a:pt x="3048" y="2807"/>
                    <a:pt x="2798" y="2986"/>
                  </a:cubicBezTo>
                  <a:cubicBezTo>
                    <a:pt x="2786" y="2783"/>
                    <a:pt x="2750" y="2593"/>
                    <a:pt x="2679" y="2402"/>
                  </a:cubicBezTo>
                  <a:cubicBezTo>
                    <a:pt x="2486" y="1921"/>
                    <a:pt x="2015" y="1468"/>
                    <a:pt x="1445" y="1468"/>
                  </a:cubicBezTo>
                  <a:cubicBezTo>
                    <a:pt x="1381" y="1468"/>
                    <a:pt x="1316" y="1473"/>
                    <a:pt x="1250" y="1485"/>
                  </a:cubicBezTo>
                  <a:cubicBezTo>
                    <a:pt x="750" y="1581"/>
                    <a:pt x="357" y="2069"/>
                    <a:pt x="369" y="2581"/>
                  </a:cubicBezTo>
                  <a:cubicBezTo>
                    <a:pt x="369" y="2890"/>
                    <a:pt x="524" y="3188"/>
                    <a:pt x="798" y="3414"/>
                  </a:cubicBezTo>
                  <a:cubicBezTo>
                    <a:pt x="1080" y="3638"/>
                    <a:pt x="1451" y="3767"/>
                    <a:pt x="1811" y="3767"/>
                  </a:cubicBezTo>
                  <a:cubicBezTo>
                    <a:pt x="1891" y="3767"/>
                    <a:pt x="1970" y="3761"/>
                    <a:pt x="2048" y="3748"/>
                  </a:cubicBezTo>
                  <a:cubicBezTo>
                    <a:pt x="2167" y="3724"/>
                    <a:pt x="2274" y="3688"/>
                    <a:pt x="2381" y="3652"/>
                  </a:cubicBezTo>
                  <a:lnTo>
                    <a:pt x="2381" y="3652"/>
                  </a:lnTo>
                  <a:cubicBezTo>
                    <a:pt x="2369" y="3760"/>
                    <a:pt x="2346" y="3867"/>
                    <a:pt x="2322" y="3962"/>
                  </a:cubicBezTo>
                  <a:cubicBezTo>
                    <a:pt x="1988" y="5438"/>
                    <a:pt x="1191" y="6808"/>
                    <a:pt x="83" y="7832"/>
                  </a:cubicBezTo>
                  <a:cubicBezTo>
                    <a:pt x="12" y="7903"/>
                    <a:pt x="0" y="8022"/>
                    <a:pt x="71" y="8105"/>
                  </a:cubicBezTo>
                  <a:cubicBezTo>
                    <a:pt x="119" y="8141"/>
                    <a:pt x="167" y="8165"/>
                    <a:pt x="214" y="8165"/>
                  </a:cubicBezTo>
                  <a:cubicBezTo>
                    <a:pt x="262" y="8165"/>
                    <a:pt x="310" y="8153"/>
                    <a:pt x="345" y="8117"/>
                  </a:cubicBezTo>
                  <a:cubicBezTo>
                    <a:pt x="1512" y="7034"/>
                    <a:pt x="2346" y="5593"/>
                    <a:pt x="2703" y="4057"/>
                  </a:cubicBezTo>
                  <a:cubicBezTo>
                    <a:pt x="2738" y="3879"/>
                    <a:pt x="2774" y="3676"/>
                    <a:pt x="2798" y="3450"/>
                  </a:cubicBezTo>
                  <a:cubicBezTo>
                    <a:pt x="3167" y="3224"/>
                    <a:pt x="3500" y="2902"/>
                    <a:pt x="3774" y="2605"/>
                  </a:cubicBezTo>
                  <a:cubicBezTo>
                    <a:pt x="4429" y="1890"/>
                    <a:pt x="5024" y="1116"/>
                    <a:pt x="5548" y="295"/>
                  </a:cubicBezTo>
                  <a:cubicBezTo>
                    <a:pt x="5608" y="200"/>
                    <a:pt x="5584" y="81"/>
                    <a:pt x="5489" y="33"/>
                  </a:cubicBezTo>
                  <a:cubicBezTo>
                    <a:pt x="5454" y="11"/>
                    <a:pt x="5417" y="0"/>
                    <a:pt x="5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7"/>
            <p:cNvSpPr/>
            <p:nvPr/>
          </p:nvSpPr>
          <p:spPr>
            <a:xfrm>
              <a:off x="4022371" y="2728263"/>
              <a:ext cx="350279" cy="327928"/>
            </a:xfrm>
            <a:custGeom>
              <a:rect b="b" l="l" r="r" t="t"/>
              <a:pathLst>
                <a:path extrusionOk="0" h="8774" w="9372">
                  <a:moveTo>
                    <a:pt x="7414" y="2275"/>
                  </a:moveTo>
                  <a:cubicBezTo>
                    <a:pt x="7468" y="2275"/>
                    <a:pt x="7521" y="2278"/>
                    <a:pt x="7573" y="2285"/>
                  </a:cubicBezTo>
                  <a:cubicBezTo>
                    <a:pt x="8002" y="2333"/>
                    <a:pt x="8466" y="2702"/>
                    <a:pt x="8431" y="3154"/>
                  </a:cubicBezTo>
                  <a:cubicBezTo>
                    <a:pt x="8419" y="3356"/>
                    <a:pt x="8288" y="3535"/>
                    <a:pt x="8085" y="3666"/>
                  </a:cubicBezTo>
                  <a:cubicBezTo>
                    <a:pt x="7935" y="3764"/>
                    <a:pt x="7762" y="3814"/>
                    <a:pt x="7597" y="3814"/>
                  </a:cubicBezTo>
                  <a:cubicBezTo>
                    <a:pt x="7500" y="3814"/>
                    <a:pt x="7407" y="3797"/>
                    <a:pt x="7323" y="3761"/>
                  </a:cubicBezTo>
                  <a:cubicBezTo>
                    <a:pt x="6871" y="3571"/>
                    <a:pt x="6585" y="2999"/>
                    <a:pt x="6668" y="2452"/>
                  </a:cubicBezTo>
                  <a:cubicBezTo>
                    <a:pt x="6929" y="2336"/>
                    <a:pt x="7182" y="2275"/>
                    <a:pt x="7414" y="2275"/>
                  </a:cubicBezTo>
                  <a:close/>
                  <a:moveTo>
                    <a:pt x="4849" y="5281"/>
                  </a:moveTo>
                  <a:cubicBezTo>
                    <a:pt x="4985" y="5281"/>
                    <a:pt x="5123" y="5298"/>
                    <a:pt x="5252" y="5345"/>
                  </a:cubicBezTo>
                  <a:cubicBezTo>
                    <a:pt x="5478" y="5428"/>
                    <a:pt x="5716" y="5654"/>
                    <a:pt x="5716" y="5916"/>
                  </a:cubicBezTo>
                  <a:cubicBezTo>
                    <a:pt x="5716" y="6095"/>
                    <a:pt x="5585" y="6226"/>
                    <a:pt x="5514" y="6285"/>
                  </a:cubicBezTo>
                  <a:cubicBezTo>
                    <a:pt x="5396" y="6370"/>
                    <a:pt x="5254" y="6418"/>
                    <a:pt x="5117" y="6418"/>
                  </a:cubicBezTo>
                  <a:cubicBezTo>
                    <a:pt x="5061" y="6418"/>
                    <a:pt x="5006" y="6410"/>
                    <a:pt x="4954" y="6393"/>
                  </a:cubicBezTo>
                  <a:cubicBezTo>
                    <a:pt x="4573" y="6285"/>
                    <a:pt x="4347" y="5845"/>
                    <a:pt x="4335" y="5488"/>
                  </a:cubicBezTo>
                  <a:cubicBezTo>
                    <a:pt x="4335" y="5440"/>
                    <a:pt x="4335" y="5392"/>
                    <a:pt x="4335" y="5345"/>
                  </a:cubicBezTo>
                  <a:lnTo>
                    <a:pt x="4347" y="5345"/>
                  </a:lnTo>
                  <a:cubicBezTo>
                    <a:pt x="4495" y="5311"/>
                    <a:pt x="4671" y="5281"/>
                    <a:pt x="4849" y="5281"/>
                  </a:cubicBezTo>
                  <a:close/>
                  <a:moveTo>
                    <a:pt x="9156" y="0"/>
                  </a:moveTo>
                  <a:cubicBezTo>
                    <a:pt x="9136" y="0"/>
                    <a:pt x="9116" y="4"/>
                    <a:pt x="9097" y="11"/>
                  </a:cubicBezTo>
                  <a:cubicBezTo>
                    <a:pt x="8514" y="213"/>
                    <a:pt x="7919" y="428"/>
                    <a:pt x="7383" y="797"/>
                  </a:cubicBezTo>
                  <a:cubicBezTo>
                    <a:pt x="6847" y="1178"/>
                    <a:pt x="6478" y="1666"/>
                    <a:pt x="6335" y="2190"/>
                  </a:cubicBezTo>
                  <a:cubicBezTo>
                    <a:pt x="6216" y="2249"/>
                    <a:pt x="6085" y="2333"/>
                    <a:pt x="5966" y="2416"/>
                  </a:cubicBezTo>
                  <a:cubicBezTo>
                    <a:pt x="5335" y="2845"/>
                    <a:pt x="4787" y="3416"/>
                    <a:pt x="4394" y="4071"/>
                  </a:cubicBezTo>
                  <a:cubicBezTo>
                    <a:pt x="4192" y="4404"/>
                    <a:pt x="4049" y="4726"/>
                    <a:pt x="3990" y="5023"/>
                  </a:cubicBezTo>
                  <a:cubicBezTo>
                    <a:pt x="2227" y="5476"/>
                    <a:pt x="692" y="6809"/>
                    <a:pt x="37" y="8512"/>
                  </a:cubicBezTo>
                  <a:cubicBezTo>
                    <a:pt x="1" y="8619"/>
                    <a:pt x="49" y="8726"/>
                    <a:pt x="156" y="8762"/>
                  </a:cubicBezTo>
                  <a:cubicBezTo>
                    <a:pt x="180" y="8774"/>
                    <a:pt x="203" y="8774"/>
                    <a:pt x="215" y="8774"/>
                  </a:cubicBezTo>
                  <a:cubicBezTo>
                    <a:pt x="299" y="8774"/>
                    <a:pt x="370" y="8726"/>
                    <a:pt x="394" y="8655"/>
                  </a:cubicBezTo>
                  <a:cubicBezTo>
                    <a:pt x="989" y="7107"/>
                    <a:pt x="2358" y="5881"/>
                    <a:pt x="3954" y="5440"/>
                  </a:cubicBezTo>
                  <a:cubicBezTo>
                    <a:pt x="3954" y="5452"/>
                    <a:pt x="3954" y="5476"/>
                    <a:pt x="3954" y="5500"/>
                  </a:cubicBezTo>
                  <a:cubicBezTo>
                    <a:pt x="3978" y="6095"/>
                    <a:pt x="4347" y="6607"/>
                    <a:pt x="4847" y="6762"/>
                  </a:cubicBezTo>
                  <a:cubicBezTo>
                    <a:pt x="4932" y="6790"/>
                    <a:pt x="5023" y="6804"/>
                    <a:pt x="5115" y="6804"/>
                  </a:cubicBezTo>
                  <a:cubicBezTo>
                    <a:pt x="5331" y="6804"/>
                    <a:pt x="5556" y="6729"/>
                    <a:pt x="5740" y="6595"/>
                  </a:cubicBezTo>
                  <a:cubicBezTo>
                    <a:pt x="5978" y="6416"/>
                    <a:pt x="6109" y="6166"/>
                    <a:pt x="6109" y="5904"/>
                  </a:cubicBezTo>
                  <a:cubicBezTo>
                    <a:pt x="6097" y="5512"/>
                    <a:pt x="5799" y="5131"/>
                    <a:pt x="5383" y="4988"/>
                  </a:cubicBezTo>
                  <a:cubicBezTo>
                    <a:pt x="5204" y="4924"/>
                    <a:pt x="5021" y="4901"/>
                    <a:pt x="4845" y="4901"/>
                  </a:cubicBezTo>
                  <a:cubicBezTo>
                    <a:pt x="4692" y="4901"/>
                    <a:pt x="4544" y="4918"/>
                    <a:pt x="4406" y="4940"/>
                  </a:cubicBezTo>
                  <a:cubicBezTo>
                    <a:pt x="4478" y="4726"/>
                    <a:pt x="4573" y="4499"/>
                    <a:pt x="4728" y="4261"/>
                  </a:cubicBezTo>
                  <a:cubicBezTo>
                    <a:pt x="5085" y="3654"/>
                    <a:pt x="5597" y="3130"/>
                    <a:pt x="6180" y="2725"/>
                  </a:cubicBezTo>
                  <a:cubicBezTo>
                    <a:pt x="6204" y="2714"/>
                    <a:pt x="6240" y="2690"/>
                    <a:pt x="6276" y="2666"/>
                  </a:cubicBezTo>
                  <a:cubicBezTo>
                    <a:pt x="6276" y="3309"/>
                    <a:pt x="6633" y="3892"/>
                    <a:pt x="7180" y="4118"/>
                  </a:cubicBezTo>
                  <a:cubicBezTo>
                    <a:pt x="7309" y="4167"/>
                    <a:pt x="7448" y="4191"/>
                    <a:pt x="7590" y="4191"/>
                  </a:cubicBezTo>
                  <a:cubicBezTo>
                    <a:pt x="7831" y="4191"/>
                    <a:pt x="8078" y="4122"/>
                    <a:pt x="8288" y="3988"/>
                  </a:cubicBezTo>
                  <a:cubicBezTo>
                    <a:pt x="8597" y="3797"/>
                    <a:pt x="8788" y="3499"/>
                    <a:pt x="8812" y="3178"/>
                  </a:cubicBezTo>
                  <a:cubicBezTo>
                    <a:pt x="8859" y="2499"/>
                    <a:pt x="8240" y="1975"/>
                    <a:pt x="7621" y="1892"/>
                  </a:cubicBezTo>
                  <a:cubicBezTo>
                    <a:pt x="7562" y="1886"/>
                    <a:pt x="7502" y="1883"/>
                    <a:pt x="7440" y="1883"/>
                  </a:cubicBezTo>
                  <a:cubicBezTo>
                    <a:pt x="7242" y="1883"/>
                    <a:pt x="7032" y="1915"/>
                    <a:pt x="6823" y="1987"/>
                  </a:cubicBezTo>
                  <a:cubicBezTo>
                    <a:pt x="6990" y="1654"/>
                    <a:pt x="7252" y="1356"/>
                    <a:pt x="7609" y="1106"/>
                  </a:cubicBezTo>
                  <a:cubicBezTo>
                    <a:pt x="8085" y="773"/>
                    <a:pt x="8669" y="570"/>
                    <a:pt x="9228" y="380"/>
                  </a:cubicBezTo>
                  <a:cubicBezTo>
                    <a:pt x="9324" y="344"/>
                    <a:pt x="9371" y="237"/>
                    <a:pt x="9347" y="130"/>
                  </a:cubicBezTo>
                  <a:cubicBezTo>
                    <a:pt x="9319" y="54"/>
                    <a:pt x="9237" y="0"/>
                    <a:pt x="91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 name="Google Shape;1335;p57"/>
          <p:cNvGrpSpPr/>
          <p:nvPr/>
        </p:nvGrpSpPr>
        <p:grpSpPr>
          <a:xfrm>
            <a:off x="2862675" y="289350"/>
            <a:ext cx="1084791" cy="409499"/>
            <a:chOff x="5176825" y="1541113"/>
            <a:chExt cx="1084791" cy="409499"/>
          </a:xfrm>
        </p:grpSpPr>
        <p:sp>
          <p:nvSpPr>
            <p:cNvPr id="1336" name="Google Shape;1336;p57"/>
            <p:cNvSpPr/>
            <p:nvPr/>
          </p:nvSpPr>
          <p:spPr>
            <a:xfrm>
              <a:off x="5176825" y="1724848"/>
              <a:ext cx="269585" cy="135817"/>
            </a:xfrm>
            <a:custGeom>
              <a:rect b="b" l="l" r="r" t="t"/>
              <a:pathLst>
                <a:path extrusionOk="0" h="2586" w="5133">
                  <a:moveTo>
                    <a:pt x="203" y="1"/>
                  </a:moveTo>
                  <a:cubicBezTo>
                    <a:pt x="106" y="1"/>
                    <a:pt x="23" y="69"/>
                    <a:pt x="12" y="169"/>
                  </a:cubicBezTo>
                  <a:cubicBezTo>
                    <a:pt x="1" y="276"/>
                    <a:pt x="72" y="371"/>
                    <a:pt x="179" y="383"/>
                  </a:cubicBezTo>
                  <a:cubicBezTo>
                    <a:pt x="1906" y="573"/>
                    <a:pt x="3537" y="1335"/>
                    <a:pt x="4787" y="2538"/>
                  </a:cubicBezTo>
                  <a:cubicBezTo>
                    <a:pt x="4823" y="2574"/>
                    <a:pt x="4870" y="2586"/>
                    <a:pt x="4918" y="2586"/>
                  </a:cubicBezTo>
                  <a:cubicBezTo>
                    <a:pt x="4965" y="2586"/>
                    <a:pt x="5025" y="2574"/>
                    <a:pt x="5061" y="2526"/>
                  </a:cubicBezTo>
                  <a:cubicBezTo>
                    <a:pt x="5132" y="2455"/>
                    <a:pt x="5132" y="2335"/>
                    <a:pt x="5049" y="2252"/>
                  </a:cubicBezTo>
                  <a:cubicBezTo>
                    <a:pt x="3739" y="1002"/>
                    <a:pt x="2025" y="204"/>
                    <a:pt x="227" y="2"/>
                  </a:cubicBezTo>
                  <a:cubicBezTo>
                    <a:pt x="219" y="1"/>
                    <a:pt x="211" y="1"/>
                    <a:pt x="203"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57"/>
            <p:cNvSpPr/>
            <p:nvPr/>
          </p:nvSpPr>
          <p:spPr>
            <a:xfrm>
              <a:off x="5447567" y="1631047"/>
              <a:ext cx="160133" cy="187076"/>
            </a:xfrm>
            <a:custGeom>
              <a:rect b="b" l="l" r="r" t="t"/>
              <a:pathLst>
                <a:path extrusionOk="0" h="3562" w="3049">
                  <a:moveTo>
                    <a:pt x="218" y="0"/>
                  </a:moveTo>
                  <a:cubicBezTo>
                    <a:pt x="160" y="0"/>
                    <a:pt x="102" y="25"/>
                    <a:pt x="60" y="73"/>
                  </a:cubicBezTo>
                  <a:cubicBezTo>
                    <a:pt x="1" y="157"/>
                    <a:pt x="13" y="276"/>
                    <a:pt x="96" y="347"/>
                  </a:cubicBezTo>
                  <a:cubicBezTo>
                    <a:pt x="1168" y="1169"/>
                    <a:pt x="2049" y="2240"/>
                    <a:pt x="2656" y="3455"/>
                  </a:cubicBezTo>
                  <a:cubicBezTo>
                    <a:pt x="2692" y="3526"/>
                    <a:pt x="2751" y="3562"/>
                    <a:pt x="2823" y="3562"/>
                  </a:cubicBezTo>
                  <a:cubicBezTo>
                    <a:pt x="2858" y="3562"/>
                    <a:pt x="2882" y="3562"/>
                    <a:pt x="2906" y="3538"/>
                  </a:cubicBezTo>
                  <a:cubicBezTo>
                    <a:pt x="3001" y="3502"/>
                    <a:pt x="3049" y="3383"/>
                    <a:pt x="3001" y="3288"/>
                  </a:cubicBezTo>
                  <a:cubicBezTo>
                    <a:pt x="2370" y="2026"/>
                    <a:pt x="1453" y="895"/>
                    <a:pt x="334" y="38"/>
                  </a:cubicBezTo>
                  <a:cubicBezTo>
                    <a:pt x="300" y="13"/>
                    <a:pt x="259" y="0"/>
                    <a:pt x="21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57"/>
            <p:cNvSpPr/>
            <p:nvPr/>
          </p:nvSpPr>
          <p:spPr>
            <a:xfrm>
              <a:off x="5863828" y="1541113"/>
              <a:ext cx="238913" cy="260027"/>
            </a:xfrm>
            <a:custGeom>
              <a:rect b="b" l="l" r="r" t="t"/>
              <a:pathLst>
                <a:path extrusionOk="0" h="4951" w="4549">
                  <a:moveTo>
                    <a:pt x="4329" y="1"/>
                  </a:moveTo>
                  <a:cubicBezTo>
                    <a:pt x="4293" y="1"/>
                    <a:pt x="4258" y="11"/>
                    <a:pt x="4227" y="33"/>
                  </a:cubicBezTo>
                  <a:cubicBezTo>
                    <a:pt x="2477" y="1212"/>
                    <a:pt x="1037" y="2819"/>
                    <a:pt x="48" y="4677"/>
                  </a:cubicBezTo>
                  <a:cubicBezTo>
                    <a:pt x="1" y="4760"/>
                    <a:pt x="36" y="4879"/>
                    <a:pt x="120" y="4927"/>
                  </a:cubicBezTo>
                  <a:cubicBezTo>
                    <a:pt x="155" y="4950"/>
                    <a:pt x="179" y="4950"/>
                    <a:pt x="215" y="4950"/>
                  </a:cubicBezTo>
                  <a:cubicBezTo>
                    <a:pt x="286" y="4950"/>
                    <a:pt x="346" y="4915"/>
                    <a:pt x="382" y="4855"/>
                  </a:cubicBezTo>
                  <a:cubicBezTo>
                    <a:pt x="1346" y="3057"/>
                    <a:pt x="2751" y="1498"/>
                    <a:pt x="4442" y="355"/>
                  </a:cubicBezTo>
                  <a:cubicBezTo>
                    <a:pt x="4525" y="295"/>
                    <a:pt x="4549" y="176"/>
                    <a:pt x="4489" y="93"/>
                  </a:cubicBezTo>
                  <a:cubicBezTo>
                    <a:pt x="4452" y="32"/>
                    <a:pt x="4390" y="1"/>
                    <a:pt x="432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57"/>
            <p:cNvSpPr/>
            <p:nvPr/>
          </p:nvSpPr>
          <p:spPr>
            <a:xfrm>
              <a:off x="6034572" y="1799827"/>
              <a:ext cx="227044" cy="150785"/>
            </a:xfrm>
            <a:custGeom>
              <a:rect b="b" l="l" r="r" t="t"/>
              <a:pathLst>
                <a:path extrusionOk="0" h="2871" w="4323">
                  <a:moveTo>
                    <a:pt x="4102" y="1"/>
                  </a:moveTo>
                  <a:cubicBezTo>
                    <a:pt x="4080" y="1"/>
                    <a:pt x="4057" y="5"/>
                    <a:pt x="4036" y="13"/>
                  </a:cubicBezTo>
                  <a:cubicBezTo>
                    <a:pt x="2560" y="548"/>
                    <a:pt x="1179" y="1429"/>
                    <a:pt x="72" y="2549"/>
                  </a:cubicBezTo>
                  <a:cubicBezTo>
                    <a:pt x="0" y="2620"/>
                    <a:pt x="0" y="2739"/>
                    <a:pt x="72" y="2810"/>
                  </a:cubicBezTo>
                  <a:cubicBezTo>
                    <a:pt x="107" y="2858"/>
                    <a:pt x="167" y="2870"/>
                    <a:pt x="214" y="2870"/>
                  </a:cubicBezTo>
                  <a:cubicBezTo>
                    <a:pt x="262" y="2870"/>
                    <a:pt x="310" y="2858"/>
                    <a:pt x="345" y="2810"/>
                  </a:cubicBezTo>
                  <a:cubicBezTo>
                    <a:pt x="1417" y="1739"/>
                    <a:pt x="2739" y="894"/>
                    <a:pt x="4167" y="382"/>
                  </a:cubicBezTo>
                  <a:cubicBezTo>
                    <a:pt x="4263" y="334"/>
                    <a:pt x="4322" y="227"/>
                    <a:pt x="4286" y="132"/>
                  </a:cubicBezTo>
                  <a:cubicBezTo>
                    <a:pt x="4258" y="48"/>
                    <a:pt x="4180" y="1"/>
                    <a:pt x="410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 name="Google Shape;1340;p57"/>
          <p:cNvGrpSpPr/>
          <p:nvPr/>
        </p:nvGrpSpPr>
        <p:grpSpPr>
          <a:xfrm>
            <a:off x="3643371" y="2116958"/>
            <a:ext cx="389103" cy="454901"/>
            <a:chOff x="-48237000" y="2342650"/>
            <a:chExt cx="256800" cy="300225"/>
          </a:xfrm>
        </p:grpSpPr>
        <p:sp>
          <p:nvSpPr>
            <p:cNvPr id="1341" name="Google Shape;1341;p57"/>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57"/>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57"/>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 name="Google Shape;1344;p57"/>
          <p:cNvGrpSpPr/>
          <p:nvPr/>
        </p:nvGrpSpPr>
        <p:grpSpPr>
          <a:xfrm>
            <a:off x="5465733" y="2117450"/>
            <a:ext cx="456833" cy="453916"/>
            <a:chOff x="-45665400" y="2703250"/>
            <a:chExt cx="301500" cy="299575"/>
          </a:xfrm>
        </p:grpSpPr>
        <p:sp>
          <p:nvSpPr>
            <p:cNvPr id="1345" name="Google Shape;1345;p57"/>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57"/>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7"/>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7"/>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9" name="Google Shape;1349;p57"/>
          <p:cNvSpPr/>
          <p:nvPr/>
        </p:nvSpPr>
        <p:spPr>
          <a:xfrm>
            <a:off x="1703797" y="2117053"/>
            <a:ext cx="454712" cy="454712"/>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0" name="Google Shape;1350;p57"/>
          <p:cNvGrpSpPr/>
          <p:nvPr/>
        </p:nvGrpSpPr>
        <p:grpSpPr>
          <a:xfrm>
            <a:off x="7346068" y="2115993"/>
            <a:ext cx="456863" cy="456831"/>
            <a:chOff x="-61354875" y="2671225"/>
            <a:chExt cx="316650" cy="316650"/>
          </a:xfrm>
        </p:grpSpPr>
        <p:sp>
          <p:nvSpPr>
            <p:cNvPr id="1351" name="Google Shape;1351;p57"/>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57"/>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57"/>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57"/>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57"/>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9" name="Shape 1359"/>
        <p:cNvGrpSpPr/>
        <p:nvPr/>
      </p:nvGrpSpPr>
      <p:grpSpPr>
        <a:xfrm>
          <a:off x="0" y="0"/>
          <a:ext cx="0" cy="0"/>
          <a:chOff x="0" y="0"/>
          <a:chExt cx="0" cy="0"/>
        </a:xfrm>
      </p:grpSpPr>
      <p:sp>
        <p:nvSpPr>
          <p:cNvPr id="1360" name="Google Shape;1360;p58"/>
          <p:cNvSpPr/>
          <p:nvPr/>
        </p:nvSpPr>
        <p:spPr>
          <a:xfrm>
            <a:off x="1830225" y="2439950"/>
            <a:ext cx="2062200" cy="419100"/>
          </a:xfrm>
          <a:prstGeom prst="roundRect">
            <a:avLst>
              <a:gd fmla="val 16667" name="adj"/>
            </a:avLst>
          </a:prstGeom>
          <a:solidFill>
            <a:schemeClr val="dk2"/>
          </a:solidFill>
          <a:ln>
            <a:noFill/>
          </a:ln>
          <a:effectLst>
            <a:outerShdw rotWithShape="0" algn="bl" dir="2940000" dist="161925">
              <a:schemeClr val="dk1">
                <a:alpha val="92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58"/>
          <p:cNvSpPr/>
          <p:nvPr/>
        </p:nvSpPr>
        <p:spPr>
          <a:xfrm>
            <a:off x="5616475" y="2473763"/>
            <a:ext cx="2062200" cy="419100"/>
          </a:xfrm>
          <a:prstGeom prst="roundRect">
            <a:avLst>
              <a:gd fmla="val 16667" name="adj"/>
            </a:avLst>
          </a:prstGeom>
          <a:solidFill>
            <a:schemeClr val="dk2"/>
          </a:solidFill>
          <a:ln>
            <a:noFill/>
          </a:ln>
          <a:effectLst>
            <a:outerShdw rotWithShape="0" algn="bl" dir="2940000" dist="161925">
              <a:schemeClr val="dk1">
                <a:alpha val="92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58"/>
          <p:cNvSpPr txBox="1"/>
          <p:nvPr>
            <p:ph type="title"/>
          </p:nvPr>
        </p:nvSpPr>
        <p:spPr>
          <a:xfrm>
            <a:off x="1087125" y="540000"/>
            <a:ext cx="7336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Organizational chart</a:t>
            </a:r>
            <a:endParaRPr/>
          </a:p>
        </p:txBody>
      </p:sp>
      <p:cxnSp>
        <p:nvCxnSpPr>
          <p:cNvPr id="1363" name="Google Shape;1363;p58"/>
          <p:cNvCxnSpPr>
            <a:stCxn id="1364" idx="2"/>
            <a:endCxn id="1365" idx="0"/>
          </p:cNvCxnSpPr>
          <p:nvPr/>
        </p:nvCxnSpPr>
        <p:spPr>
          <a:xfrm flipH="1" rot="-5400000">
            <a:off x="5355213" y="1174850"/>
            <a:ext cx="693600" cy="1890900"/>
          </a:xfrm>
          <a:prstGeom prst="bentConnector3">
            <a:avLst>
              <a:gd fmla="val 49995" name="adj1"/>
            </a:avLst>
          </a:prstGeom>
          <a:noFill/>
          <a:ln cap="flat" cmpd="sng" w="28575">
            <a:solidFill>
              <a:schemeClr val="dk1"/>
            </a:solidFill>
            <a:prstDash val="solid"/>
            <a:miter lim="8000"/>
            <a:headEnd len="sm" w="sm" type="none"/>
            <a:tailEnd len="sm" w="sm" type="triangle"/>
          </a:ln>
        </p:spPr>
      </p:cxnSp>
      <p:cxnSp>
        <p:nvCxnSpPr>
          <p:cNvPr id="1366" name="Google Shape;1366;p58"/>
          <p:cNvCxnSpPr>
            <a:stCxn id="1367" idx="0"/>
            <a:endCxn id="1364" idx="2"/>
          </p:cNvCxnSpPr>
          <p:nvPr/>
        </p:nvCxnSpPr>
        <p:spPr>
          <a:xfrm rot="-5400000">
            <a:off x="3462082" y="1172675"/>
            <a:ext cx="693600" cy="1895100"/>
          </a:xfrm>
          <a:prstGeom prst="bentConnector3">
            <a:avLst>
              <a:gd fmla="val 49995" name="adj1"/>
            </a:avLst>
          </a:prstGeom>
          <a:noFill/>
          <a:ln cap="flat" cmpd="sng" w="28575">
            <a:solidFill>
              <a:schemeClr val="dk1"/>
            </a:solidFill>
            <a:prstDash val="solid"/>
            <a:miter lim="8000"/>
            <a:headEnd len="sm" w="sm" type="triangle"/>
            <a:tailEnd len="sm" w="sm" type="none"/>
          </a:ln>
        </p:spPr>
      </p:cxnSp>
      <p:cxnSp>
        <p:nvCxnSpPr>
          <p:cNvPr id="1368" name="Google Shape;1368;p58"/>
          <p:cNvCxnSpPr>
            <a:stCxn id="1367" idx="2"/>
            <a:endCxn id="1369" idx="0"/>
          </p:cNvCxnSpPr>
          <p:nvPr/>
        </p:nvCxnSpPr>
        <p:spPr>
          <a:xfrm flipH="1" rot="-5400000">
            <a:off x="2946682" y="2773775"/>
            <a:ext cx="734100" cy="904800"/>
          </a:xfrm>
          <a:prstGeom prst="bentConnector3">
            <a:avLst>
              <a:gd fmla="val 50005" name="adj1"/>
            </a:avLst>
          </a:prstGeom>
          <a:noFill/>
          <a:ln cap="flat" cmpd="sng" w="28575">
            <a:solidFill>
              <a:schemeClr val="dk1"/>
            </a:solidFill>
            <a:prstDash val="solid"/>
            <a:miter lim="8000"/>
            <a:headEnd len="sm" w="sm" type="none"/>
            <a:tailEnd len="sm" w="sm" type="triangle"/>
          </a:ln>
        </p:spPr>
      </p:cxnSp>
      <p:cxnSp>
        <p:nvCxnSpPr>
          <p:cNvPr id="1370" name="Google Shape;1370;p58"/>
          <p:cNvCxnSpPr>
            <a:stCxn id="1371" idx="0"/>
            <a:endCxn id="1367" idx="2"/>
          </p:cNvCxnSpPr>
          <p:nvPr/>
        </p:nvCxnSpPr>
        <p:spPr>
          <a:xfrm rot="-5400000">
            <a:off x="2041850" y="2773851"/>
            <a:ext cx="734100" cy="904800"/>
          </a:xfrm>
          <a:prstGeom prst="bentConnector3">
            <a:avLst>
              <a:gd fmla="val 50005" name="adj1"/>
            </a:avLst>
          </a:prstGeom>
          <a:noFill/>
          <a:ln cap="flat" cmpd="sng" w="28575">
            <a:solidFill>
              <a:schemeClr val="dk1"/>
            </a:solidFill>
            <a:prstDash val="solid"/>
            <a:miter lim="8000"/>
            <a:headEnd len="sm" w="sm" type="triangle"/>
            <a:tailEnd len="sm" w="sm" type="none"/>
          </a:ln>
        </p:spPr>
      </p:cxnSp>
      <p:cxnSp>
        <p:nvCxnSpPr>
          <p:cNvPr id="1372" name="Google Shape;1372;p58"/>
          <p:cNvCxnSpPr>
            <a:stCxn id="1365" idx="2"/>
            <a:endCxn id="1373" idx="0"/>
          </p:cNvCxnSpPr>
          <p:nvPr/>
        </p:nvCxnSpPr>
        <p:spPr>
          <a:xfrm flipH="1" rot="-5400000">
            <a:off x="6735031" y="2771675"/>
            <a:ext cx="734100" cy="909000"/>
          </a:xfrm>
          <a:prstGeom prst="bentConnector3">
            <a:avLst>
              <a:gd fmla="val 50005" name="adj1"/>
            </a:avLst>
          </a:prstGeom>
          <a:noFill/>
          <a:ln cap="flat" cmpd="sng" w="28575">
            <a:solidFill>
              <a:schemeClr val="dk1"/>
            </a:solidFill>
            <a:prstDash val="solid"/>
            <a:miter lim="8000"/>
            <a:headEnd len="sm" w="sm" type="none"/>
            <a:tailEnd len="sm" w="sm" type="triangle"/>
          </a:ln>
        </p:spPr>
      </p:cxnSp>
      <p:cxnSp>
        <p:nvCxnSpPr>
          <p:cNvPr id="1374" name="Google Shape;1374;p58"/>
          <p:cNvCxnSpPr>
            <a:stCxn id="1375" idx="0"/>
            <a:endCxn id="1365" idx="2"/>
          </p:cNvCxnSpPr>
          <p:nvPr/>
        </p:nvCxnSpPr>
        <p:spPr>
          <a:xfrm rot="-5400000">
            <a:off x="5830202" y="2775801"/>
            <a:ext cx="734100" cy="900900"/>
          </a:xfrm>
          <a:prstGeom prst="bentConnector3">
            <a:avLst>
              <a:gd fmla="val 50005" name="adj1"/>
            </a:avLst>
          </a:prstGeom>
          <a:noFill/>
          <a:ln cap="flat" cmpd="sng" w="28575">
            <a:solidFill>
              <a:schemeClr val="dk1"/>
            </a:solidFill>
            <a:prstDash val="solid"/>
            <a:miter lim="8000"/>
            <a:headEnd len="sm" w="sm" type="triangle"/>
            <a:tailEnd len="sm" w="sm" type="none"/>
          </a:ln>
        </p:spPr>
      </p:cxnSp>
      <p:sp>
        <p:nvSpPr>
          <p:cNvPr id="1376" name="Google Shape;1376;p58"/>
          <p:cNvSpPr/>
          <p:nvPr/>
        </p:nvSpPr>
        <p:spPr>
          <a:xfrm>
            <a:off x="3724275" y="1354225"/>
            <a:ext cx="2062200" cy="419100"/>
          </a:xfrm>
          <a:prstGeom prst="roundRect">
            <a:avLst>
              <a:gd fmla="val 16667" name="adj"/>
            </a:avLst>
          </a:prstGeom>
          <a:solidFill>
            <a:schemeClr val="dk2"/>
          </a:solidFill>
          <a:ln>
            <a:noFill/>
          </a:ln>
          <a:effectLst>
            <a:outerShdw rotWithShape="0" algn="bl" dir="2940000" dist="161925">
              <a:schemeClr val="dk1">
                <a:alpha val="92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58"/>
          <p:cNvSpPr txBox="1"/>
          <p:nvPr/>
        </p:nvSpPr>
        <p:spPr>
          <a:xfrm>
            <a:off x="4171713" y="1381400"/>
            <a:ext cx="1169700" cy="392100"/>
          </a:xfrm>
          <a:prstGeom prst="rect">
            <a:avLst/>
          </a:prstGeom>
          <a:noFill/>
          <a:ln>
            <a:noFill/>
          </a:ln>
          <a:effectLst>
            <a:outerShdw rotWithShape="0" algn="bl" dir="12600000" dist="47625">
              <a:schemeClr val="dk1"/>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Ultra"/>
                <a:ea typeface="Ultra"/>
                <a:cs typeface="Ultra"/>
                <a:sym typeface="Ultra"/>
              </a:rPr>
              <a:t>CEO</a:t>
            </a:r>
            <a:endParaRPr sz="2000">
              <a:solidFill>
                <a:schemeClr val="lt1"/>
              </a:solidFill>
              <a:latin typeface="Ultra"/>
              <a:ea typeface="Ultra"/>
              <a:cs typeface="Ultra"/>
              <a:sym typeface="Ultra"/>
            </a:endParaRPr>
          </a:p>
        </p:txBody>
      </p:sp>
      <p:sp>
        <p:nvSpPr>
          <p:cNvPr id="1367" name="Google Shape;1367;p58"/>
          <p:cNvSpPr txBox="1"/>
          <p:nvPr/>
        </p:nvSpPr>
        <p:spPr>
          <a:xfrm>
            <a:off x="1853632" y="2467025"/>
            <a:ext cx="2015400" cy="392100"/>
          </a:xfrm>
          <a:prstGeom prst="rect">
            <a:avLst/>
          </a:prstGeom>
          <a:noFill/>
          <a:ln>
            <a:noFill/>
          </a:ln>
          <a:effectLst>
            <a:outerShdw rotWithShape="0" algn="bl" dir="12600000" dist="47625">
              <a:schemeClr val="dk1"/>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1"/>
                </a:solidFill>
                <a:latin typeface="Ultra"/>
                <a:ea typeface="Ultra"/>
                <a:cs typeface="Ultra"/>
                <a:sym typeface="Ultra"/>
              </a:rPr>
              <a:t>Team 1</a:t>
            </a:r>
            <a:endParaRPr sz="1800">
              <a:solidFill>
                <a:schemeClr val="lt1"/>
              </a:solidFill>
              <a:latin typeface="Ultra"/>
              <a:ea typeface="Ultra"/>
              <a:cs typeface="Ultra"/>
              <a:sym typeface="Ultra"/>
            </a:endParaRPr>
          </a:p>
        </p:txBody>
      </p:sp>
      <p:sp>
        <p:nvSpPr>
          <p:cNvPr id="1365" name="Google Shape;1365;p58"/>
          <p:cNvSpPr txBox="1"/>
          <p:nvPr/>
        </p:nvSpPr>
        <p:spPr>
          <a:xfrm>
            <a:off x="5639881" y="2467025"/>
            <a:ext cx="2015400" cy="392100"/>
          </a:xfrm>
          <a:prstGeom prst="rect">
            <a:avLst/>
          </a:prstGeom>
          <a:noFill/>
          <a:ln>
            <a:noFill/>
          </a:ln>
          <a:effectLst>
            <a:outerShdw rotWithShape="0" algn="bl" dir="12600000" dist="47625">
              <a:schemeClr val="dk1"/>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1"/>
                </a:solidFill>
                <a:latin typeface="Ultra"/>
                <a:ea typeface="Ultra"/>
                <a:cs typeface="Ultra"/>
                <a:sym typeface="Ultra"/>
              </a:rPr>
              <a:t>Team 2</a:t>
            </a:r>
            <a:endParaRPr sz="1800">
              <a:solidFill>
                <a:schemeClr val="lt1"/>
              </a:solidFill>
              <a:latin typeface="Ultra"/>
              <a:ea typeface="Ultra"/>
              <a:cs typeface="Ultra"/>
              <a:sym typeface="Ultra"/>
            </a:endParaRPr>
          </a:p>
        </p:txBody>
      </p:sp>
      <p:sp>
        <p:nvSpPr>
          <p:cNvPr id="1373" name="Google Shape;1373;p58"/>
          <p:cNvSpPr txBox="1"/>
          <p:nvPr/>
        </p:nvSpPr>
        <p:spPr>
          <a:xfrm>
            <a:off x="6733175" y="3593301"/>
            <a:ext cx="1646700" cy="781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Saturn</a:t>
            </a:r>
            <a:r>
              <a:rPr b="1" lang="en">
                <a:solidFill>
                  <a:schemeClr val="dk1"/>
                </a:solidFill>
                <a:latin typeface="Fira Sans"/>
                <a:ea typeface="Fira Sans"/>
                <a:cs typeface="Fira Sans"/>
                <a:sym typeface="Fira Sans"/>
              </a:rPr>
              <a:t> </a:t>
            </a:r>
            <a:r>
              <a:rPr lang="en">
                <a:solidFill>
                  <a:schemeClr val="dk1"/>
                </a:solidFill>
                <a:latin typeface="Fira Sans"/>
                <a:ea typeface="Fira Sans"/>
                <a:cs typeface="Fira Sans"/>
                <a:sym typeface="Fira Sans"/>
              </a:rPr>
              <a:t>is a gas giant and has several rings</a:t>
            </a:r>
            <a:endParaRPr>
              <a:solidFill>
                <a:schemeClr val="dk1"/>
              </a:solidFill>
              <a:latin typeface="Fira Sans"/>
              <a:ea typeface="Fira Sans"/>
              <a:cs typeface="Fira Sans"/>
              <a:sym typeface="Fira Sans"/>
            </a:endParaRPr>
          </a:p>
        </p:txBody>
      </p:sp>
      <p:sp>
        <p:nvSpPr>
          <p:cNvPr id="1375" name="Google Shape;1375;p58"/>
          <p:cNvSpPr txBox="1"/>
          <p:nvPr/>
        </p:nvSpPr>
        <p:spPr>
          <a:xfrm>
            <a:off x="4923452" y="3593301"/>
            <a:ext cx="1646700" cy="781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Venus is the second planet from the Sun</a:t>
            </a:r>
            <a:endParaRPr>
              <a:solidFill>
                <a:schemeClr val="dk1"/>
              </a:solidFill>
              <a:latin typeface="Fira Sans"/>
              <a:ea typeface="Fira Sans"/>
              <a:cs typeface="Fira Sans"/>
              <a:sym typeface="Fira Sans"/>
            </a:endParaRPr>
          </a:p>
        </p:txBody>
      </p:sp>
      <p:sp>
        <p:nvSpPr>
          <p:cNvPr id="1369" name="Google Shape;1369;p58"/>
          <p:cNvSpPr txBox="1"/>
          <p:nvPr/>
        </p:nvSpPr>
        <p:spPr>
          <a:xfrm>
            <a:off x="2942873" y="3593301"/>
            <a:ext cx="1646700" cy="781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dk1"/>
                </a:solidFill>
                <a:latin typeface="Fira Sans"/>
                <a:ea typeface="Fira Sans"/>
                <a:cs typeface="Fira Sans"/>
                <a:sym typeface="Fira Sans"/>
              </a:rPr>
              <a:t>Mars is actually a cold planet in the Solar System</a:t>
            </a:r>
            <a:endParaRPr>
              <a:solidFill>
                <a:schemeClr val="dk1"/>
              </a:solidFill>
              <a:latin typeface="Fira Sans"/>
              <a:ea typeface="Fira Sans"/>
              <a:cs typeface="Fira Sans"/>
              <a:sym typeface="Fira Sans"/>
            </a:endParaRPr>
          </a:p>
        </p:txBody>
      </p:sp>
      <p:sp>
        <p:nvSpPr>
          <p:cNvPr id="1371" name="Google Shape;1371;p58"/>
          <p:cNvSpPr txBox="1"/>
          <p:nvPr/>
        </p:nvSpPr>
        <p:spPr>
          <a:xfrm>
            <a:off x="1133150" y="3593301"/>
            <a:ext cx="1646700" cy="781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dk1"/>
                </a:solidFill>
                <a:latin typeface="Fira Sans"/>
                <a:ea typeface="Fira Sans"/>
                <a:cs typeface="Fira Sans"/>
                <a:sym typeface="Fira Sans"/>
              </a:rPr>
              <a:t>It’s the biggest planet in the Solar System</a:t>
            </a:r>
            <a:endParaRPr>
              <a:solidFill>
                <a:schemeClr val="dk1"/>
              </a:solidFill>
              <a:latin typeface="Fira Sans"/>
              <a:ea typeface="Fira Sans"/>
              <a:cs typeface="Fira Sans"/>
              <a:sym typeface="Fira Sans"/>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80" name="Shape 1380"/>
        <p:cNvGrpSpPr/>
        <p:nvPr/>
      </p:nvGrpSpPr>
      <p:grpSpPr>
        <a:xfrm>
          <a:off x="0" y="0"/>
          <a:ext cx="0" cy="0"/>
          <a:chOff x="0" y="0"/>
          <a:chExt cx="0" cy="0"/>
        </a:xfrm>
      </p:grpSpPr>
      <p:grpSp>
        <p:nvGrpSpPr>
          <p:cNvPr id="1381" name="Google Shape;1381;p59"/>
          <p:cNvGrpSpPr/>
          <p:nvPr/>
        </p:nvGrpSpPr>
        <p:grpSpPr>
          <a:xfrm>
            <a:off x="1413552" y="1112725"/>
            <a:ext cx="3983022" cy="2667000"/>
            <a:chOff x="4043493" y="1125575"/>
            <a:chExt cx="3983022" cy="2667000"/>
          </a:xfrm>
        </p:grpSpPr>
        <p:grpSp>
          <p:nvGrpSpPr>
            <p:cNvPr id="1382" name="Google Shape;1382;p59"/>
            <p:cNvGrpSpPr/>
            <p:nvPr/>
          </p:nvGrpSpPr>
          <p:grpSpPr>
            <a:xfrm>
              <a:off x="4043493" y="1125575"/>
              <a:ext cx="3983022" cy="2667000"/>
              <a:chOff x="4043493" y="1125575"/>
              <a:chExt cx="3983022" cy="2667000"/>
            </a:xfrm>
          </p:grpSpPr>
          <p:sp>
            <p:nvSpPr>
              <p:cNvPr id="1383" name="Google Shape;1383;p59"/>
              <p:cNvSpPr/>
              <p:nvPr/>
            </p:nvSpPr>
            <p:spPr>
              <a:xfrm>
                <a:off x="4049715" y="1125575"/>
                <a:ext cx="3976800" cy="2667000"/>
              </a:xfrm>
              <a:prstGeom prst="roundRect">
                <a:avLst>
                  <a:gd fmla="val 5000" name="adj"/>
                </a:avLst>
              </a:prstGeom>
              <a:solidFill>
                <a:schemeClr val="lt1"/>
              </a:solidFill>
              <a:ln>
                <a:noFill/>
              </a:ln>
              <a:effectLst>
                <a:outerShdw rotWithShape="0" algn="bl" dir="2880000" dist="200025">
                  <a:schemeClr val="dk1">
                    <a:alpha val="94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59"/>
              <p:cNvSpPr/>
              <p:nvPr/>
            </p:nvSpPr>
            <p:spPr>
              <a:xfrm>
                <a:off x="4043493" y="1390650"/>
                <a:ext cx="3976800" cy="95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5" name="Google Shape;1385;p59"/>
            <p:cNvSpPr/>
            <p:nvPr/>
          </p:nvSpPr>
          <p:spPr>
            <a:xfrm>
              <a:off x="7191375" y="1171575"/>
              <a:ext cx="162000" cy="162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59"/>
            <p:cNvSpPr/>
            <p:nvPr/>
          </p:nvSpPr>
          <p:spPr>
            <a:xfrm>
              <a:off x="7448550" y="1171575"/>
              <a:ext cx="162000" cy="162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59"/>
            <p:cNvSpPr/>
            <p:nvPr/>
          </p:nvSpPr>
          <p:spPr>
            <a:xfrm>
              <a:off x="7705725" y="117157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8" name="Google Shape;1388;p59"/>
          <p:cNvSpPr/>
          <p:nvPr/>
        </p:nvSpPr>
        <p:spPr>
          <a:xfrm>
            <a:off x="1601061" y="3132175"/>
            <a:ext cx="3608100" cy="507600"/>
          </a:xfrm>
          <a:prstGeom prst="roundRect">
            <a:avLst>
              <a:gd fmla="val 33635"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59"/>
          <p:cNvSpPr txBox="1"/>
          <p:nvPr>
            <p:ph type="title"/>
          </p:nvPr>
        </p:nvSpPr>
        <p:spPr>
          <a:xfrm>
            <a:off x="1829661" y="2363050"/>
            <a:ext cx="3150900" cy="65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Business</a:t>
            </a:r>
            <a:endParaRPr/>
          </a:p>
        </p:txBody>
      </p:sp>
      <p:sp>
        <p:nvSpPr>
          <p:cNvPr id="1390" name="Google Shape;1390;p59"/>
          <p:cNvSpPr txBox="1"/>
          <p:nvPr>
            <p:ph idx="2" type="title"/>
          </p:nvPr>
        </p:nvSpPr>
        <p:spPr>
          <a:xfrm>
            <a:off x="1829661" y="1521250"/>
            <a:ext cx="31509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391" name="Google Shape;1391;p59"/>
          <p:cNvSpPr txBox="1"/>
          <p:nvPr>
            <p:ph idx="1" type="subTitle"/>
          </p:nvPr>
        </p:nvSpPr>
        <p:spPr>
          <a:xfrm>
            <a:off x="2118193" y="3132175"/>
            <a:ext cx="2576400" cy="5076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You can enter a subtitle here if you need it</a:t>
            </a:r>
            <a:endParaRPr/>
          </a:p>
        </p:txBody>
      </p:sp>
      <p:sp>
        <p:nvSpPr>
          <p:cNvPr id="1392" name="Google Shape;1392;p59"/>
          <p:cNvSpPr/>
          <p:nvPr/>
        </p:nvSpPr>
        <p:spPr>
          <a:xfrm>
            <a:off x="6072800" y="1596525"/>
            <a:ext cx="2258700" cy="2327100"/>
          </a:xfrm>
          <a:prstGeom prst="roundRect">
            <a:avLst>
              <a:gd fmla="val 10031"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93" name="Google Shape;1393;p59"/>
          <p:cNvPicPr preferRelativeResize="0"/>
          <p:nvPr/>
        </p:nvPicPr>
        <p:blipFill rotWithShape="1">
          <a:blip r:embed="rId3">
            <a:alphaModFix/>
          </a:blip>
          <a:srcRect b="1484" l="32430" r="11499" t="1484"/>
          <a:stretch/>
        </p:blipFill>
        <p:spPr>
          <a:xfrm>
            <a:off x="5879200" y="1155200"/>
            <a:ext cx="2259900" cy="2607300"/>
          </a:xfrm>
          <a:prstGeom prst="roundRect">
            <a:avLst>
              <a:gd fmla="val 8954" name="adj"/>
            </a:avLst>
          </a:prstGeom>
          <a:noFill/>
          <a:ln cap="flat" cmpd="sng" w="38100">
            <a:solidFill>
              <a:schemeClr val="lt1"/>
            </a:solidFill>
            <a:prstDash val="solid"/>
            <a:round/>
            <a:headEnd len="sm" w="sm" type="none"/>
            <a:tailEnd len="sm" w="sm" type="none"/>
          </a:ln>
        </p:spPr>
      </p:pic>
      <p:grpSp>
        <p:nvGrpSpPr>
          <p:cNvPr id="1394" name="Google Shape;1394;p59"/>
          <p:cNvGrpSpPr/>
          <p:nvPr/>
        </p:nvGrpSpPr>
        <p:grpSpPr>
          <a:xfrm>
            <a:off x="770689" y="471323"/>
            <a:ext cx="7028689" cy="4445982"/>
            <a:chOff x="770689" y="471323"/>
            <a:chExt cx="7028689" cy="4445982"/>
          </a:xfrm>
        </p:grpSpPr>
        <p:grpSp>
          <p:nvGrpSpPr>
            <p:cNvPr id="1395" name="Google Shape;1395;p59"/>
            <p:cNvGrpSpPr/>
            <p:nvPr/>
          </p:nvGrpSpPr>
          <p:grpSpPr>
            <a:xfrm>
              <a:off x="1239895" y="4154266"/>
              <a:ext cx="413578" cy="413578"/>
              <a:chOff x="578025" y="1183300"/>
              <a:chExt cx="97075" cy="97075"/>
            </a:xfrm>
          </p:grpSpPr>
          <p:sp>
            <p:nvSpPr>
              <p:cNvPr id="1396" name="Google Shape;1396;p59"/>
              <p:cNvSpPr/>
              <p:nvPr/>
            </p:nvSpPr>
            <p:spPr>
              <a:xfrm>
                <a:off x="578025" y="1183300"/>
                <a:ext cx="97075" cy="97075"/>
              </a:xfrm>
              <a:custGeom>
                <a:rect b="b" l="l" r="r" t="t"/>
                <a:pathLst>
                  <a:path extrusionOk="0" h="3883" w="3883">
                    <a:moveTo>
                      <a:pt x="1942" y="787"/>
                    </a:moveTo>
                    <a:cubicBezTo>
                      <a:pt x="2180" y="1287"/>
                      <a:pt x="2585" y="1692"/>
                      <a:pt x="3097" y="1942"/>
                    </a:cubicBezTo>
                    <a:cubicBezTo>
                      <a:pt x="2585" y="2180"/>
                      <a:pt x="2180" y="2596"/>
                      <a:pt x="1942" y="3097"/>
                    </a:cubicBezTo>
                    <a:cubicBezTo>
                      <a:pt x="1692" y="2596"/>
                      <a:pt x="1287" y="2180"/>
                      <a:pt x="775" y="1942"/>
                    </a:cubicBezTo>
                    <a:cubicBezTo>
                      <a:pt x="1287" y="1692"/>
                      <a:pt x="1692" y="1287"/>
                      <a:pt x="1942" y="787"/>
                    </a:cubicBezTo>
                    <a:close/>
                    <a:moveTo>
                      <a:pt x="1942" y="1"/>
                    </a:moveTo>
                    <a:cubicBezTo>
                      <a:pt x="1846" y="1"/>
                      <a:pt x="1763" y="60"/>
                      <a:pt x="1751" y="156"/>
                    </a:cubicBezTo>
                    <a:cubicBezTo>
                      <a:pt x="1584" y="953"/>
                      <a:pt x="953" y="1584"/>
                      <a:pt x="144" y="1751"/>
                    </a:cubicBezTo>
                    <a:cubicBezTo>
                      <a:pt x="60" y="1775"/>
                      <a:pt x="1" y="1846"/>
                      <a:pt x="1" y="1942"/>
                    </a:cubicBezTo>
                    <a:cubicBezTo>
                      <a:pt x="1" y="2025"/>
                      <a:pt x="60" y="2108"/>
                      <a:pt x="144" y="2132"/>
                    </a:cubicBezTo>
                    <a:cubicBezTo>
                      <a:pt x="953" y="2299"/>
                      <a:pt x="1584" y="2930"/>
                      <a:pt x="1751" y="3728"/>
                    </a:cubicBezTo>
                    <a:cubicBezTo>
                      <a:pt x="1763" y="3823"/>
                      <a:pt x="1846" y="3882"/>
                      <a:pt x="1942" y="3882"/>
                    </a:cubicBezTo>
                    <a:cubicBezTo>
                      <a:pt x="2025" y="3882"/>
                      <a:pt x="2108" y="3823"/>
                      <a:pt x="2120" y="3728"/>
                    </a:cubicBezTo>
                    <a:cubicBezTo>
                      <a:pt x="2299" y="2930"/>
                      <a:pt x="2930" y="2299"/>
                      <a:pt x="3728" y="2132"/>
                    </a:cubicBezTo>
                    <a:cubicBezTo>
                      <a:pt x="3811" y="2108"/>
                      <a:pt x="3882" y="2025"/>
                      <a:pt x="3882" y="1942"/>
                    </a:cubicBezTo>
                    <a:cubicBezTo>
                      <a:pt x="3882" y="1846"/>
                      <a:pt x="3811" y="1775"/>
                      <a:pt x="3728" y="1751"/>
                    </a:cubicBezTo>
                    <a:cubicBezTo>
                      <a:pt x="2930" y="1584"/>
                      <a:pt x="2299" y="953"/>
                      <a:pt x="2120" y="156"/>
                    </a:cubicBezTo>
                    <a:cubicBezTo>
                      <a:pt x="2108" y="60"/>
                      <a:pt x="2025" y="1"/>
                      <a:pt x="19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59"/>
              <p:cNvSpPr/>
              <p:nvPr/>
            </p:nvSpPr>
            <p:spPr>
              <a:xfrm>
                <a:off x="589350" y="1195075"/>
                <a:ext cx="17275" cy="16550"/>
              </a:xfrm>
              <a:custGeom>
                <a:rect b="b" l="l" r="r" t="t"/>
                <a:pathLst>
                  <a:path extrusionOk="0" h="662" w="691">
                    <a:moveTo>
                      <a:pt x="204" y="0"/>
                    </a:moveTo>
                    <a:cubicBezTo>
                      <a:pt x="155" y="0"/>
                      <a:pt x="108" y="18"/>
                      <a:pt x="72" y="54"/>
                    </a:cubicBezTo>
                    <a:cubicBezTo>
                      <a:pt x="0" y="125"/>
                      <a:pt x="0" y="256"/>
                      <a:pt x="72" y="328"/>
                    </a:cubicBezTo>
                    <a:lnTo>
                      <a:pt x="346" y="602"/>
                    </a:lnTo>
                    <a:cubicBezTo>
                      <a:pt x="381" y="637"/>
                      <a:pt x="429" y="661"/>
                      <a:pt x="477" y="661"/>
                    </a:cubicBezTo>
                    <a:cubicBezTo>
                      <a:pt x="524" y="661"/>
                      <a:pt x="572" y="637"/>
                      <a:pt x="620" y="602"/>
                    </a:cubicBezTo>
                    <a:cubicBezTo>
                      <a:pt x="691" y="530"/>
                      <a:pt x="691" y="399"/>
                      <a:pt x="620" y="328"/>
                    </a:cubicBezTo>
                    <a:lnTo>
                      <a:pt x="346" y="54"/>
                    </a:lnTo>
                    <a:cubicBezTo>
                      <a:pt x="304" y="18"/>
                      <a:pt x="253" y="0"/>
                      <a:pt x="20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59"/>
              <p:cNvSpPr/>
              <p:nvPr/>
            </p:nvSpPr>
            <p:spPr>
              <a:xfrm>
                <a:off x="646200" y="1252225"/>
                <a:ext cx="17575" cy="16250"/>
              </a:xfrm>
              <a:custGeom>
                <a:rect b="b" l="l" r="r" t="t"/>
                <a:pathLst>
                  <a:path extrusionOk="0" h="650" w="703">
                    <a:moveTo>
                      <a:pt x="215" y="0"/>
                    </a:moveTo>
                    <a:cubicBezTo>
                      <a:pt x="167" y="0"/>
                      <a:pt x="120" y="18"/>
                      <a:pt x="84" y="54"/>
                    </a:cubicBezTo>
                    <a:cubicBezTo>
                      <a:pt x="0" y="125"/>
                      <a:pt x="0" y="244"/>
                      <a:pt x="84" y="328"/>
                    </a:cubicBezTo>
                    <a:lnTo>
                      <a:pt x="358" y="601"/>
                    </a:lnTo>
                    <a:cubicBezTo>
                      <a:pt x="393" y="637"/>
                      <a:pt x="441" y="649"/>
                      <a:pt x="489" y="649"/>
                    </a:cubicBezTo>
                    <a:cubicBezTo>
                      <a:pt x="536" y="649"/>
                      <a:pt x="584" y="637"/>
                      <a:pt x="620" y="601"/>
                    </a:cubicBezTo>
                    <a:cubicBezTo>
                      <a:pt x="703" y="518"/>
                      <a:pt x="703" y="399"/>
                      <a:pt x="620" y="328"/>
                    </a:cubicBezTo>
                    <a:lnTo>
                      <a:pt x="346" y="54"/>
                    </a:lnTo>
                    <a:cubicBezTo>
                      <a:pt x="310" y="18"/>
                      <a:pt x="262" y="0"/>
                      <a:pt x="21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59"/>
              <p:cNvSpPr/>
              <p:nvPr/>
            </p:nvSpPr>
            <p:spPr>
              <a:xfrm>
                <a:off x="589350" y="1252225"/>
                <a:ext cx="17275" cy="16250"/>
              </a:xfrm>
              <a:custGeom>
                <a:rect b="b" l="l" r="r" t="t"/>
                <a:pathLst>
                  <a:path extrusionOk="0" h="650" w="691">
                    <a:moveTo>
                      <a:pt x="478" y="0"/>
                    </a:moveTo>
                    <a:cubicBezTo>
                      <a:pt x="429" y="0"/>
                      <a:pt x="381" y="18"/>
                      <a:pt x="346" y="54"/>
                    </a:cubicBezTo>
                    <a:lnTo>
                      <a:pt x="72" y="328"/>
                    </a:lnTo>
                    <a:cubicBezTo>
                      <a:pt x="0" y="399"/>
                      <a:pt x="0" y="518"/>
                      <a:pt x="72" y="601"/>
                    </a:cubicBezTo>
                    <a:cubicBezTo>
                      <a:pt x="108" y="637"/>
                      <a:pt x="155" y="649"/>
                      <a:pt x="203" y="649"/>
                    </a:cubicBezTo>
                    <a:cubicBezTo>
                      <a:pt x="250" y="649"/>
                      <a:pt x="310" y="637"/>
                      <a:pt x="346" y="601"/>
                    </a:cubicBezTo>
                    <a:lnTo>
                      <a:pt x="620" y="328"/>
                    </a:lnTo>
                    <a:cubicBezTo>
                      <a:pt x="691" y="244"/>
                      <a:pt x="691" y="125"/>
                      <a:pt x="620" y="54"/>
                    </a:cubicBezTo>
                    <a:cubicBezTo>
                      <a:pt x="578" y="18"/>
                      <a:pt x="527" y="0"/>
                      <a:pt x="47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59"/>
              <p:cNvSpPr/>
              <p:nvPr/>
            </p:nvSpPr>
            <p:spPr>
              <a:xfrm>
                <a:off x="646200" y="1195075"/>
                <a:ext cx="17575" cy="16550"/>
              </a:xfrm>
              <a:custGeom>
                <a:rect b="b" l="l" r="r" t="t"/>
                <a:pathLst>
                  <a:path extrusionOk="0" h="662" w="703">
                    <a:moveTo>
                      <a:pt x="489" y="0"/>
                    </a:moveTo>
                    <a:cubicBezTo>
                      <a:pt x="441" y="0"/>
                      <a:pt x="393" y="18"/>
                      <a:pt x="358" y="54"/>
                    </a:cubicBezTo>
                    <a:lnTo>
                      <a:pt x="84" y="328"/>
                    </a:lnTo>
                    <a:cubicBezTo>
                      <a:pt x="0" y="399"/>
                      <a:pt x="0" y="530"/>
                      <a:pt x="84" y="602"/>
                    </a:cubicBezTo>
                    <a:cubicBezTo>
                      <a:pt x="120" y="637"/>
                      <a:pt x="167" y="661"/>
                      <a:pt x="215" y="661"/>
                    </a:cubicBezTo>
                    <a:cubicBezTo>
                      <a:pt x="262" y="661"/>
                      <a:pt x="310" y="637"/>
                      <a:pt x="346" y="602"/>
                    </a:cubicBezTo>
                    <a:lnTo>
                      <a:pt x="620" y="328"/>
                    </a:lnTo>
                    <a:cubicBezTo>
                      <a:pt x="703" y="256"/>
                      <a:pt x="703" y="125"/>
                      <a:pt x="620" y="54"/>
                    </a:cubicBezTo>
                    <a:cubicBezTo>
                      <a:pt x="584" y="18"/>
                      <a:pt x="536" y="0"/>
                      <a:pt x="48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 name="Google Shape;1401;p59"/>
            <p:cNvGrpSpPr/>
            <p:nvPr/>
          </p:nvGrpSpPr>
          <p:grpSpPr>
            <a:xfrm>
              <a:off x="4620680" y="3804764"/>
              <a:ext cx="3178697" cy="1112541"/>
              <a:chOff x="129643" y="1476232"/>
              <a:chExt cx="724357" cy="253524"/>
            </a:xfrm>
          </p:grpSpPr>
          <p:sp>
            <p:nvSpPr>
              <p:cNvPr id="1402" name="Google Shape;1402;p59"/>
              <p:cNvSpPr/>
              <p:nvPr/>
            </p:nvSpPr>
            <p:spPr>
              <a:xfrm rot="-2475715">
                <a:off x="182012" y="1496794"/>
                <a:ext cx="142325" cy="212399"/>
              </a:xfrm>
              <a:custGeom>
                <a:rect b="b" l="l" r="r" t="t"/>
                <a:pathLst>
                  <a:path extrusionOk="0" h="8496" w="5693">
                    <a:moveTo>
                      <a:pt x="1454" y="3983"/>
                    </a:moveTo>
                    <a:cubicBezTo>
                      <a:pt x="1489" y="3983"/>
                      <a:pt x="1525" y="3983"/>
                      <a:pt x="1561" y="3995"/>
                    </a:cubicBezTo>
                    <a:cubicBezTo>
                      <a:pt x="1787" y="4006"/>
                      <a:pt x="2013" y="4090"/>
                      <a:pt x="2216" y="4197"/>
                    </a:cubicBezTo>
                    <a:cubicBezTo>
                      <a:pt x="2216" y="4352"/>
                      <a:pt x="2192" y="4507"/>
                      <a:pt x="2144" y="4661"/>
                    </a:cubicBezTo>
                    <a:cubicBezTo>
                      <a:pt x="2049" y="4971"/>
                      <a:pt x="1799" y="5257"/>
                      <a:pt x="1501" y="5388"/>
                    </a:cubicBezTo>
                    <a:cubicBezTo>
                      <a:pt x="1407" y="5431"/>
                      <a:pt x="1287" y="5470"/>
                      <a:pt x="1154" y="5470"/>
                    </a:cubicBezTo>
                    <a:cubicBezTo>
                      <a:pt x="1067" y="5470"/>
                      <a:pt x="976" y="5454"/>
                      <a:pt x="882" y="5411"/>
                    </a:cubicBezTo>
                    <a:cubicBezTo>
                      <a:pt x="584" y="5269"/>
                      <a:pt x="418" y="4888"/>
                      <a:pt x="513" y="4578"/>
                    </a:cubicBezTo>
                    <a:cubicBezTo>
                      <a:pt x="620" y="4197"/>
                      <a:pt x="1061" y="3983"/>
                      <a:pt x="1454" y="3983"/>
                    </a:cubicBezTo>
                    <a:close/>
                    <a:moveTo>
                      <a:pt x="831" y="1"/>
                    </a:moveTo>
                    <a:cubicBezTo>
                      <a:pt x="799" y="1"/>
                      <a:pt x="767" y="10"/>
                      <a:pt x="739" y="30"/>
                    </a:cubicBezTo>
                    <a:cubicBezTo>
                      <a:pt x="644" y="89"/>
                      <a:pt x="608" y="208"/>
                      <a:pt x="668" y="292"/>
                    </a:cubicBezTo>
                    <a:cubicBezTo>
                      <a:pt x="1156" y="1101"/>
                      <a:pt x="1573" y="1959"/>
                      <a:pt x="1906" y="2852"/>
                    </a:cubicBezTo>
                    <a:cubicBezTo>
                      <a:pt x="2025" y="3149"/>
                      <a:pt x="2120" y="3447"/>
                      <a:pt x="2180" y="3756"/>
                    </a:cubicBezTo>
                    <a:cubicBezTo>
                      <a:pt x="1989" y="3685"/>
                      <a:pt x="1799" y="3625"/>
                      <a:pt x="1596" y="3602"/>
                    </a:cubicBezTo>
                    <a:cubicBezTo>
                      <a:pt x="1556" y="3598"/>
                      <a:pt x="1514" y="3597"/>
                      <a:pt x="1472" y="3597"/>
                    </a:cubicBezTo>
                    <a:cubicBezTo>
                      <a:pt x="927" y="3597"/>
                      <a:pt x="310" y="3885"/>
                      <a:pt x="144" y="4471"/>
                    </a:cubicBezTo>
                    <a:cubicBezTo>
                      <a:pt x="1" y="4959"/>
                      <a:pt x="263" y="5542"/>
                      <a:pt x="715" y="5757"/>
                    </a:cubicBezTo>
                    <a:cubicBezTo>
                      <a:pt x="855" y="5821"/>
                      <a:pt x="1006" y="5853"/>
                      <a:pt x="1162" y="5853"/>
                    </a:cubicBezTo>
                    <a:cubicBezTo>
                      <a:pt x="1324" y="5853"/>
                      <a:pt x="1492" y="5818"/>
                      <a:pt x="1656" y="5745"/>
                    </a:cubicBezTo>
                    <a:cubicBezTo>
                      <a:pt x="2061" y="5566"/>
                      <a:pt x="2382" y="5197"/>
                      <a:pt x="2513" y="4780"/>
                    </a:cubicBezTo>
                    <a:cubicBezTo>
                      <a:pt x="2549" y="4661"/>
                      <a:pt x="2573" y="4542"/>
                      <a:pt x="2585" y="4423"/>
                    </a:cubicBezTo>
                    <a:cubicBezTo>
                      <a:pt x="2680" y="4495"/>
                      <a:pt x="2763" y="4566"/>
                      <a:pt x="2835" y="4626"/>
                    </a:cubicBezTo>
                    <a:cubicBezTo>
                      <a:pt x="4001" y="5578"/>
                      <a:pt x="4883" y="6912"/>
                      <a:pt x="5299" y="8352"/>
                    </a:cubicBezTo>
                    <a:cubicBezTo>
                      <a:pt x="5323" y="8436"/>
                      <a:pt x="5394" y="8495"/>
                      <a:pt x="5478" y="8495"/>
                    </a:cubicBezTo>
                    <a:cubicBezTo>
                      <a:pt x="5502" y="8495"/>
                      <a:pt x="5514" y="8495"/>
                      <a:pt x="5537" y="8483"/>
                    </a:cubicBezTo>
                    <a:cubicBezTo>
                      <a:pt x="5633" y="8459"/>
                      <a:pt x="5692" y="8352"/>
                      <a:pt x="5668" y="8245"/>
                    </a:cubicBezTo>
                    <a:cubicBezTo>
                      <a:pt x="5228" y="6721"/>
                      <a:pt x="4311" y="5340"/>
                      <a:pt x="3085" y="4328"/>
                    </a:cubicBezTo>
                    <a:cubicBezTo>
                      <a:pt x="2942" y="4209"/>
                      <a:pt x="2775" y="4078"/>
                      <a:pt x="2585" y="3971"/>
                    </a:cubicBezTo>
                    <a:cubicBezTo>
                      <a:pt x="2549" y="3530"/>
                      <a:pt x="2418" y="3102"/>
                      <a:pt x="2263" y="2709"/>
                    </a:cubicBezTo>
                    <a:cubicBezTo>
                      <a:pt x="1930" y="1804"/>
                      <a:pt x="1501" y="923"/>
                      <a:pt x="1001" y="101"/>
                    </a:cubicBezTo>
                    <a:cubicBezTo>
                      <a:pt x="961" y="38"/>
                      <a:pt x="895" y="1"/>
                      <a:pt x="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59"/>
              <p:cNvSpPr/>
              <p:nvPr/>
            </p:nvSpPr>
            <p:spPr>
              <a:xfrm>
                <a:off x="765850" y="1546125"/>
                <a:ext cx="88150" cy="113750"/>
              </a:xfrm>
              <a:custGeom>
                <a:rect b="b" l="l" r="r" t="t"/>
                <a:pathLst>
                  <a:path extrusionOk="0" h="4550" w="3526">
                    <a:moveTo>
                      <a:pt x="3326" y="0"/>
                    </a:moveTo>
                    <a:cubicBezTo>
                      <a:pt x="3227" y="0"/>
                      <a:pt x="3143" y="80"/>
                      <a:pt x="3132" y="180"/>
                    </a:cubicBezTo>
                    <a:cubicBezTo>
                      <a:pt x="2977" y="1919"/>
                      <a:pt x="1775" y="3526"/>
                      <a:pt x="156" y="4181"/>
                    </a:cubicBezTo>
                    <a:cubicBezTo>
                      <a:pt x="48" y="4216"/>
                      <a:pt x="1" y="4335"/>
                      <a:pt x="48" y="4431"/>
                    </a:cubicBezTo>
                    <a:cubicBezTo>
                      <a:pt x="72" y="4502"/>
                      <a:pt x="144" y="4550"/>
                      <a:pt x="227" y="4550"/>
                    </a:cubicBezTo>
                    <a:cubicBezTo>
                      <a:pt x="251" y="4550"/>
                      <a:pt x="275" y="4538"/>
                      <a:pt x="298" y="4538"/>
                    </a:cubicBezTo>
                    <a:cubicBezTo>
                      <a:pt x="2049" y="3824"/>
                      <a:pt x="3346" y="2085"/>
                      <a:pt x="3525" y="216"/>
                    </a:cubicBezTo>
                    <a:cubicBezTo>
                      <a:pt x="3525" y="109"/>
                      <a:pt x="3454" y="14"/>
                      <a:pt x="3346" y="2"/>
                    </a:cubicBezTo>
                    <a:cubicBezTo>
                      <a:pt x="3340" y="1"/>
                      <a:pt x="3333" y="0"/>
                      <a:pt x="33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9"/>
              <p:cNvSpPr/>
              <p:nvPr/>
            </p:nvSpPr>
            <p:spPr>
              <a:xfrm>
                <a:off x="654825" y="1572875"/>
                <a:ext cx="87250" cy="89975"/>
              </a:xfrm>
              <a:custGeom>
                <a:rect b="b" l="l" r="r" t="t"/>
                <a:pathLst>
                  <a:path extrusionOk="0" h="3599" w="3490">
                    <a:moveTo>
                      <a:pt x="1811" y="0"/>
                    </a:moveTo>
                    <a:cubicBezTo>
                      <a:pt x="1779" y="0"/>
                      <a:pt x="1747" y="1"/>
                      <a:pt x="1715" y="3"/>
                    </a:cubicBezTo>
                    <a:cubicBezTo>
                      <a:pt x="1013" y="39"/>
                      <a:pt x="370" y="575"/>
                      <a:pt x="179" y="1277"/>
                    </a:cubicBezTo>
                    <a:cubicBezTo>
                      <a:pt x="1" y="1944"/>
                      <a:pt x="263" y="2718"/>
                      <a:pt x="810" y="3170"/>
                    </a:cubicBezTo>
                    <a:cubicBezTo>
                      <a:pt x="1168" y="3444"/>
                      <a:pt x="1608" y="3599"/>
                      <a:pt x="2061" y="3599"/>
                    </a:cubicBezTo>
                    <a:cubicBezTo>
                      <a:pt x="2311" y="3599"/>
                      <a:pt x="2561" y="3551"/>
                      <a:pt x="2799" y="3456"/>
                    </a:cubicBezTo>
                    <a:cubicBezTo>
                      <a:pt x="2894" y="3420"/>
                      <a:pt x="2942" y="3313"/>
                      <a:pt x="2906" y="3206"/>
                    </a:cubicBezTo>
                    <a:cubicBezTo>
                      <a:pt x="2878" y="3132"/>
                      <a:pt x="2800" y="3087"/>
                      <a:pt x="2723" y="3087"/>
                    </a:cubicBezTo>
                    <a:cubicBezTo>
                      <a:pt x="2700" y="3087"/>
                      <a:pt x="2677" y="3091"/>
                      <a:pt x="2656" y="3099"/>
                    </a:cubicBezTo>
                    <a:cubicBezTo>
                      <a:pt x="2464" y="3176"/>
                      <a:pt x="2259" y="3213"/>
                      <a:pt x="2057" y="3213"/>
                    </a:cubicBezTo>
                    <a:cubicBezTo>
                      <a:pt x="1694" y="3213"/>
                      <a:pt x="1335" y="3094"/>
                      <a:pt x="1060" y="2873"/>
                    </a:cubicBezTo>
                    <a:cubicBezTo>
                      <a:pt x="620" y="2515"/>
                      <a:pt x="417" y="1896"/>
                      <a:pt x="548" y="1372"/>
                    </a:cubicBezTo>
                    <a:cubicBezTo>
                      <a:pt x="691" y="837"/>
                      <a:pt x="1203" y="408"/>
                      <a:pt x="1739" y="384"/>
                    </a:cubicBezTo>
                    <a:cubicBezTo>
                      <a:pt x="1763" y="383"/>
                      <a:pt x="1787" y="382"/>
                      <a:pt x="1811" y="382"/>
                    </a:cubicBezTo>
                    <a:cubicBezTo>
                      <a:pt x="2334" y="382"/>
                      <a:pt x="2841" y="752"/>
                      <a:pt x="2977" y="1241"/>
                    </a:cubicBezTo>
                    <a:cubicBezTo>
                      <a:pt x="3084" y="1587"/>
                      <a:pt x="2989" y="1944"/>
                      <a:pt x="2763" y="2146"/>
                    </a:cubicBezTo>
                    <a:cubicBezTo>
                      <a:pt x="2662" y="2227"/>
                      <a:pt x="2526" y="2283"/>
                      <a:pt x="2385" y="2283"/>
                    </a:cubicBezTo>
                    <a:cubicBezTo>
                      <a:pt x="2360" y="2283"/>
                      <a:pt x="2335" y="2281"/>
                      <a:pt x="2311" y="2277"/>
                    </a:cubicBezTo>
                    <a:cubicBezTo>
                      <a:pt x="2168" y="2265"/>
                      <a:pt x="2049" y="2206"/>
                      <a:pt x="1977" y="2111"/>
                    </a:cubicBezTo>
                    <a:cubicBezTo>
                      <a:pt x="1906" y="2015"/>
                      <a:pt x="1894" y="1849"/>
                      <a:pt x="1953" y="1706"/>
                    </a:cubicBezTo>
                    <a:cubicBezTo>
                      <a:pt x="2001" y="1599"/>
                      <a:pt x="2084" y="1515"/>
                      <a:pt x="2192" y="1503"/>
                    </a:cubicBezTo>
                    <a:cubicBezTo>
                      <a:pt x="2299" y="1491"/>
                      <a:pt x="2370" y="1396"/>
                      <a:pt x="2358" y="1289"/>
                    </a:cubicBezTo>
                    <a:cubicBezTo>
                      <a:pt x="2347" y="1190"/>
                      <a:pt x="2264" y="1121"/>
                      <a:pt x="2167" y="1121"/>
                    </a:cubicBezTo>
                    <a:cubicBezTo>
                      <a:pt x="2159" y="1121"/>
                      <a:pt x="2152" y="1122"/>
                      <a:pt x="2144" y="1122"/>
                    </a:cubicBezTo>
                    <a:cubicBezTo>
                      <a:pt x="1906" y="1146"/>
                      <a:pt x="1703" y="1313"/>
                      <a:pt x="1596" y="1563"/>
                    </a:cubicBezTo>
                    <a:cubicBezTo>
                      <a:pt x="1477" y="1837"/>
                      <a:pt x="1513" y="2146"/>
                      <a:pt x="1680" y="2349"/>
                    </a:cubicBezTo>
                    <a:cubicBezTo>
                      <a:pt x="1822" y="2527"/>
                      <a:pt x="2025" y="2634"/>
                      <a:pt x="2275" y="2658"/>
                    </a:cubicBezTo>
                    <a:cubicBezTo>
                      <a:pt x="2313" y="2663"/>
                      <a:pt x="2352" y="2666"/>
                      <a:pt x="2390" y="2666"/>
                    </a:cubicBezTo>
                    <a:cubicBezTo>
                      <a:pt x="2624" y="2666"/>
                      <a:pt x="2849" y="2575"/>
                      <a:pt x="3013" y="2432"/>
                    </a:cubicBezTo>
                    <a:cubicBezTo>
                      <a:pt x="3358" y="2134"/>
                      <a:pt x="3489" y="1622"/>
                      <a:pt x="3346" y="1146"/>
                    </a:cubicBezTo>
                    <a:cubicBezTo>
                      <a:pt x="3164" y="486"/>
                      <a:pt x="2504" y="0"/>
                      <a:pt x="18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5" name="Google Shape;1405;p59"/>
            <p:cNvSpPr/>
            <p:nvPr/>
          </p:nvSpPr>
          <p:spPr>
            <a:xfrm rot="-1848274">
              <a:off x="765338" y="882169"/>
              <a:ext cx="1730062" cy="455715"/>
            </a:xfrm>
            <a:custGeom>
              <a:rect b="b" l="l" r="r" t="t"/>
              <a:pathLst>
                <a:path extrusionOk="0" h="18229" w="69204">
                  <a:moveTo>
                    <a:pt x="110" y="8827"/>
                  </a:moveTo>
                  <a:cubicBezTo>
                    <a:pt x="-771" y="12787"/>
                    <a:pt x="5718" y="20428"/>
                    <a:pt x="8586" y="17560"/>
                  </a:cubicBezTo>
                  <a:cubicBezTo>
                    <a:pt x="12229" y="13917"/>
                    <a:pt x="9053" y="6305"/>
                    <a:pt x="12696" y="2662"/>
                  </a:cubicBezTo>
                  <a:cubicBezTo>
                    <a:pt x="13270" y="2088"/>
                    <a:pt x="14366" y="1394"/>
                    <a:pt x="15007" y="1892"/>
                  </a:cubicBezTo>
                  <a:cubicBezTo>
                    <a:pt x="18042" y="4252"/>
                    <a:pt x="15280" y="9933"/>
                    <a:pt x="17319" y="13193"/>
                  </a:cubicBezTo>
                  <a:cubicBezTo>
                    <a:pt x="18619" y="15272"/>
                    <a:pt x="22777" y="16467"/>
                    <a:pt x="24511" y="14734"/>
                  </a:cubicBezTo>
                  <a:cubicBezTo>
                    <a:pt x="28280" y="10967"/>
                    <a:pt x="25657" y="-660"/>
                    <a:pt x="30932" y="94"/>
                  </a:cubicBezTo>
                  <a:cubicBezTo>
                    <a:pt x="37077" y="972"/>
                    <a:pt x="32844" y="14818"/>
                    <a:pt x="38638" y="17046"/>
                  </a:cubicBezTo>
                  <a:cubicBezTo>
                    <a:pt x="41630" y="18197"/>
                    <a:pt x="45492" y="14660"/>
                    <a:pt x="46600" y="11652"/>
                  </a:cubicBezTo>
                  <a:cubicBezTo>
                    <a:pt x="47793" y="8413"/>
                    <a:pt x="47436" y="3240"/>
                    <a:pt x="50710" y="2148"/>
                  </a:cubicBezTo>
                  <a:cubicBezTo>
                    <a:pt x="55223" y="642"/>
                    <a:pt x="53577" y="12494"/>
                    <a:pt x="57902" y="14477"/>
                  </a:cubicBezTo>
                  <a:cubicBezTo>
                    <a:pt x="61432" y="16095"/>
                    <a:pt x="66777" y="14683"/>
                    <a:pt x="69204" y="11652"/>
                  </a:cubicBezTo>
                </a:path>
              </a:pathLst>
            </a:custGeom>
            <a:noFill/>
            <a:ln cap="rnd" cmpd="sng" w="38100">
              <a:solidFill>
                <a:schemeClr val="dk1"/>
              </a:solidFill>
              <a:prstDash val="solid"/>
              <a:round/>
              <a:headEnd len="med" w="med" type="none"/>
              <a:tailEnd len="med" w="med" type="none"/>
            </a:ln>
          </p:spPr>
        </p:sp>
        <p:grpSp>
          <p:nvGrpSpPr>
            <p:cNvPr id="1406" name="Google Shape;1406;p59"/>
            <p:cNvGrpSpPr/>
            <p:nvPr/>
          </p:nvGrpSpPr>
          <p:grpSpPr>
            <a:xfrm>
              <a:off x="6717100" y="814638"/>
              <a:ext cx="443062" cy="590770"/>
              <a:chOff x="7371700" y="2260325"/>
              <a:chExt cx="443062" cy="590770"/>
            </a:xfrm>
          </p:grpSpPr>
          <p:sp>
            <p:nvSpPr>
              <p:cNvPr id="1407" name="Google Shape;1407;p59"/>
              <p:cNvSpPr/>
              <p:nvPr/>
            </p:nvSpPr>
            <p:spPr>
              <a:xfrm>
                <a:off x="7407630" y="2260325"/>
                <a:ext cx="407132" cy="237575"/>
              </a:xfrm>
              <a:custGeom>
                <a:rect b="b" l="l" r="r" t="t"/>
                <a:pathLst>
                  <a:path extrusionOk="0" h="9503" w="26199">
                    <a:moveTo>
                      <a:pt x="0" y="0"/>
                    </a:moveTo>
                    <a:cubicBezTo>
                      <a:pt x="8310" y="4153"/>
                      <a:pt x="17385" y="6568"/>
                      <a:pt x="26199" y="9503"/>
                    </a:cubicBezTo>
                  </a:path>
                </a:pathLst>
              </a:custGeom>
              <a:noFill/>
              <a:ln cap="rnd" cmpd="sng" w="38100">
                <a:solidFill>
                  <a:schemeClr val="dk2"/>
                </a:solidFill>
                <a:prstDash val="solid"/>
                <a:round/>
                <a:headEnd len="med" w="med" type="none"/>
                <a:tailEnd len="med" w="med" type="none"/>
              </a:ln>
            </p:spPr>
          </p:sp>
          <p:sp>
            <p:nvSpPr>
              <p:cNvPr id="1408" name="Google Shape;1408;p59"/>
              <p:cNvSpPr/>
              <p:nvPr/>
            </p:nvSpPr>
            <p:spPr>
              <a:xfrm>
                <a:off x="7371700" y="2452967"/>
                <a:ext cx="407132" cy="237575"/>
              </a:xfrm>
              <a:custGeom>
                <a:rect b="b" l="l" r="r" t="t"/>
                <a:pathLst>
                  <a:path extrusionOk="0" h="9503" w="26199">
                    <a:moveTo>
                      <a:pt x="0" y="0"/>
                    </a:moveTo>
                    <a:cubicBezTo>
                      <a:pt x="8310" y="4153"/>
                      <a:pt x="17385" y="6568"/>
                      <a:pt x="26199" y="9503"/>
                    </a:cubicBezTo>
                  </a:path>
                </a:pathLst>
              </a:custGeom>
              <a:noFill/>
              <a:ln cap="rnd" cmpd="sng" w="38100">
                <a:solidFill>
                  <a:schemeClr val="dk2"/>
                </a:solidFill>
                <a:prstDash val="solid"/>
                <a:round/>
                <a:headEnd len="med" w="med" type="none"/>
                <a:tailEnd len="med" w="med" type="none"/>
              </a:ln>
            </p:spPr>
          </p:sp>
          <p:sp>
            <p:nvSpPr>
              <p:cNvPr id="1409" name="Google Shape;1409;p59"/>
              <p:cNvSpPr/>
              <p:nvPr/>
            </p:nvSpPr>
            <p:spPr>
              <a:xfrm>
                <a:off x="7371700" y="2613520"/>
                <a:ext cx="407132" cy="237575"/>
              </a:xfrm>
              <a:custGeom>
                <a:rect b="b" l="l" r="r" t="t"/>
                <a:pathLst>
                  <a:path extrusionOk="0" h="9503" w="26199">
                    <a:moveTo>
                      <a:pt x="0" y="0"/>
                    </a:moveTo>
                    <a:cubicBezTo>
                      <a:pt x="8310" y="4153"/>
                      <a:pt x="17385" y="6568"/>
                      <a:pt x="26199" y="9503"/>
                    </a:cubicBezTo>
                  </a:path>
                </a:pathLst>
              </a:custGeom>
              <a:noFill/>
              <a:ln cap="rnd" cmpd="sng" w="38100">
                <a:solidFill>
                  <a:schemeClr val="dk2"/>
                </a:solidFill>
                <a:prstDash val="solid"/>
                <a:round/>
                <a:headEnd len="med" w="med" type="none"/>
                <a:tailEnd len="med" w="med" type="none"/>
              </a:ln>
            </p:spPr>
          </p:sp>
        </p:gr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0" name="Shape 740"/>
        <p:cNvGrpSpPr/>
        <p:nvPr/>
      </p:nvGrpSpPr>
      <p:grpSpPr>
        <a:xfrm>
          <a:off x="0" y="0"/>
          <a:ext cx="0" cy="0"/>
          <a:chOff x="0" y="0"/>
          <a:chExt cx="0" cy="0"/>
        </a:xfrm>
      </p:grpSpPr>
      <p:sp>
        <p:nvSpPr>
          <p:cNvPr id="741" name="Google Shape;741;p42"/>
          <p:cNvSpPr txBox="1"/>
          <p:nvPr>
            <p:ph type="title"/>
          </p:nvPr>
        </p:nvSpPr>
        <p:spPr>
          <a:xfrm>
            <a:off x="1601200" y="539400"/>
            <a:ext cx="63222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742" name="Google Shape;742;p42"/>
          <p:cNvSpPr txBox="1"/>
          <p:nvPr>
            <p:ph idx="1" type="body"/>
          </p:nvPr>
        </p:nvSpPr>
        <p:spPr>
          <a:xfrm>
            <a:off x="1087875" y="1152475"/>
            <a:ext cx="7336200" cy="345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Here’s what you’ll find in this </a:t>
            </a:r>
            <a:r>
              <a:rPr b="1" lang="en">
                <a:solidFill>
                  <a:schemeClr val="dk1"/>
                </a:solidFill>
                <a:uFill>
                  <a:noFill/>
                </a:uFill>
                <a:hlinkClick r:id="rId3">
                  <a:extLst>
                    <a:ext uri="{A12FA001-AC4F-418D-AE19-62706E023703}">
                      <ahyp:hlinkClr val="tx"/>
                    </a:ext>
                  </a:extLst>
                </a:hlinkClick>
              </a:rPr>
              <a:t>Slidesgo</a:t>
            </a:r>
            <a:r>
              <a:rPr lang="en">
                <a:solidFill>
                  <a:schemeClr val="dk1"/>
                </a:solidFill>
              </a:rPr>
              <a:t> template: </a:t>
            </a:r>
            <a:endParaRPr>
              <a:solidFill>
                <a:schemeClr val="dk1"/>
              </a:solidFill>
            </a:endParaRPr>
          </a:p>
          <a:p>
            <a:pPr indent="-307975" lvl="0" marL="457200" rtl="0" algn="l">
              <a:spcBef>
                <a:spcPts val="0"/>
              </a:spcBef>
              <a:spcAft>
                <a:spcPts val="0"/>
              </a:spcAft>
              <a:buClr>
                <a:schemeClr val="dk1"/>
              </a:buClr>
              <a:buSzPts val="1250"/>
              <a:buAutoNum type="arabicPeriod"/>
            </a:pPr>
            <a:r>
              <a:rPr lang="en">
                <a:solidFill>
                  <a:schemeClr val="dk1"/>
                </a:solidFill>
              </a:rPr>
              <a:t>A slide structure based on a </a:t>
            </a:r>
            <a:r>
              <a:rPr lang="en"/>
              <a:t>multi-purpose </a:t>
            </a:r>
            <a:r>
              <a:rPr lang="en">
                <a:solidFill>
                  <a:schemeClr val="dk1"/>
                </a:solidFill>
              </a:rPr>
              <a:t>presentation for business, which you can easily adapt to your needs. For more info on how to edit the template, please visit </a:t>
            </a:r>
            <a:r>
              <a:rPr b="1" lang="en">
                <a:solidFill>
                  <a:schemeClr val="dk1"/>
                </a:solidFill>
                <a:uFill>
                  <a:noFill/>
                </a:uFill>
                <a:hlinkClick r:id="rId4">
                  <a:extLst>
                    <a:ext uri="{A12FA001-AC4F-418D-AE19-62706E023703}">
                      <ahyp:hlinkClr val="tx"/>
                    </a:ext>
                  </a:extLst>
                </a:hlinkClick>
              </a:rPr>
              <a:t>Slidesgo School</a:t>
            </a:r>
            <a:r>
              <a:rPr lang="en">
                <a:solidFill>
                  <a:schemeClr val="dk1"/>
                </a:solidFill>
              </a:rPr>
              <a:t> or read our </a:t>
            </a:r>
            <a:r>
              <a:rPr b="1" lang="en">
                <a:solidFill>
                  <a:schemeClr val="dk1"/>
                </a:solidFill>
                <a:uFill>
                  <a:noFill/>
                </a:uFill>
                <a:hlinkClick r:id="rId5">
                  <a:extLst>
                    <a:ext uri="{A12FA001-AC4F-418D-AE19-62706E023703}">
                      <ahyp:hlinkClr val="tx"/>
                    </a:ext>
                  </a:extLst>
                </a:hlinkClick>
              </a:rPr>
              <a:t>FAQs</a:t>
            </a:r>
            <a:r>
              <a:rPr lang="en">
                <a:solidFill>
                  <a:schemeClr val="dk1"/>
                </a:solidFill>
              </a:rPr>
              <a:t>.</a:t>
            </a:r>
            <a:endParaRPr>
              <a:solidFill>
                <a:schemeClr val="dk1"/>
              </a:solidFill>
            </a:endParaRPr>
          </a:p>
          <a:p>
            <a:pPr indent="-307975" lvl="0" marL="457200" rtl="0" algn="l">
              <a:spcBef>
                <a:spcPts val="0"/>
              </a:spcBef>
              <a:spcAft>
                <a:spcPts val="0"/>
              </a:spcAft>
              <a:buClr>
                <a:schemeClr val="dk1"/>
              </a:buClr>
              <a:buSzPts val="1250"/>
              <a:buAutoNum type="arabicPeriod"/>
            </a:pPr>
            <a:r>
              <a:rPr lang="en">
                <a:solidFill>
                  <a:schemeClr val="dk1"/>
                </a:solidFill>
              </a:rPr>
              <a:t>An assortment of graphic resources that are suitable for use in the presentation can be found in the </a:t>
            </a:r>
            <a:r>
              <a:rPr b="1" lang="en">
                <a:solidFill>
                  <a:schemeClr val="hlink"/>
                </a:solidFill>
                <a:uFill>
                  <a:noFill/>
                </a:uFill>
                <a:hlinkClick action="ppaction://hlinksldjump" r:id="rId6"/>
              </a:rPr>
              <a:t>alternative resources slide</a:t>
            </a:r>
            <a:r>
              <a:rPr lang="en">
                <a:solidFill>
                  <a:schemeClr val="dk1"/>
                </a:solidFill>
              </a:rPr>
              <a:t>.</a:t>
            </a:r>
            <a:endParaRPr>
              <a:solidFill>
                <a:schemeClr val="dk1"/>
              </a:solidFill>
            </a:endParaRPr>
          </a:p>
          <a:p>
            <a:pPr indent="-307975" lvl="0" marL="457200" rtl="0" algn="l">
              <a:spcBef>
                <a:spcPts val="0"/>
              </a:spcBef>
              <a:spcAft>
                <a:spcPts val="0"/>
              </a:spcAft>
              <a:buClr>
                <a:schemeClr val="dk1"/>
              </a:buClr>
              <a:buSzPts val="1250"/>
              <a:buAutoNum type="arabicPeriod"/>
            </a:pPr>
            <a:r>
              <a:rPr lang="en">
                <a:solidFill>
                  <a:schemeClr val="dk1"/>
                </a:solidFill>
              </a:rPr>
              <a:t>A </a:t>
            </a:r>
            <a:r>
              <a:rPr b="1" lang="en">
                <a:solidFill>
                  <a:schemeClr val="hlink"/>
                </a:solidFill>
                <a:uFill>
                  <a:noFill/>
                </a:uFill>
                <a:hlinkClick action="ppaction://hlinksldjump" r:id="rId7"/>
              </a:rPr>
              <a:t>thanks slide</a:t>
            </a:r>
            <a:r>
              <a:rPr lang="en">
                <a:solidFill>
                  <a:schemeClr val="dk1"/>
                </a:solidFill>
              </a:rPr>
              <a:t>, which you must keep so that proper credits for our design are given.</a:t>
            </a:r>
            <a:endParaRPr>
              <a:solidFill>
                <a:schemeClr val="dk1"/>
              </a:solidFill>
            </a:endParaRPr>
          </a:p>
          <a:p>
            <a:pPr indent="-307975" lvl="0" marL="457200" rtl="0" algn="l">
              <a:spcBef>
                <a:spcPts val="0"/>
              </a:spcBef>
              <a:spcAft>
                <a:spcPts val="0"/>
              </a:spcAft>
              <a:buClr>
                <a:schemeClr val="dk1"/>
              </a:buClr>
              <a:buSzPts val="1250"/>
              <a:buAutoNum type="arabicPeriod"/>
            </a:pPr>
            <a:r>
              <a:rPr lang="en">
                <a:solidFill>
                  <a:schemeClr val="dk1"/>
                </a:solidFill>
              </a:rPr>
              <a:t>A </a:t>
            </a:r>
            <a:r>
              <a:rPr b="1" lang="en">
                <a:solidFill>
                  <a:schemeClr val="hlink"/>
                </a:solidFill>
                <a:uFill>
                  <a:noFill/>
                </a:uFill>
                <a:hlinkClick action="ppaction://hlinksldjump" r:id="rId8"/>
              </a:rPr>
              <a:t>resources slide</a:t>
            </a:r>
            <a:r>
              <a:rPr lang="en">
                <a:solidFill>
                  <a:schemeClr val="dk1"/>
                </a:solidFill>
              </a:rPr>
              <a:t>, where you’ll find links to all the elements used in the template.</a:t>
            </a:r>
            <a:endParaRPr>
              <a:solidFill>
                <a:schemeClr val="dk1"/>
              </a:solidFill>
            </a:endParaRPr>
          </a:p>
          <a:p>
            <a:pPr indent="-307975" lvl="0" marL="457200" rtl="0" algn="l">
              <a:spcBef>
                <a:spcPts val="0"/>
              </a:spcBef>
              <a:spcAft>
                <a:spcPts val="0"/>
              </a:spcAft>
              <a:buClr>
                <a:schemeClr val="dk1"/>
              </a:buClr>
              <a:buSzPts val="1250"/>
              <a:buAutoNum type="arabicPeriod"/>
            </a:pPr>
            <a:r>
              <a:rPr b="1" lang="en">
                <a:solidFill>
                  <a:schemeClr val="hlink"/>
                </a:solidFill>
                <a:uFill>
                  <a:noFill/>
                </a:uFill>
                <a:hlinkClick action="ppaction://hlinksldjump" r:id="rId9"/>
              </a:rPr>
              <a:t>Instructions for use</a:t>
            </a:r>
            <a:r>
              <a:rPr lang="en">
                <a:solidFill>
                  <a:schemeClr val="dk1"/>
                </a:solidFill>
              </a:rPr>
              <a:t>.</a:t>
            </a:r>
            <a:endParaRPr>
              <a:solidFill>
                <a:schemeClr val="dk1"/>
              </a:solidFill>
            </a:endParaRPr>
          </a:p>
          <a:p>
            <a:pPr indent="-307975" lvl="0" marL="457200" rtl="0" algn="l">
              <a:spcBef>
                <a:spcPts val="0"/>
              </a:spcBef>
              <a:spcAft>
                <a:spcPts val="0"/>
              </a:spcAft>
              <a:buClr>
                <a:schemeClr val="dk1"/>
              </a:buClr>
              <a:buSzPts val="1250"/>
              <a:buAutoNum type="arabicPeriod"/>
            </a:pPr>
            <a:r>
              <a:rPr lang="en">
                <a:solidFill>
                  <a:schemeClr val="dk1"/>
                </a:solidFill>
              </a:rPr>
              <a:t>Final slides with:</a:t>
            </a:r>
            <a:endParaRPr>
              <a:solidFill>
                <a:schemeClr val="dk1"/>
              </a:solidFill>
            </a:endParaRPr>
          </a:p>
          <a:p>
            <a:pPr indent="-307975" lvl="0" marL="914400" rtl="0" algn="l">
              <a:spcBef>
                <a:spcPts val="0"/>
              </a:spcBef>
              <a:spcAft>
                <a:spcPts val="0"/>
              </a:spcAft>
              <a:buClr>
                <a:schemeClr val="dk1"/>
              </a:buClr>
              <a:buSzPts val="1250"/>
              <a:buChar char="●"/>
            </a:pPr>
            <a:r>
              <a:rPr lang="en">
                <a:solidFill>
                  <a:schemeClr val="dk1"/>
                </a:solidFill>
              </a:rPr>
              <a:t>The</a:t>
            </a:r>
            <a:r>
              <a:rPr lang="en">
                <a:solidFill>
                  <a:schemeClr val="hlink"/>
                </a:solidFill>
                <a:uFill>
                  <a:noFill/>
                </a:uFill>
                <a:hlinkClick action="ppaction://hlinksldjump" r:id="rId10"/>
              </a:rPr>
              <a:t> </a:t>
            </a:r>
            <a:r>
              <a:rPr b="1" lang="en">
                <a:solidFill>
                  <a:schemeClr val="hlink"/>
                </a:solidFill>
                <a:uFill>
                  <a:noFill/>
                </a:uFill>
                <a:hlinkClick action="ppaction://hlinksldjump" r:id="rId11"/>
              </a:rPr>
              <a:t>fonts and colors</a:t>
            </a:r>
            <a:r>
              <a:rPr lang="en">
                <a:solidFill>
                  <a:schemeClr val="hlink"/>
                </a:solidFill>
                <a:uFill>
                  <a:noFill/>
                </a:uFill>
                <a:hlinkClick action="ppaction://hlinksldjump" r:id="rId12"/>
              </a:rPr>
              <a:t> </a:t>
            </a:r>
            <a:r>
              <a:rPr lang="en">
                <a:solidFill>
                  <a:schemeClr val="dk1"/>
                </a:solidFill>
              </a:rPr>
              <a:t>used in the template.</a:t>
            </a:r>
            <a:endParaRPr>
              <a:solidFill>
                <a:schemeClr val="dk1"/>
              </a:solidFill>
            </a:endParaRPr>
          </a:p>
          <a:p>
            <a:pPr indent="-307975" lvl="0" marL="914400" rtl="0" algn="l">
              <a:spcBef>
                <a:spcPts val="0"/>
              </a:spcBef>
              <a:spcAft>
                <a:spcPts val="0"/>
              </a:spcAft>
              <a:buClr>
                <a:schemeClr val="dk1"/>
              </a:buClr>
              <a:buSzPts val="1250"/>
              <a:buChar char="●"/>
            </a:pPr>
            <a:r>
              <a:rPr lang="en">
                <a:solidFill>
                  <a:schemeClr val="dk1"/>
                </a:solidFill>
              </a:rPr>
              <a:t>A </a:t>
            </a:r>
            <a:r>
              <a:rPr b="1" lang="en">
                <a:solidFill>
                  <a:schemeClr val="hlink"/>
                </a:solidFill>
                <a:uFill>
                  <a:noFill/>
                </a:uFill>
                <a:hlinkClick action="ppaction://hlinksldjump" r:id="rId13"/>
              </a:rPr>
              <a:t>selection of illustrations</a:t>
            </a:r>
            <a:r>
              <a:rPr b="1" lang="en">
                <a:solidFill>
                  <a:schemeClr val="dk1"/>
                </a:solidFill>
              </a:rPr>
              <a:t>.</a:t>
            </a:r>
            <a:r>
              <a:rPr lang="en">
                <a:solidFill>
                  <a:schemeClr val="dk1"/>
                </a:solidFill>
              </a:rPr>
              <a:t> You can also customize and animate them as you wish with the online editor. Visit</a:t>
            </a:r>
            <a:r>
              <a:rPr b="1" lang="en">
                <a:solidFill>
                  <a:schemeClr val="dk1"/>
                </a:solidFill>
              </a:rPr>
              <a:t> </a:t>
            </a:r>
            <a:r>
              <a:rPr b="1" lang="en">
                <a:solidFill>
                  <a:schemeClr val="dk1"/>
                </a:solidFill>
                <a:uFill>
                  <a:noFill/>
                </a:uFill>
                <a:hlinkClick r:id="rId14">
                  <a:extLst>
                    <a:ext uri="{A12FA001-AC4F-418D-AE19-62706E023703}">
                      <ahyp:hlinkClr val="tx"/>
                    </a:ext>
                  </a:extLst>
                </a:hlinkClick>
              </a:rPr>
              <a:t>Storyset</a:t>
            </a:r>
            <a:r>
              <a:rPr lang="en">
                <a:solidFill>
                  <a:schemeClr val="dk1"/>
                </a:solidFill>
              </a:rPr>
              <a:t> to find more. </a:t>
            </a:r>
            <a:endParaRPr>
              <a:solidFill>
                <a:schemeClr val="dk1"/>
              </a:solidFill>
            </a:endParaRPr>
          </a:p>
          <a:p>
            <a:pPr indent="-307975" lvl="0" marL="914400" rtl="0" algn="l">
              <a:spcBef>
                <a:spcPts val="0"/>
              </a:spcBef>
              <a:spcAft>
                <a:spcPts val="0"/>
              </a:spcAft>
              <a:buClr>
                <a:schemeClr val="dk1"/>
              </a:buClr>
              <a:buSzPts val="1250"/>
              <a:buChar char="●"/>
            </a:pPr>
            <a:r>
              <a:rPr lang="en">
                <a:solidFill>
                  <a:schemeClr val="dk1"/>
                </a:solidFill>
              </a:rPr>
              <a:t>More</a:t>
            </a:r>
            <a:r>
              <a:rPr lang="en">
                <a:solidFill>
                  <a:schemeClr val="hlink"/>
                </a:solidFill>
                <a:uFill>
                  <a:noFill/>
                </a:uFill>
                <a:hlinkClick action="ppaction://hlinksldjump" r:id="rId15"/>
              </a:rPr>
              <a:t> </a:t>
            </a:r>
            <a:r>
              <a:rPr b="1" lang="en">
                <a:solidFill>
                  <a:schemeClr val="hlink"/>
                </a:solidFill>
                <a:uFill>
                  <a:noFill/>
                </a:uFill>
                <a:hlinkClick action="ppaction://hlinksldjump" r:id="rId16"/>
              </a:rPr>
              <a:t>infographic resources</a:t>
            </a:r>
            <a:r>
              <a:rPr lang="en">
                <a:solidFill>
                  <a:schemeClr val="dk1"/>
                </a:solidFill>
              </a:rPr>
              <a:t>, whose size and color can be edited. </a:t>
            </a:r>
            <a:endParaRPr>
              <a:solidFill>
                <a:schemeClr val="dk1"/>
              </a:solidFill>
            </a:endParaRPr>
          </a:p>
          <a:p>
            <a:pPr indent="-307975" lvl="0" marL="914400" rtl="0" algn="l">
              <a:spcBef>
                <a:spcPts val="0"/>
              </a:spcBef>
              <a:spcAft>
                <a:spcPts val="0"/>
              </a:spcAft>
              <a:buClr>
                <a:schemeClr val="dk1"/>
              </a:buClr>
              <a:buSzPts val="1250"/>
              <a:buChar char="●"/>
            </a:pPr>
            <a:r>
              <a:rPr lang="en">
                <a:solidFill>
                  <a:schemeClr val="dk1"/>
                </a:solidFill>
              </a:rPr>
              <a:t>Sets of </a:t>
            </a:r>
            <a:r>
              <a:rPr b="1" lang="en">
                <a:solidFill>
                  <a:schemeClr val="hlink"/>
                </a:solidFill>
                <a:uFill>
                  <a:noFill/>
                </a:uFill>
                <a:hlinkClick action="ppaction://hlinksldjump" r:id="rId17"/>
              </a:rPr>
              <a:t>customizable icons</a:t>
            </a:r>
            <a:r>
              <a:rPr lang="en">
                <a:solidFill>
                  <a:schemeClr val="dk1"/>
                </a:solidFill>
              </a:rPr>
              <a:t> of the following themes: general, business, avatar, creative process, education, help &amp; support, medical, nature, performing arts, SEO &amp; marketing, and teamwork.</a:t>
            </a:r>
            <a:endParaRPr>
              <a:solidFill>
                <a:schemeClr val="dk1"/>
              </a:solidFill>
            </a:endParaRPr>
          </a:p>
          <a:p>
            <a:pPr indent="0" lvl="0" marL="0" rtl="0" algn="l">
              <a:spcBef>
                <a:spcPts val="0"/>
              </a:spcBef>
              <a:spcAft>
                <a:spcPts val="0"/>
              </a:spcAft>
              <a:buNone/>
            </a:pPr>
            <a:r>
              <a:rPr lang="en">
                <a:solidFill>
                  <a:schemeClr val="dk1"/>
                </a:solidFill>
              </a:rPr>
              <a:t>You can delete this slide when you’re done editing the presentation.</a:t>
            </a:r>
            <a:endParaRPr>
              <a:solidFill>
                <a:schemeClr val="dk1"/>
              </a:solidFill>
            </a:endParaRPr>
          </a:p>
        </p:txBody>
      </p:sp>
      <p:grpSp>
        <p:nvGrpSpPr>
          <p:cNvPr id="743" name="Google Shape;743;p42"/>
          <p:cNvGrpSpPr/>
          <p:nvPr/>
        </p:nvGrpSpPr>
        <p:grpSpPr>
          <a:xfrm>
            <a:off x="1309835" y="378815"/>
            <a:ext cx="7002475" cy="693311"/>
            <a:chOff x="1377596" y="2765323"/>
            <a:chExt cx="2900897" cy="287216"/>
          </a:xfrm>
        </p:grpSpPr>
        <p:sp>
          <p:nvSpPr>
            <p:cNvPr id="744" name="Google Shape;744;p42"/>
            <p:cNvSpPr/>
            <p:nvPr/>
          </p:nvSpPr>
          <p:spPr>
            <a:xfrm>
              <a:off x="1377596" y="2848414"/>
              <a:ext cx="140200" cy="204125"/>
            </a:xfrm>
            <a:custGeom>
              <a:rect b="b" l="l" r="r" t="t"/>
              <a:pathLst>
                <a:path extrusionOk="0" h="8165" w="5608">
                  <a:moveTo>
                    <a:pt x="1441" y="1855"/>
                  </a:moveTo>
                  <a:cubicBezTo>
                    <a:pt x="1822" y="1855"/>
                    <a:pt x="2179" y="2188"/>
                    <a:pt x="2322" y="2533"/>
                  </a:cubicBezTo>
                  <a:cubicBezTo>
                    <a:pt x="2405" y="2759"/>
                    <a:pt x="2429" y="2986"/>
                    <a:pt x="2429" y="3212"/>
                  </a:cubicBezTo>
                  <a:cubicBezTo>
                    <a:pt x="2286" y="3283"/>
                    <a:pt x="2131" y="3331"/>
                    <a:pt x="1976" y="3367"/>
                  </a:cubicBezTo>
                  <a:cubicBezTo>
                    <a:pt x="1924" y="3375"/>
                    <a:pt x="1869" y="3379"/>
                    <a:pt x="1814" y="3379"/>
                  </a:cubicBezTo>
                  <a:cubicBezTo>
                    <a:pt x="1544" y="3379"/>
                    <a:pt x="1253" y="3285"/>
                    <a:pt x="1036" y="3117"/>
                  </a:cubicBezTo>
                  <a:cubicBezTo>
                    <a:pt x="917" y="3009"/>
                    <a:pt x="762" y="2831"/>
                    <a:pt x="750" y="2569"/>
                  </a:cubicBezTo>
                  <a:cubicBezTo>
                    <a:pt x="738" y="2247"/>
                    <a:pt x="1000" y="1926"/>
                    <a:pt x="1322" y="1866"/>
                  </a:cubicBezTo>
                  <a:cubicBezTo>
                    <a:pt x="1357" y="1855"/>
                    <a:pt x="1405" y="1855"/>
                    <a:pt x="1441" y="1855"/>
                  </a:cubicBezTo>
                  <a:close/>
                  <a:moveTo>
                    <a:pt x="5382" y="0"/>
                  </a:moveTo>
                  <a:cubicBezTo>
                    <a:pt x="5321" y="0"/>
                    <a:pt x="5265" y="32"/>
                    <a:pt x="5227" y="92"/>
                  </a:cubicBezTo>
                  <a:cubicBezTo>
                    <a:pt x="4715" y="890"/>
                    <a:pt x="4132" y="1640"/>
                    <a:pt x="3500" y="2343"/>
                  </a:cubicBezTo>
                  <a:cubicBezTo>
                    <a:pt x="3274" y="2569"/>
                    <a:pt x="3048" y="2807"/>
                    <a:pt x="2798" y="2986"/>
                  </a:cubicBezTo>
                  <a:cubicBezTo>
                    <a:pt x="2786" y="2783"/>
                    <a:pt x="2750" y="2593"/>
                    <a:pt x="2679" y="2402"/>
                  </a:cubicBezTo>
                  <a:cubicBezTo>
                    <a:pt x="2486" y="1921"/>
                    <a:pt x="2015" y="1468"/>
                    <a:pt x="1445" y="1468"/>
                  </a:cubicBezTo>
                  <a:cubicBezTo>
                    <a:pt x="1381" y="1468"/>
                    <a:pt x="1316" y="1473"/>
                    <a:pt x="1250" y="1485"/>
                  </a:cubicBezTo>
                  <a:cubicBezTo>
                    <a:pt x="750" y="1581"/>
                    <a:pt x="357" y="2069"/>
                    <a:pt x="369" y="2581"/>
                  </a:cubicBezTo>
                  <a:cubicBezTo>
                    <a:pt x="369" y="2890"/>
                    <a:pt x="524" y="3188"/>
                    <a:pt x="798" y="3414"/>
                  </a:cubicBezTo>
                  <a:cubicBezTo>
                    <a:pt x="1080" y="3638"/>
                    <a:pt x="1451" y="3767"/>
                    <a:pt x="1811" y="3767"/>
                  </a:cubicBezTo>
                  <a:cubicBezTo>
                    <a:pt x="1891" y="3767"/>
                    <a:pt x="1970" y="3761"/>
                    <a:pt x="2048" y="3748"/>
                  </a:cubicBezTo>
                  <a:cubicBezTo>
                    <a:pt x="2167" y="3724"/>
                    <a:pt x="2274" y="3688"/>
                    <a:pt x="2381" y="3652"/>
                  </a:cubicBezTo>
                  <a:lnTo>
                    <a:pt x="2381" y="3652"/>
                  </a:lnTo>
                  <a:cubicBezTo>
                    <a:pt x="2369" y="3760"/>
                    <a:pt x="2346" y="3867"/>
                    <a:pt x="2322" y="3962"/>
                  </a:cubicBezTo>
                  <a:cubicBezTo>
                    <a:pt x="1988" y="5438"/>
                    <a:pt x="1191" y="6808"/>
                    <a:pt x="83" y="7832"/>
                  </a:cubicBezTo>
                  <a:cubicBezTo>
                    <a:pt x="12" y="7903"/>
                    <a:pt x="0" y="8022"/>
                    <a:pt x="71" y="8105"/>
                  </a:cubicBezTo>
                  <a:cubicBezTo>
                    <a:pt x="119" y="8141"/>
                    <a:pt x="167" y="8165"/>
                    <a:pt x="214" y="8165"/>
                  </a:cubicBezTo>
                  <a:cubicBezTo>
                    <a:pt x="262" y="8165"/>
                    <a:pt x="310" y="8153"/>
                    <a:pt x="345" y="8117"/>
                  </a:cubicBezTo>
                  <a:cubicBezTo>
                    <a:pt x="1512" y="7034"/>
                    <a:pt x="2346" y="5593"/>
                    <a:pt x="2703" y="4057"/>
                  </a:cubicBezTo>
                  <a:cubicBezTo>
                    <a:pt x="2738" y="3879"/>
                    <a:pt x="2774" y="3676"/>
                    <a:pt x="2798" y="3450"/>
                  </a:cubicBezTo>
                  <a:cubicBezTo>
                    <a:pt x="3167" y="3224"/>
                    <a:pt x="3500" y="2902"/>
                    <a:pt x="3774" y="2605"/>
                  </a:cubicBezTo>
                  <a:cubicBezTo>
                    <a:pt x="4429" y="1890"/>
                    <a:pt x="5024" y="1116"/>
                    <a:pt x="5548" y="295"/>
                  </a:cubicBezTo>
                  <a:cubicBezTo>
                    <a:pt x="5608" y="200"/>
                    <a:pt x="5584" y="81"/>
                    <a:pt x="5489" y="33"/>
                  </a:cubicBezTo>
                  <a:cubicBezTo>
                    <a:pt x="5454" y="11"/>
                    <a:pt x="5417" y="0"/>
                    <a:pt x="53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42"/>
            <p:cNvSpPr/>
            <p:nvPr/>
          </p:nvSpPr>
          <p:spPr>
            <a:xfrm>
              <a:off x="4044193" y="2765323"/>
              <a:ext cx="234300" cy="219350"/>
            </a:xfrm>
            <a:custGeom>
              <a:rect b="b" l="l" r="r" t="t"/>
              <a:pathLst>
                <a:path extrusionOk="0" h="8774" w="9372">
                  <a:moveTo>
                    <a:pt x="7414" y="2275"/>
                  </a:moveTo>
                  <a:cubicBezTo>
                    <a:pt x="7468" y="2275"/>
                    <a:pt x="7521" y="2278"/>
                    <a:pt x="7573" y="2285"/>
                  </a:cubicBezTo>
                  <a:cubicBezTo>
                    <a:pt x="8002" y="2333"/>
                    <a:pt x="8466" y="2702"/>
                    <a:pt x="8431" y="3154"/>
                  </a:cubicBezTo>
                  <a:cubicBezTo>
                    <a:pt x="8419" y="3356"/>
                    <a:pt x="8288" y="3535"/>
                    <a:pt x="8085" y="3666"/>
                  </a:cubicBezTo>
                  <a:cubicBezTo>
                    <a:pt x="7935" y="3764"/>
                    <a:pt x="7762" y="3814"/>
                    <a:pt x="7597" y="3814"/>
                  </a:cubicBezTo>
                  <a:cubicBezTo>
                    <a:pt x="7500" y="3814"/>
                    <a:pt x="7407" y="3797"/>
                    <a:pt x="7323" y="3761"/>
                  </a:cubicBezTo>
                  <a:cubicBezTo>
                    <a:pt x="6871" y="3571"/>
                    <a:pt x="6585" y="2999"/>
                    <a:pt x="6668" y="2452"/>
                  </a:cubicBezTo>
                  <a:cubicBezTo>
                    <a:pt x="6929" y="2336"/>
                    <a:pt x="7182" y="2275"/>
                    <a:pt x="7414" y="2275"/>
                  </a:cubicBezTo>
                  <a:close/>
                  <a:moveTo>
                    <a:pt x="4849" y="5281"/>
                  </a:moveTo>
                  <a:cubicBezTo>
                    <a:pt x="4985" y="5281"/>
                    <a:pt x="5123" y="5298"/>
                    <a:pt x="5252" y="5345"/>
                  </a:cubicBezTo>
                  <a:cubicBezTo>
                    <a:pt x="5478" y="5428"/>
                    <a:pt x="5716" y="5654"/>
                    <a:pt x="5716" y="5916"/>
                  </a:cubicBezTo>
                  <a:cubicBezTo>
                    <a:pt x="5716" y="6095"/>
                    <a:pt x="5585" y="6226"/>
                    <a:pt x="5514" y="6285"/>
                  </a:cubicBezTo>
                  <a:cubicBezTo>
                    <a:pt x="5396" y="6370"/>
                    <a:pt x="5254" y="6418"/>
                    <a:pt x="5117" y="6418"/>
                  </a:cubicBezTo>
                  <a:cubicBezTo>
                    <a:pt x="5061" y="6418"/>
                    <a:pt x="5006" y="6410"/>
                    <a:pt x="4954" y="6393"/>
                  </a:cubicBezTo>
                  <a:cubicBezTo>
                    <a:pt x="4573" y="6285"/>
                    <a:pt x="4347" y="5845"/>
                    <a:pt x="4335" y="5488"/>
                  </a:cubicBezTo>
                  <a:cubicBezTo>
                    <a:pt x="4335" y="5440"/>
                    <a:pt x="4335" y="5392"/>
                    <a:pt x="4335" y="5345"/>
                  </a:cubicBezTo>
                  <a:lnTo>
                    <a:pt x="4347" y="5345"/>
                  </a:lnTo>
                  <a:cubicBezTo>
                    <a:pt x="4495" y="5311"/>
                    <a:pt x="4671" y="5281"/>
                    <a:pt x="4849" y="5281"/>
                  </a:cubicBezTo>
                  <a:close/>
                  <a:moveTo>
                    <a:pt x="9156" y="0"/>
                  </a:moveTo>
                  <a:cubicBezTo>
                    <a:pt x="9136" y="0"/>
                    <a:pt x="9116" y="4"/>
                    <a:pt x="9097" y="11"/>
                  </a:cubicBezTo>
                  <a:cubicBezTo>
                    <a:pt x="8514" y="213"/>
                    <a:pt x="7919" y="428"/>
                    <a:pt x="7383" y="797"/>
                  </a:cubicBezTo>
                  <a:cubicBezTo>
                    <a:pt x="6847" y="1178"/>
                    <a:pt x="6478" y="1666"/>
                    <a:pt x="6335" y="2190"/>
                  </a:cubicBezTo>
                  <a:cubicBezTo>
                    <a:pt x="6216" y="2249"/>
                    <a:pt x="6085" y="2333"/>
                    <a:pt x="5966" y="2416"/>
                  </a:cubicBezTo>
                  <a:cubicBezTo>
                    <a:pt x="5335" y="2845"/>
                    <a:pt x="4787" y="3416"/>
                    <a:pt x="4394" y="4071"/>
                  </a:cubicBezTo>
                  <a:cubicBezTo>
                    <a:pt x="4192" y="4404"/>
                    <a:pt x="4049" y="4726"/>
                    <a:pt x="3990" y="5023"/>
                  </a:cubicBezTo>
                  <a:cubicBezTo>
                    <a:pt x="2227" y="5476"/>
                    <a:pt x="692" y="6809"/>
                    <a:pt x="37" y="8512"/>
                  </a:cubicBezTo>
                  <a:cubicBezTo>
                    <a:pt x="1" y="8619"/>
                    <a:pt x="49" y="8726"/>
                    <a:pt x="156" y="8762"/>
                  </a:cubicBezTo>
                  <a:cubicBezTo>
                    <a:pt x="180" y="8774"/>
                    <a:pt x="203" y="8774"/>
                    <a:pt x="215" y="8774"/>
                  </a:cubicBezTo>
                  <a:cubicBezTo>
                    <a:pt x="299" y="8774"/>
                    <a:pt x="370" y="8726"/>
                    <a:pt x="394" y="8655"/>
                  </a:cubicBezTo>
                  <a:cubicBezTo>
                    <a:pt x="989" y="7107"/>
                    <a:pt x="2358" y="5881"/>
                    <a:pt x="3954" y="5440"/>
                  </a:cubicBezTo>
                  <a:cubicBezTo>
                    <a:pt x="3954" y="5452"/>
                    <a:pt x="3954" y="5476"/>
                    <a:pt x="3954" y="5500"/>
                  </a:cubicBezTo>
                  <a:cubicBezTo>
                    <a:pt x="3978" y="6095"/>
                    <a:pt x="4347" y="6607"/>
                    <a:pt x="4847" y="6762"/>
                  </a:cubicBezTo>
                  <a:cubicBezTo>
                    <a:pt x="4932" y="6790"/>
                    <a:pt x="5023" y="6804"/>
                    <a:pt x="5115" y="6804"/>
                  </a:cubicBezTo>
                  <a:cubicBezTo>
                    <a:pt x="5331" y="6804"/>
                    <a:pt x="5556" y="6729"/>
                    <a:pt x="5740" y="6595"/>
                  </a:cubicBezTo>
                  <a:cubicBezTo>
                    <a:pt x="5978" y="6416"/>
                    <a:pt x="6109" y="6166"/>
                    <a:pt x="6109" y="5904"/>
                  </a:cubicBezTo>
                  <a:cubicBezTo>
                    <a:pt x="6097" y="5512"/>
                    <a:pt x="5799" y="5131"/>
                    <a:pt x="5383" y="4988"/>
                  </a:cubicBezTo>
                  <a:cubicBezTo>
                    <a:pt x="5204" y="4924"/>
                    <a:pt x="5021" y="4901"/>
                    <a:pt x="4845" y="4901"/>
                  </a:cubicBezTo>
                  <a:cubicBezTo>
                    <a:pt x="4692" y="4901"/>
                    <a:pt x="4544" y="4918"/>
                    <a:pt x="4406" y="4940"/>
                  </a:cubicBezTo>
                  <a:cubicBezTo>
                    <a:pt x="4478" y="4726"/>
                    <a:pt x="4573" y="4499"/>
                    <a:pt x="4728" y="4261"/>
                  </a:cubicBezTo>
                  <a:cubicBezTo>
                    <a:pt x="5085" y="3654"/>
                    <a:pt x="5597" y="3130"/>
                    <a:pt x="6180" y="2725"/>
                  </a:cubicBezTo>
                  <a:cubicBezTo>
                    <a:pt x="6204" y="2714"/>
                    <a:pt x="6240" y="2690"/>
                    <a:pt x="6276" y="2666"/>
                  </a:cubicBezTo>
                  <a:cubicBezTo>
                    <a:pt x="6276" y="3309"/>
                    <a:pt x="6633" y="3892"/>
                    <a:pt x="7180" y="4118"/>
                  </a:cubicBezTo>
                  <a:cubicBezTo>
                    <a:pt x="7309" y="4167"/>
                    <a:pt x="7448" y="4191"/>
                    <a:pt x="7590" y="4191"/>
                  </a:cubicBezTo>
                  <a:cubicBezTo>
                    <a:pt x="7831" y="4191"/>
                    <a:pt x="8078" y="4122"/>
                    <a:pt x="8288" y="3988"/>
                  </a:cubicBezTo>
                  <a:cubicBezTo>
                    <a:pt x="8597" y="3797"/>
                    <a:pt x="8788" y="3499"/>
                    <a:pt x="8812" y="3178"/>
                  </a:cubicBezTo>
                  <a:cubicBezTo>
                    <a:pt x="8859" y="2499"/>
                    <a:pt x="8240" y="1975"/>
                    <a:pt x="7621" y="1892"/>
                  </a:cubicBezTo>
                  <a:cubicBezTo>
                    <a:pt x="7562" y="1886"/>
                    <a:pt x="7502" y="1883"/>
                    <a:pt x="7440" y="1883"/>
                  </a:cubicBezTo>
                  <a:cubicBezTo>
                    <a:pt x="7242" y="1883"/>
                    <a:pt x="7032" y="1915"/>
                    <a:pt x="6823" y="1987"/>
                  </a:cubicBezTo>
                  <a:cubicBezTo>
                    <a:pt x="6990" y="1654"/>
                    <a:pt x="7252" y="1356"/>
                    <a:pt x="7609" y="1106"/>
                  </a:cubicBezTo>
                  <a:cubicBezTo>
                    <a:pt x="8085" y="773"/>
                    <a:pt x="8669" y="570"/>
                    <a:pt x="9228" y="380"/>
                  </a:cubicBezTo>
                  <a:cubicBezTo>
                    <a:pt x="9324" y="344"/>
                    <a:pt x="9371" y="237"/>
                    <a:pt x="9347" y="130"/>
                  </a:cubicBezTo>
                  <a:cubicBezTo>
                    <a:pt x="9319" y="54"/>
                    <a:pt x="9237" y="0"/>
                    <a:pt x="91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 name="Google Shape;746;p42"/>
          <p:cNvGrpSpPr/>
          <p:nvPr/>
        </p:nvGrpSpPr>
        <p:grpSpPr>
          <a:xfrm>
            <a:off x="3802527" y="511828"/>
            <a:ext cx="383997" cy="181872"/>
            <a:chOff x="3802527" y="511828"/>
            <a:chExt cx="383997" cy="181872"/>
          </a:xfrm>
        </p:grpSpPr>
        <p:sp>
          <p:nvSpPr>
            <p:cNvPr id="747" name="Google Shape;747;p42"/>
            <p:cNvSpPr/>
            <p:nvPr/>
          </p:nvSpPr>
          <p:spPr>
            <a:xfrm rot="1098381">
              <a:off x="3814102" y="546080"/>
              <a:ext cx="215143" cy="108381"/>
            </a:xfrm>
            <a:custGeom>
              <a:rect b="b" l="l" r="r" t="t"/>
              <a:pathLst>
                <a:path extrusionOk="0" h="2586" w="5133">
                  <a:moveTo>
                    <a:pt x="203" y="1"/>
                  </a:moveTo>
                  <a:cubicBezTo>
                    <a:pt x="106" y="1"/>
                    <a:pt x="23" y="69"/>
                    <a:pt x="12" y="169"/>
                  </a:cubicBezTo>
                  <a:cubicBezTo>
                    <a:pt x="1" y="276"/>
                    <a:pt x="72" y="371"/>
                    <a:pt x="179" y="383"/>
                  </a:cubicBezTo>
                  <a:cubicBezTo>
                    <a:pt x="1906" y="573"/>
                    <a:pt x="3537" y="1335"/>
                    <a:pt x="4787" y="2538"/>
                  </a:cubicBezTo>
                  <a:cubicBezTo>
                    <a:pt x="4823" y="2574"/>
                    <a:pt x="4870" y="2586"/>
                    <a:pt x="4918" y="2586"/>
                  </a:cubicBezTo>
                  <a:cubicBezTo>
                    <a:pt x="4965" y="2586"/>
                    <a:pt x="5025" y="2574"/>
                    <a:pt x="5061" y="2526"/>
                  </a:cubicBezTo>
                  <a:cubicBezTo>
                    <a:pt x="5132" y="2455"/>
                    <a:pt x="5132" y="2335"/>
                    <a:pt x="5049" y="2252"/>
                  </a:cubicBezTo>
                  <a:cubicBezTo>
                    <a:pt x="3739" y="1002"/>
                    <a:pt x="2025" y="204"/>
                    <a:pt x="227" y="2"/>
                  </a:cubicBezTo>
                  <a:cubicBezTo>
                    <a:pt x="219" y="1"/>
                    <a:pt x="211" y="1"/>
                    <a:pt x="203"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42"/>
            <p:cNvSpPr/>
            <p:nvPr/>
          </p:nvSpPr>
          <p:spPr>
            <a:xfrm rot="1098381">
              <a:off x="4038520" y="528122"/>
              <a:ext cx="127795" cy="149285"/>
            </a:xfrm>
            <a:custGeom>
              <a:rect b="b" l="l" r="r" t="t"/>
              <a:pathLst>
                <a:path extrusionOk="0" h="3562" w="3049">
                  <a:moveTo>
                    <a:pt x="218" y="0"/>
                  </a:moveTo>
                  <a:cubicBezTo>
                    <a:pt x="160" y="0"/>
                    <a:pt x="102" y="25"/>
                    <a:pt x="60" y="73"/>
                  </a:cubicBezTo>
                  <a:cubicBezTo>
                    <a:pt x="1" y="157"/>
                    <a:pt x="13" y="276"/>
                    <a:pt x="96" y="347"/>
                  </a:cubicBezTo>
                  <a:cubicBezTo>
                    <a:pt x="1168" y="1169"/>
                    <a:pt x="2049" y="2240"/>
                    <a:pt x="2656" y="3455"/>
                  </a:cubicBezTo>
                  <a:cubicBezTo>
                    <a:pt x="2692" y="3526"/>
                    <a:pt x="2751" y="3562"/>
                    <a:pt x="2823" y="3562"/>
                  </a:cubicBezTo>
                  <a:cubicBezTo>
                    <a:pt x="2858" y="3562"/>
                    <a:pt x="2882" y="3562"/>
                    <a:pt x="2906" y="3538"/>
                  </a:cubicBezTo>
                  <a:cubicBezTo>
                    <a:pt x="3001" y="3502"/>
                    <a:pt x="3049" y="3383"/>
                    <a:pt x="3001" y="3288"/>
                  </a:cubicBezTo>
                  <a:cubicBezTo>
                    <a:pt x="2370" y="2026"/>
                    <a:pt x="1453" y="895"/>
                    <a:pt x="334" y="38"/>
                  </a:cubicBezTo>
                  <a:cubicBezTo>
                    <a:pt x="300" y="13"/>
                    <a:pt x="259" y="0"/>
                    <a:pt x="218"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 name="Google Shape;749;p42"/>
          <p:cNvGrpSpPr/>
          <p:nvPr/>
        </p:nvGrpSpPr>
        <p:grpSpPr>
          <a:xfrm>
            <a:off x="7446661" y="448365"/>
            <a:ext cx="317443" cy="326774"/>
            <a:chOff x="7446661" y="448365"/>
            <a:chExt cx="317443" cy="326774"/>
          </a:xfrm>
        </p:grpSpPr>
        <p:sp>
          <p:nvSpPr>
            <p:cNvPr id="750" name="Google Shape;750;p42"/>
            <p:cNvSpPr/>
            <p:nvPr/>
          </p:nvSpPr>
          <p:spPr>
            <a:xfrm>
              <a:off x="7446661" y="448365"/>
              <a:ext cx="190660" cy="207496"/>
            </a:xfrm>
            <a:custGeom>
              <a:rect b="b" l="l" r="r" t="t"/>
              <a:pathLst>
                <a:path extrusionOk="0" h="4951" w="4549">
                  <a:moveTo>
                    <a:pt x="4329" y="1"/>
                  </a:moveTo>
                  <a:cubicBezTo>
                    <a:pt x="4293" y="1"/>
                    <a:pt x="4258" y="11"/>
                    <a:pt x="4227" y="33"/>
                  </a:cubicBezTo>
                  <a:cubicBezTo>
                    <a:pt x="2477" y="1212"/>
                    <a:pt x="1037" y="2819"/>
                    <a:pt x="48" y="4677"/>
                  </a:cubicBezTo>
                  <a:cubicBezTo>
                    <a:pt x="1" y="4760"/>
                    <a:pt x="36" y="4879"/>
                    <a:pt x="120" y="4927"/>
                  </a:cubicBezTo>
                  <a:cubicBezTo>
                    <a:pt x="155" y="4950"/>
                    <a:pt x="179" y="4950"/>
                    <a:pt x="215" y="4950"/>
                  </a:cubicBezTo>
                  <a:cubicBezTo>
                    <a:pt x="286" y="4950"/>
                    <a:pt x="346" y="4915"/>
                    <a:pt x="382" y="4855"/>
                  </a:cubicBezTo>
                  <a:cubicBezTo>
                    <a:pt x="1346" y="3057"/>
                    <a:pt x="2751" y="1498"/>
                    <a:pt x="4442" y="355"/>
                  </a:cubicBezTo>
                  <a:cubicBezTo>
                    <a:pt x="4525" y="295"/>
                    <a:pt x="4549" y="176"/>
                    <a:pt x="4489" y="93"/>
                  </a:cubicBezTo>
                  <a:cubicBezTo>
                    <a:pt x="4452" y="32"/>
                    <a:pt x="4390" y="1"/>
                    <a:pt x="4329"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42"/>
            <p:cNvSpPr/>
            <p:nvPr/>
          </p:nvSpPr>
          <p:spPr>
            <a:xfrm>
              <a:off x="7582916" y="654816"/>
              <a:ext cx="181188" cy="120324"/>
            </a:xfrm>
            <a:custGeom>
              <a:rect b="b" l="l" r="r" t="t"/>
              <a:pathLst>
                <a:path extrusionOk="0" h="2871" w="4323">
                  <a:moveTo>
                    <a:pt x="4102" y="1"/>
                  </a:moveTo>
                  <a:cubicBezTo>
                    <a:pt x="4080" y="1"/>
                    <a:pt x="4057" y="5"/>
                    <a:pt x="4036" y="13"/>
                  </a:cubicBezTo>
                  <a:cubicBezTo>
                    <a:pt x="2560" y="548"/>
                    <a:pt x="1179" y="1429"/>
                    <a:pt x="72" y="2549"/>
                  </a:cubicBezTo>
                  <a:cubicBezTo>
                    <a:pt x="0" y="2620"/>
                    <a:pt x="0" y="2739"/>
                    <a:pt x="72" y="2810"/>
                  </a:cubicBezTo>
                  <a:cubicBezTo>
                    <a:pt x="107" y="2858"/>
                    <a:pt x="167" y="2870"/>
                    <a:pt x="214" y="2870"/>
                  </a:cubicBezTo>
                  <a:cubicBezTo>
                    <a:pt x="262" y="2870"/>
                    <a:pt x="310" y="2858"/>
                    <a:pt x="345" y="2810"/>
                  </a:cubicBezTo>
                  <a:cubicBezTo>
                    <a:pt x="1417" y="1739"/>
                    <a:pt x="2739" y="894"/>
                    <a:pt x="4167" y="382"/>
                  </a:cubicBezTo>
                  <a:cubicBezTo>
                    <a:pt x="4263" y="334"/>
                    <a:pt x="4322" y="227"/>
                    <a:pt x="4286" y="132"/>
                  </a:cubicBezTo>
                  <a:cubicBezTo>
                    <a:pt x="4258" y="48"/>
                    <a:pt x="4180" y="1"/>
                    <a:pt x="4102"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2" name="Google Shape;752;p42"/>
          <p:cNvSpPr/>
          <p:nvPr/>
        </p:nvSpPr>
        <p:spPr>
          <a:xfrm>
            <a:off x="8135349" y="4304849"/>
            <a:ext cx="288649" cy="298648"/>
          </a:xfrm>
          <a:custGeom>
            <a:rect b="b" l="l" r="r" t="t"/>
            <a:pathLst>
              <a:path extrusionOk="0" h="3611" w="3490">
                <a:moveTo>
                  <a:pt x="1789" y="1"/>
                </a:moveTo>
                <a:cubicBezTo>
                  <a:pt x="1764" y="1"/>
                  <a:pt x="1740" y="1"/>
                  <a:pt x="1715" y="3"/>
                </a:cubicBezTo>
                <a:cubicBezTo>
                  <a:pt x="1013" y="50"/>
                  <a:pt x="370" y="586"/>
                  <a:pt x="179" y="1277"/>
                </a:cubicBezTo>
                <a:cubicBezTo>
                  <a:pt x="1" y="1955"/>
                  <a:pt x="263" y="2729"/>
                  <a:pt x="810" y="3182"/>
                </a:cubicBezTo>
                <a:cubicBezTo>
                  <a:pt x="1156" y="3456"/>
                  <a:pt x="1608" y="3610"/>
                  <a:pt x="2061" y="3610"/>
                </a:cubicBezTo>
                <a:cubicBezTo>
                  <a:pt x="2311" y="3610"/>
                  <a:pt x="2561" y="3563"/>
                  <a:pt x="2787" y="3467"/>
                </a:cubicBezTo>
                <a:cubicBezTo>
                  <a:pt x="2894" y="3432"/>
                  <a:pt x="2942" y="3313"/>
                  <a:pt x="2906" y="3217"/>
                </a:cubicBezTo>
                <a:cubicBezTo>
                  <a:pt x="2869" y="3144"/>
                  <a:pt x="2796" y="3098"/>
                  <a:pt x="2721" y="3098"/>
                </a:cubicBezTo>
                <a:cubicBezTo>
                  <a:pt x="2699" y="3098"/>
                  <a:pt x="2677" y="3102"/>
                  <a:pt x="2656" y="3110"/>
                </a:cubicBezTo>
                <a:cubicBezTo>
                  <a:pt x="2468" y="3181"/>
                  <a:pt x="2268" y="3215"/>
                  <a:pt x="2069" y="3215"/>
                </a:cubicBezTo>
                <a:cubicBezTo>
                  <a:pt x="1698" y="3215"/>
                  <a:pt x="1331" y="3097"/>
                  <a:pt x="1060" y="2872"/>
                </a:cubicBezTo>
                <a:cubicBezTo>
                  <a:pt x="620" y="2527"/>
                  <a:pt x="406" y="1908"/>
                  <a:pt x="548" y="1384"/>
                </a:cubicBezTo>
                <a:cubicBezTo>
                  <a:pt x="691" y="848"/>
                  <a:pt x="1203" y="419"/>
                  <a:pt x="1739" y="396"/>
                </a:cubicBezTo>
                <a:cubicBezTo>
                  <a:pt x="1763" y="394"/>
                  <a:pt x="1787" y="393"/>
                  <a:pt x="1811" y="393"/>
                </a:cubicBezTo>
                <a:cubicBezTo>
                  <a:pt x="2334" y="393"/>
                  <a:pt x="2841" y="763"/>
                  <a:pt x="2977" y="1253"/>
                </a:cubicBezTo>
                <a:cubicBezTo>
                  <a:pt x="3073" y="1598"/>
                  <a:pt x="2989" y="1955"/>
                  <a:pt x="2763" y="2146"/>
                </a:cubicBezTo>
                <a:cubicBezTo>
                  <a:pt x="2656" y="2242"/>
                  <a:pt x="2510" y="2290"/>
                  <a:pt x="2361" y="2290"/>
                </a:cubicBezTo>
                <a:cubicBezTo>
                  <a:pt x="2344" y="2290"/>
                  <a:pt x="2327" y="2290"/>
                  <a:pt x="2311" y="2289"/>
                </a:cubicBezTo>
                <a:cubicBezTo>
                  <a:pt x="2168" y="2277"/>
                  <a:pt x="2049" y="2217"/>
                  <a:pt x="1977" y="2122"/>
                </a:cubicBezTo>
                <a:cubicBezTo>
                  <a:pt x="1906" y="2027"/>
                  <a:pt x="1894" y="1860"/>
                  <a:pt x="1942" y="1717"/>
                </a:cubicBezTo>
                <a:cubicBezTo>
                  <a:pt x="2001" y="1598"/>
                  <a:pt x="2084" y="1527"/>
                  <a:pt x="2192" y="1515"/>
                </a:cubicBezTo>
                <a:cubicBezTo>
                  <a:pt x="2299" y="1503"/>
                  <a:pt x="2370" y="1408"/>
                  <a:pt x="2358" y="1300"/>
                </a:cubicBezTo>
                <a:cubicBezTo>
                  <a:pt x="2347" y="1201"/>
                  <a:pt x="2265" y="1132"/>
                  <a:pt x="2167" y="1132"/>
                </a:cubicBezTo>
                <a:cubicBezTo>
                  <a:pt x="2159" y="1132"/>
                  <a:pt x="2152" y="1133"/>
                  <a:pt x="2144" y="1134"/>
                </a:cubicBezTo>
                <a:cubicBezTo>
                  <a:pt x="1906" y="1158"/>
                  <a:pt x="1703" y="1324"/>
                  <a:pt x="1596" y="1574"/>
                </a:cubicBezTo>
                <a:cubicBezTo>
                  <a:pt x="1477" y="1836"/>
                  <a:pt x="1513" y="2146"/>
                  <a:pt x="1680" y="2360"/>
                </a:cubicBezTo>
                <a:cubicBezTo>
                  <a:pt x="1811" y="2539"/>
                  <a:pt x="2025" y="2646"/>
                  <a:pt x="2275" y="2670"/>
                </a:cubicBezTo>
                <a:cubicBezTo>
                  <a:pt x="2304" y="2672"/>
                  <a:pt x="2334" y="2674"/>
                  <a:pt x="2364" y="2674"/>
                </a:cubicBezTo>
                <a:cubicBezTo>
                  <a:pt x="2600" y="2674"/>
                  <a:pt x="2844" y="2591"/>
                  <a:pt x="3013" y="2443"/>
                </a:cubicBezTo>
                <a:cubicBezTo>
                  <a:pt x="3346" y="2146"/>
                  <a:pt x="3489" y="1634"/>
                  <a:pt x="3346" y="1146"/>
                </a:cubicBezTo>
                <a:cubicBezTo>
                  <a:pt x="3162" y="490"/>
                  <a:pt x="2489" y="1"/>
                  <a:pt x="17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3" name="Shape 1413"/>
        <p:cNvGrpSpPr/>
        <p:nvPr/>
      </p:nvGrpSpPr>
      <p:grpSpPr>
        <a:xfrm>
          <a:off x="0" y="0"/>
          <a:ext cx="0" cy="0"/>
          <a:chOff x="0" y="0"/>
          <a:chExt cx="0" cy="0"/>
        </a:xfrm>
      </p:grpSpPr>
      <p:sp>
        <p:nvSpPr>
          <p:cNvPr id="1414" name="Google Shape;1414;p60"/>
          <p:cNvSpPr/>
          <p:nvPr/>
        </p:nvSpPr>
        <p:spPr>
          <a:xfrm>
            <a:off x="2225821" y="2942268"/>
            <a:ext cx="5041200" cy="314100"/>
          </a:xfrm>
          <a:prstGeom prst="roundRect">
            <a:avLst>
              <a:gd fmla="val 33635"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60"/>
          <p:cNvSpPr txBox="1"/>
          <p:nvPr>
            <p:ph type="title"/>
          </p:nvPr>
        </p:nvSpPr>
        <p:spPr>
          <a:xfrm>
            <a:off x="1667514" y="1362143"/>
            <a:ext cx="6153900" cy="1511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14,498</a:t>
            </a:r>
            <a:endParaRPr/>
          </a:p>
        </p:txBody>
      </p:sp>
      <p:sp>
        <p:nvSpPr>
          <p:cNvPr id="1416" name="Google Shape;1416;p60"/>
          <p:cNvSpPr txBox="1"/>
          <p:nvPr>
            <p:ph idx="1" type="subTitle"/>
          </p:nvPr>
        </p:nvSpPr>
        <p:spPr>
          <a:xfrm>
            <a:off x="2330986" y="2873293"/>
            <a:ext cx="4827300" cy="434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Big numbers catch your audience’s attention</a:t>
            </a:r>
            <a:endParaRPr/>
          </a:p>
        </p:txBody>
      </p:sp>
      <p:grpSp>
        <p:nvGrpSpPr>
          <p:cNvPr id="1417" name="Google Shape;1417;p60"/>
          <p:cNvGrpSpPr/>
          <p:nvPr/>
        </p:nvGrpSpPr>
        <p:grpSpPr>
          <a:xfrm>
            <a:off x="1233020" y="3484716"/>
            <a:ext cx="413578" cy="413578"/>
            <a:chOff x="578025" y="1183300"/>
            <a:chExt cx="97075" cy="97075"/>
          </a:xfrm>
        </p:grpSpPr>
        <p:sp>
          <p:nvSpPr>
            <p:cNvPr id="1418" name="Google Shape;1418;p60"/>
            <p:cNvSpPr/>
            <p:nvPr/>
          </p:nvSpPr>
          <p:spPr>
            <a:xfrm>
              <a:off x="578025" y="1183300"/>
              <a:ext cx="97075" cy="97075"/>
            </a:xfrm>
            <a:custGeom>
              <a:rect b="b" l="l" r="r" t="t"/>
              <a:pathLst>
                <a:path extrusionOk="0" h="3883" w="3883">
                  <a:moveTo>
                    <a:pt x="1942" y="787"/>
                  </a:moveTo>
                  <a:cubicBezTo>
                    <a:pt x="2180" y="1287"/>
                    <a:pt x="2585" y="1692"/>
                    <a:pt x="3097" y="1942"/>
                  </a:cubicBezTo>
                  <a:cubicBezTo>
                    <a:pt x="2585" y="2180"/>
                    <a:pt x="2180" y="2596"/>
                    <a:pt x="1942" y="3097"/>
                  </a:cubicBezTo>
                  <a:cubicBezTo>
                    <a:pt x="1692" y="2596"/>
                    <a:pt x="1287" y="2180"/>
                    <a:pt x="775" y="1942"/>
                  </a:cubicBezTo>
                  <a:cubicBezTo>
                    <a:pt x="1287" y="1692"/>
                    <a:pt x="1692" y="1287"/>
                    <a:pt x="1942" y="787"/>
                  </a:cubicBezTo>
                  <a:close/>
                  <a:moveTo>
                    <a:pt x="1942" y="1"/>
                  </a:moveTo>
                  <a:cubicBezTo>
                    <a:pt x="1846" y="1"/>
                    <a:pt x="1763" y="60"/>
                    <a:pt x="1751" y="156"/>
                  </a:cubicBezTo>
                  <a:cubicBezTo>
                    <a:pt x="1584" y="953"/>
                    <a:pt x="953" y="1584"/>
                    <a:pt x="144" y="1751"/>
                  </a:cubicBezTo>
                  <a:cubicBezTo>
                    <a:pt x="60" y="1775"/>
                    <a:pt x="1" y="1846"/>
                    <a:pt x="1" y="1942"/>
                  </a:cubicBezTo>
                  <a:cubicBezTo>
                    <a:pt x="1" y="2025"/>
                    <a:pt x="60" y="2108"/>
                    <a:pt x="144" y="2132"/>
                  </a:cubicBezTo>
                  <a:cubicBezTo>
                    <a:pt x="953" y="2299"/>
                    <a:pt x="1584" y="2930"/>
                    <a:pt x="1751" y="3728"/>
                  </a:cubicBezTo>
                  <a:cubicBezTo>
                    <a:pt x="1763" y="3823"/>
                    <a:pt x="1846" y="3882"/>
                    <a:pt x="1942" y="3882"/>
                  </a:cubicBezTo>
                  <a:cubicBezTo>
                    <a:pt x="2025" y="3882"/>
                    <a:pt x="2108" y="3823"/>
                    <a:pt x="2120" y="3728"/>
                  </a:cubicBezTo>
                  <a:cubicBezTo>
                    <a:pt x="2299" y="2930"/>
                    <a:pt x="2930" y="2299"/>
                    <a:pt x="3728" y="2132"/>
                  </a:cubicBezTo>
                  <a:cubicBezTo>
                    <a:pt x="3811" y="2108"/>
                    <a:pt x="3882" y="2025"/>
                    <a:pt x="3882" y="1942"/>
                  </a:cubicBezTo>
                  <a:cubicBezTo>
                    <a:pt x="3882" y="1846"/>
                    <a:pt x="3811" y="1775"/>
                    <a:pt x="3728" y="1751"/>
                  </a:cubicBezTo>
                  <a:cubicBezTo>
                    <a:pt x="2930" y="1584"/>
                    <a:pt x="2299" y="953"/>
                    <a:pt x="2120" y="156"/>
                  </a:cubicBezTo>
                  <a:cubicBezTo>
                    <a:pt x="2108" y="60"/>
                    <a:pt x="2025" y="1"/>
                    <a:pt x="19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60"/>
            <p:cNvSpPr/>
            <p:nvPr/>
          </p:nvSpPr>
          <p:spPr>
            <a:xfrm>
              <a:off x="589350" y="1195075"/>
              <a:ext cx="17275" cy="16550"/>
            </a:xfrm>
            <a:custGeom>
              <a:rect b="b" l="l" r="r" t="t"/>
              <a:pathLst>
                <a:path extrusionOk="0" h="662" w="691">
                  <a:moveTo>
                    <a:pt x="204" y="0"/>
                  </a:moveTo>
                  <a:cubicBezTo>
                    <a:pt x="155" y="0"/>
                    <a:pt x="108" y="18"/>
                    <a:pt x="72" y="54"/>
                  </a:cubicBezTo>
                  <a:cubicBezTo>
                    <a:pt x="0" y="125"/>
                    <a:pt x="0" y="256"/>
                    <a:pt x="72" y="328"/>
                  </a:cubicBezTo>
                  <a:lnTo>
                    <a:pt x="346" y="602"/>
                  </a:lnTo>
                  <a:cubicBezTo>
                    <a:pt x="381" y="637"/>
                    <a:pt x="429" y="661"/>
                    <a:pt x="477" y="661"/>
                  </a:cubicBezTo>
                  <a:cubicBezTo>
                    <a:pt x="524" y="661"/>
                    <a:pt x="572" y="637"/>
                    <a:pt x="620" y="602"/>
                  </a:cubicBezTo>
                  <a:cubicBezTo>
                    <a:pt x="691" y="530"/>
                    <a:pt x="691" y="399"/>
                    <a:pt x="620" y="328"/>
                  </a:cubicBezTo>
                  <a:lnTo>
                    <a:pt x="346" y="54"/>
                  </a:lnTo>
                  <a:cubicBezTo>
                    <a:pt x="304" y="18"/>
                    <a:pt x="253" y="0"/>
                    <a:pt x="2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60"/>
            <p:cNvSpPr/>
            <p:nvPr/>
          </p:nvSpPr>
          <p:spPr>
            <a:xfrm>
              <a:off x="646200" y="1252225"/>
              <a:ext cx="17575" cy="16250"/>
            </a:xfrm>
            <a:custGeom>
              <a:rect b="b" l="l" r="r" t="t"/>
              <a:pathLst>
                <a:path extrusionOk="0" h="650" w="703">
                  <a:moveTo>
                    <a:pt x="215" y="0"/>
                  </a:moveTo>
                  <a:cubicBezTo>
                    <a:pt x="167" y="0"/>
                    <a:pt x="120" y="18"/>
                    <a:pt x="84" y="54"/>
                  </a:cubicBezTo>
                  <a:cubicBezTo>
                    <a:pt x="0" y="125"/>
                    <a:pt x="0" y="244"/>
                    <a:pt x="84" y="328"/>
                  </a:cubicBezTo>
                  <a:lnTo>
                    <a:pt x="358" y="601"/>
                  </a:lnTo>
                  <a:cubicBezTo>
                    <a:pt x="393" y="637"/>
                    <a:pt x="441" y="649"/>
                    <a:pt x="489" y="649"/>
                  </a:cubicBezTo>
                  <a:cubicBezTo>
                    <a:pt x="536" y="649"/>
                    <a:pt x="584" y="637"/>
                    <a:pt x="620" y="601"/>
                  </a:cubicBezTo>
                  <a:cubicBezTo>
                    <a:pt x="703" y="518"/>
                    <a:pt x="703" y="399"/>
                    <a:pt x="620" y="328"/>
                  </a:cubicBezTo>
                  <a:lnTo>
                    <a:pt x="346" y="54"/>
                  </a:lnTo>
                  <a:cubicBezTo>
                    <a:pt x="310" y="18"/>
                    <a:pt x="262" y="0"/>
                    <a:pt x="2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60"/>
            <p:cNvSpPr/>
            <p:nvPr/>
          </p:nvSpPr>
          <p:spPr>
            <a:xfrm>
              <a:off x="589350" y="1252225"/>
              <a:ext cx="17275" cy="16250"/>
            </a:xfrm>
            <a:custGeom>
              <a:rect b="b" l="l" r="r" t="t"/>
              <a:pathLst>
                <a:path extrusionOk="0" h="650" w="691">
                  <a:moveTo>
                    <a:pt x="478" y="0"/>
                  </a:moveTo>
                  <a:cubicBezTo>
                    <a:pt x="429" y="0"/>
                    <a:pt x="381" y="18"/>
                    <a:pt x="346" y="54"/>
                  </a:cubicBezTo>
                  <a:lnTo>
                    <a:pt x="72" y="328"/>
                  </a:lnTo>
                  <a:cubicBezTo>
                    <a:pt x="0" y="399"/>
                    <a:pt x="0" y="518"/>
                    <a:pt x="72" y="601"/>
                  </a:cubicBezTo>
                  <a:cubicBezTo>
                    <a:pt x="108" y="637"/>
                    <a:pt x="155" y="649"/>
                    <a:pt x="203" y="649"/>
                  </a:cubicBezTo>
                  <a:cubicBezTo>
                    <a:pt x="250" y="649"/>
                    <a:pt x="310" y="637"/>
                    <a:pt x="346" y="601"/>
                  </a:cubicBezTo>
                  <a:lnTo>
                    <a:pt x="620" y="328"/>
                  </a:lnTo>
                  <a:cubicBezTo>
                    <a:pt x="691" y="244"/>
                    <a:pt x="691" y="125"/>
                    <a:pt x="620" y="54"/>
                  </a:cubicBezTo>
                  <a:cubicBezTo>
                    <a:pt x="578" y="18"/>
                    <a:pt x="527" y="0"/>
                    <a:pt x="4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60"/>
            <p:cNvSpPr/>
            <p:nvPr/>
          </p:nvSpPr>
          <p:spPr>
            <a:xfrm>
              <a:off x="646200" y="1195075"/>
              <a:ext cx="17575" cy="16550"/>
            </a:xfrm>
            <a:custGeom>
              <a:rect b="b" l="l" r="r" t="t"/>
              <a:pathLst>
                <a:path extrusionOk="0" h="662" w="703">
                  <a:moveTo>
                    <a:pt x="489" y="0"/>
                  </a:moveTo>
                  <a:cubicBezTo>
                    <a:pt x="441" y="0"/>
                    <a:pt x="393" y="18"/>
                    <a:pt x="358" y="54"/>
                  </a:cubicBezTo>
                  <a:lnTo>
                    <a:pt x="84" y="328"/>
                  </a:lnTo>
                  <a:cubicBezTo>
                    <a:pt x="0" y="399"/>
                    <a:pt x="0" y="530"/>
                    <a:pt x="84" y="602"/>
                  </a:cubicBezTo>
                  <a:cubicBezTo>
                    <a:pt x="120" y="637"/>
                    <a:pt x="167" y="661"/>
                    <a:pt x="215" y="661"/>
                  </a:cubicBezTo>
                  <a:cubicBezTo>
                    <a:pt x="262" y="661"/>
                    <a:pt x="310" y="637"/>
                    <a:pt x="346" y="602"/>
                  </a:cubicBezTo>
                  <a:lnTo>
                    <a:pt x="620" y="328"/>
                  </a:lnTo>
                  <a:cubicBezTo>
                    <a:pt x="703" y="256"/>
                    <a:pt x="703" y="125"/>
                    <a:pt x="620" y="54"/>
                  </a:cubicBezTo>
                  <a:cubicBezTo>
                    <a:pt x="584" y="18"/>
                    <a:pt x="536" y="0"/>
                    <a:pt x="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 name="Google Shape;1423;p60"/>
          <p:cNvGrpSpPr/>
          <p:nvPr/>
        </p:nvGrpSpPr>
        <p:grpSpPr>
          <a:xfrm>
            <a:off x="4413388" y="3973999"/>
            <a:ext cx="3658481" cy="661536"/>
            <a:chOff x="44173" y="1591449"/>
            <a:chExt cx="833690" cy="150750"/>
          </a:xfrm>
        </p:grpSpPr>
        <p:sp>
          <p:nvSpPr>
            <p:cNvPr id="1424" name="Google Shape;1424;p60"/>
            <p:cNvSpPr/>
            <p:nvPr/>
          </p:nvSpPr>
          <p:spPr>
            <a:xfrm>
              <a:off x="586738" y="1591449"/>
              <a:ext cx="291125" cy="150750"/>
            </a:xfrm>
            <a:custGeom>
              <a:rect b="b" l="l" r="r" t="t"/>
              <a:pathLst>
                <a:path extrusionOk="0" h="6030" w="11645">
                  <a:moveTo>
                    <a:pt x="3405" y="386"/>
                  </a:moveTo>
                  <a:cubicBezTo>
                    <a:pt x="3548" y="386"/>
                    <a:pt x="3691" y="434"/>
                    <a:pt x="3834" y="529"/>
                  </a:cubicBezTo>
                  <a:cubicBezTo>
                    <a:pt x="4060" y="684"/>
                    <a:pt x="4203" y="946"/>
                    <a:pt x="4215" y="1196"/>
                  </a:cubicBezTo>
                  <a:cubicBezTo>
                    <a:pt x="4227" y="1684"/>
                    <a:pt x="3810" y="2172"/>
                    <a:pt x="3263" y="2303"/>
                  </a:cubicBezTo>
                  <a:cubicBezTo>
                    <a:pt x="3001" y="2065"/>
                    <a:pt x="2834" y="1815"/>
                    <a:pt x="2751" y="1541"/>
                  </a:cubicBezTo>
                  <a:cubicBezTo>
                    <a:pt x="2632" y="1124"/>
                    <a:pt x="2798" y="565"/>
                    <a:pt x="3215" y="410"/>
                  </a:cubicBezTo>
                  <a:cubicBezTo>
                    <a:pt x="3274" y="386"/>
                    <a:pt x="3346" y="386"/>
                    <a:pt x="3405" y="386"/>
                  </a:cubicBezTo>
                  <a:close/>
                  <a:moveTo>
                    <a:pt x="6977" y="1791"/>
                  </a:moveTo>
                  <a:cubicBezTo>
                    <a:pt x="7096" y="1791"/>
                    <a:pt x="7192" y="1839"/>
                    <a:pt x="7251" y="1862"/>
                  </a:cubicBezTo>
                  <a:cubicBezTo>
                    <a:pt x="7418" y="1970"/>
                    <a:pt x="7549" y="2148"/>
                    <a:pt x="7573" y="2339"/>
                  </a:cubicBezTo>
                  <a:cubicBezTo>
                    <a:pt x="7620" y="2732"/>
                    <a:pt x="7299" y="3101"/>
                    <a:pt x="6977" y="3267"/>
                  </a:cubicBezTo>
                  <a:cubicBezTo>
                    <a:pt x="6930" y="3279"/>
                    <a:pt x="6894" y="3303"/>
                    <a:pt x="6846" y="3315"/>
                  </a:cubicBezTo>
                  <a:cubicBezTo>
                    <a:pt x="6846" y="3315"/>
                    <a:pt x="6834" y="3315"/>
                    <a:pt x="6834" y="3303"/>
                  </a:cubicBezTo>
                  <a:cubicBezTo>
                    <a:pt x="6692" y="3089"/>
                    <a:pt x="6513" y="2791"/>
                    <a:pt x="6489" y="2470"/>
                  </a:cubicBezTo>
                  <a:cubicBezTo>
                    <a:pt x="6477" y="2231"/>
                    <a:pt x="6584" y="1922"/>
                    <a:pt x="6823" y="1827"/>
                  </a:cubicBezTo>
                  <a:cubicBezTo>
                    <a:pt x="6882" y="1803"/>
                    <a:pt x="6930" y="1791"/>
                    <a:pt x="6977" y="1791"/>
                  </a:cubicBezTo>
                  <a:close/>
                  <a:moveTo>
                    <a:pt x="3410" y="0"/>
                  </a:moveTo>
                  <a:cubicBezTo>
                    <a:pt x="3304" y="0"/>
                    <a:pt x="3198" y="17"/>
                    <a:pt x="3096" y="53"/>
                  </a:cubicBezTo>
                  <a:cubicBezTo>
                    <a:pt x="2453" y="267"/>
                    <a:pt x="2215" y="1053"/>
                    <a:pt x="2381" y="1648"/>
                  </a:cubicBezTo>
                  <a:cubicBezTo>
                    <a:pt x="2453" y="1898"/>
                    <a:pt x="2584" y="2124"/>
                    <a:pt x="2774" y="2351"/>
                  </a:cubicBezTo>
                  <a:cubicBezTo>
                    <a:pt x="2417" y="2327"/>
                    <a:pt x="2024" y="2196"/>
                    <a:pt x="1667" y="1970"/>
                  </a:cubicBezTo>
                  <a:cubicBezTo>
                    <a:pt x="1167" y="1660"/>
                    <a:pt x="750" y="1208"/>
                    <a:pt x="357" y="767"/>
                  </a:cubicBezTo>
                  <a:cubicBezTo>
                    <a:pt x="319" y="728"/>
                    <a:pt x="266" y="707"/>
                    <a:pt x="213" y="707"/>
                  </a:cubicBezTo>
                  <a:cubicBezTo>
                    <a:pt x="168" y="707"/>
                    <a:pt x="122" y="722"/>
                    <a:pt x="84" y="755"/>
                  </a:cubicBezTo>
                  <a:cubicBezTo>
                    <a:pt x="0" y="827"/>
                    <a:pt x="0" y="958"/>
                    <a:pt x="72" y="1029"/>
                  </a:cubicBezTo>
                  <a:cubicBezTo>
                    <a:pt x="488" y="1481"/>
                    <a:pt x="917" y="1958"/>
                    <a:pt x="1465" y="2303"/>
                  </a:cubicBezTo>
                  <a:cubicBezTo>
                    <a:pt x="1931" y="2590"/>
                    <a:pt x="2421" y="2738"/>
                    <a:pt x="2882" y="2738"/>
                  </a:cubicBezTo>
                  <a:cubicBezTo>
                    <a:pt x="2974" y="2738"/>
                    <a:pt x="3066" y="2732"/>
                    <a:pt x="3155" y="2720"/>
                  </a:cubicBezTo>
                  <a:cubicBezTo>
                    <a:pt x="3263" y="2803"/>
                    <a:pt x="3382" y="2886"/>
                    <a:pt x="3513" y="2970"/>
                  </a:cubicBezTo>
                  <a:cubicBezTo>
                    <a:pt x="4156" y="3386"/>
                    <a:pt x="4894" y="3660"/>
                    <a:pt x="5644" y="3767"/>
                  </a:cubicBezTo>
                  <a:cubicBezTo>
                    <a:pt x="5831" y="3796"/>
                    <a:pt x="6008" y="3811"/>
                    <a:pt x="6175" y="3811"/>
                  </a:cubicBezTo>
                  <a:cubicBezTo>
                    <a:pt x="6358" y="3811"/>
                    <a:pt x="6530" y="3793"/>
                    <a:pt x="6692" y="3755"/>
                  </a:cubicBezTo>
                  <a:cubicBezTo>
                    <a:pt x="7751" y="5160"/>
                    <a:pt x="9501" y="6030"/>
                    <a:pt x="11252" y="6030"/>
                  </a:cubicBezTo>
                  <a:lnTo>
                    <a:pt x="11454" y="6030"/>
                  </a:lnTo>
                  <a:cubicBezTo>
                    <a:pt x="11561" y="6018"/>
                    <a:pt x="11645" y="5934"/>
                    <a:pt x="11633" y="5827"/>
                  </a:cubicBezTo>
                  <a:cubicBezTo>
                    <a:pt x="11633" y="5720"/>
                    <a:pt x="11537" y="5637"/>
                    <a:pt x="11442" y="5637"/>
                  </a:cubicBezTo>
                  <a:cubicBezTo>
                    <a:pt x="11373" y="5640"/>
                    <a:pt x="11303" y="5641"/>
                    <a:pt x="11233" y="5641"/>
                  </a:cubicBezTo>
                  <a:cubicBezTo>
                    <a:pt x="9648" y="5641"/>
                    <a:pt x="8077" y="4868"/>
                    <a:pt x="7084" y="3636"/>
                  </a:cubicBezTo>
                  <a:cubicBezTo>
                    <a:pt x="7096" y="3625"/>
                    <a:pt x="7120" y="3625"/>
                    <a:pt x="7144" y="3613"/>
                  </a:cubicBezTo>
                  <a:cubicBezTo>
                    <a:pt x="7680" y="3351"/>
                    <a:pt x="8013" y="2815"/>
                    <a:pt x="7954" y="2291"/>
                  </a:cubicBezTo>
                  <a:cubicBezTo>
                    <a:pt x="7918" y="1993"/>
                    <a:pt x="7727" y="1696"/>
                    <a:pt x="7442" y="1541"/>
                  </a:cubicBezTo>
                  <a:cubicBezTo>
                    <a:pt x="7294" y="1449"/>
                    <a:pt x="7134" y="1404"/>
                    <a:pt x="6978" y="1404"/>
                  </a:cubicBezTo>
                  <a:cubicBezTo>
                    <a:pt x="6871" y="1404"/>
                    <a:pt x="6765" y="1426"/>
                    <a:pt x="6668" y="1469"/>
                  </a:cubicBezTo>
                  <a:cubicBezTo>
                    <a:pt x="6311" y="1624"/>
                    <a:pt x="6072" y="2053"/>
                    <a:pt x="6108" y="2493"/>
                  </a:cubicBezTo>
                  <a:cubicBezTo>
                    <a:pt x="6132" y="2851"/>
                    <a:pt x="6287" y="3160"/>
                    <a:pt x="6442" y="3410"/>
                  </a:cubicBezTo>
                  <a:cubicBezTo>
                    <a:pt x="6366" y="3419"/>
                    <a:pt x="6285" y="3423"/>
                    <a:pt x="6201" y="3423"/>
                  </a:cubicBezTo>
                  <a:cubicBezTo>
                    <a:pt x="6047" y="3423"/>
                    <a:pt x="5880" y="3409"/>
                    <a:pt x="5703" y="3386"/>
                  </a:cubicBezTo>
                  <a:cubicBezTo>
                    <a:pt x="5001" y="3291"/>
                    <a:pt x="4310" y="3029"/>
                    <a:pt x="3715" y="2648"/>
                  </a:cubicBezTo>
                  <a:cubicBezTo>
                    <a:pt x="3691" y="2624"/>
                    <a:pt x="3655" y="2612"/>
                    <a:pt x="3632" y="2589"/>
                  </a:cubicBezTo>
                  <a:cubicBezTo>
                    <a:pt x="4203" y="2339"/>
                    <a:pt x="4608" y="1767"/>
                    <a:pt x="4596" y="1184"/>
                  </a:cubicBezTo>
                  <a:cubicBezTo>
                    <a:pt x="4584" y="815"/>
                    <a:pt x="4382" y="434"/>
                    <a:pt x="4048" y="207"/>
                  </a:cubicBezTo>
                  <a:cubicBezTo>
                    <a:pt x="3849" y="72"/>
                    <a:pt x="3628" y="0"/>
                    <a:pt x="3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60"/>
            <p:cNvSpPr/>
            <p:nvPr/>
          </p:nvSpPr>
          <p:spPr>
            <a:xfrm>
              <a:off x="155198" y="1608461"/>
              <a:ext cx="88150" cy="113750"/>
            </a:xfrm>
            <a:custGeom>
              <a:rect b="b" l="l" r="r" t="t"/>
              <a:pathLst>
                <a:path extrusionOk="0" h="4550" w="3526">
                  <a:moveTo>
                    <a:pt x="3326" y="0"/>
                  </a:moveTo>
                  <a:cubicBezTo>
                    <a:pt x="3227" y="0"/>
                    <a:pt x="3143" y="80"/>
                    <a:pt x="3132" y="180"/>
                  </a:cubicBezTo>
                  <a:cubicBezTo>
                    <a:pt x="2977" y="1919"/>
                    <a:pt x="1775" y="3526"/>
                    <a:pt x="156" y="4181"/>
                  </a:cubicBezTo>
                  <a:cubicBezTo>
                    <a:pt x="48" y="4216"/>
                    <a:pt x="1" y="4335"/>
                    <a:pt x="48" y="4431"/>
                  </a:cubicBezTo>
                  <a:cubicBezTo>
                    <a:pt x="72" y="4502"/>
                    <a:pt x="144" y="4550"/>
                    <a:pt x="227" y="4550"/>
                  </a:cubicBezTo>
                  <a:cubicBezTo>
                    <a:pt x="251" y="4550"/>
                    <a:pt x="275" y="4538"/>
                    <a:pt x="298" y="4538"/>
                  </a:cubicBezTo>
                  <a:cubicBezTo>
                    <a:pt x="2049" y="3824"/>
                    <a:pt x="3346" y="2085"/>
                    <a:pt x="3525" y="216"/>
                  </a:cubicBezTo>
                  <a:cubicBezTo>
                    <a:pt x="3525" y="109"/>
                    <a:pt x="3454" y="14"/>
                    <a:pt x="3346" y="2"/>
                  </a:cubicBezTo>
                  <a:cubicBezTo>
                    <a:pt x="3340" y="1"/>
                    <a:pt x="3333" y="0"/>
                    <a:pt x="33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60"/>
            <p:cNvSpPr/>
            <p:nvPr/>
          </p:nvSpPr>
          <p:spPr>
            <a:xfrm>
              <a:off x="44173" y="1635211"/>
              <a:ext cx="87250" cy="89975"/>
            </a:xfrm>
            <a:custGeom>
              <a:rect b="b" l="l" r="r" t="t"/>
              <a:pathLst>
                <a:path extrusionOk="0" h="3599" w="3490">
                  <a:moveTo>
                    <a:pt x="1811" y="0"/>
                  </a:moveTo>
                  <a:cubicBezTo>
                    <a:pt x="1779" y="0"/>
                    <a:pt x="1747" y="1"/>
                    <a:pt x="1715" y="3"/>
                  </a:cubicBezTo>
                  <a:cubicBezTo>
                    <a:pt x="1013" y="39"/>
                    <a:pt x="370" y="575"/>
                    <a:pt x="179" y="1277"/>
                  </a:cubicBezTo>
                  <a:cubicBezTo>
                    <a:pt x="1" y="1944"/>
                    <a:pt x="263" y="2718"/>
                    <a:pt x="810" y="3170"/>
                  </a:cubicBezTo>
                  <a:cubicBezTo>
                    <a:pt x="1168" y="3444"/>
                    <a:pt x="1608" y="3599"/>
                    <a:pt x="2061" y="3599"/>
                  </a:cubicBezTo>
                  <a:cubicBezTo>
                    <a:pt x="2311" y="3599"/>
                    <a:pt x="2561" y="3551"/>
                    <a:pt x="2799" y="3456"/>
                  </a:cubicBezTo>
                  <a:cubicBezTo>
                    <a:pt x="2894" y="3420"/>
                    <a:pt x="2942" y="3313"/>
                    <a:pt x="2906" y="3206"/>
                  </a:cubicBezTo>
                  <a:cubicBezTo>
                    <a:pt x="2878" y="3132"/>
                    <a:pt x="2800" y="3087"/>
                    <a:pt x="2723" y="3087"/>
                  </a:cubicBezTo>
                  <a:cubicBezTo>
                    <a:pt x="2700" y="3087"/>
                    <a:pt x="2677" y="3091"/>
                    <a:pt x="2656" y="3099"/>
                  </a:cubicBezTo>
                  <a:cubicBezTo>
                    <a:pt x="2464" y="3176"/>
                    <a:pt x="2259" y="3213"/>
                    <a:pt x="2057" y="3213"/>
                  </a:cubicBezTo>
                  <a:cubicBezTo>
                    <a:pt x="1694" y="3213"/>
                    <a:pt x="1335" y="3094"/>
                    <a:pt x="1060" y="2873"/>
                  </a:cubicBezTo>
                  <a:cubicBezTo>
                    <a:pt x="620" y="2515"/>
                    <a:pt x="417" y="1896"/>
                    <a:pt x="548" y="1372"/>
                  </a:cubicBezTo>
                  <a:cubicBezTo>
                    <a:pt x="691" y="837"/>
                    <a:pt x="1203" y="408"/>
                    <a:pt x="1739" y="384"/>
                  </a:cubicBezTo>
                  <a:cubicBezTo>
                    <a:pt x="1763" y="383"/>
                    <a:pt x="1787" y="382"/>
                    <a:pt x="1811" y="382"/>
                  </a:cubicBezTo>
                  <a:cubicBezTo>
                    <a:pt x="2334" y="382"/>
                    <a:pt x="2841" y="752"/>
                    <a:pt x="2977" y="1241"/>
                  </a:cubicBezTo>
                  <a:cubicBezTo>
                    <a:pt x="3084" y="1587"/>
                    <a:pt x="2989" y="1944"/>
                    <a:pt x="2763" y="2146"/>
                  </a:cubicBezTo>
                  <a:cubicBezTo>
                    <a:pt x="2662" y="2227"/>
                    <a:pt x="2526" y="2283"/>
                    <a:pt x="2385" y="2283"/>
                  </a:cubicBezTo>
                  <a:cubicBezTo>
                    <a:pt x="2360" y="2283"/>
                    <a:pt x="2335" y="2281"/>
                    <a:pt x="2311" y="2277"/>
                  </a:cubicBezTo>
                  <a:cubicBezTo>
                    <a:pt x="2168" y="2265"/>
                    <a:pt x="2049" y="2206"/>
                    <a:pt x="1977" y="2111"/>
                  </a:cubicBezTo>
                  <a:cubicBezTo>
                    <a:pt x="1906" y="2015"/>
                    <a:pt x="1894" y="1849"/>
                    <a:pt x="1953" y="1706"/>
                  </a:cubicBezTo>
                  <a:cubicBezTo>
                    <a:pt x="2001" y="1599"/>
                    <a:pt x="2084" y="1515"/>
                    <a:pt x="2192" y="1503"/>
                  </a:cubicBezTo>
                  <a:cubicBezTo>
                    <a:pt x="2299" y="1491"/>
                    <a:pt x="2370" y="1396"/>
                    <a:pt x="2358" y="1289"/>
                  </a:cubicBezTo>
                  <a:cubicBezTo>
                    <a:pt x="2347" y="1190"/>
                    <a:pt x="2264" y="1121"/>
                    <a:pt x="2167" y="1121"/>
                  </a:cubicBezTo>
                  <a:cubicBezTo>
                    <a:pt x="2159" y="1121"/>
                    <a:pt x="2152" y="1122"/>
                    <a:pt x="2144" y="1122"/>
                  </a:cubicBezTo>
                  <a:cubicBezTo>
                    <a:pt x="1906" y="1146"/>
                    <a:pt x="1703" y="1313"/>
                    <a:pt x="1596" y="1563"/>
                  </a:cubicBezTo>
                  <a:cubicBezTo>
                    <a:pt x="1477" y="1837"/>
                    <a:pt x="1513" y="2146"/>
                    <a:pt x="1680" y="2349"/>
                  </a:cubicBezTo>
                  <a:cubicBezTo>
                    <a:pt x="1822" y="2527"/>
                    <a:pt x="2025" y="2634"/>
                    <a:pt x="2275" y="2658"/>
                  </a:cubicBezTo>
                  <a:cubicBezTo>
                    <a:pt x="2313" y="2663"/>
                    <a:pt x="2352" y="2666"/>
                    <a:pt x="2390" y="2666"/>
                  </a:cubicBezTo>
                  <a:cubicBezTo>
                    <a:pt x="2624" y="2666"/>
                    <a:pt x="2849" y="2575"/>
                    <a:pt x="3013" y="2432"/>
                  </a:cubicBezTo>
                  <a:cubicBezTo>
                    <a:pt x="3358" y="2134"/>
                    <a:pt x="3489" y="1622"/>
                    <a:pt x="3346" y="1146"/>
                  </a:cubicBezTo>
                  <a:cubicBezTo>
                    <a:pt x="3164" y="486"/>
                    <a:pt x="2504" y="0"/>
                    <a:pt x="18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7" name="Google Shape;1427;p60"/>
          <p:cNvSpPr/>
          <p:nvPr/>
        </p:nvSpPr>
        <p:spPr>
          <a:xfrm>
            <a:off x="1011823" y="440719"/>
            <a:ext cx="1730100" cy="455725"/>
          </a:xfrm>
          <a:custGeom>
            <a:rect b="b" l="l" r="r" t="t"/>
            <a:pathLst>
              <a:path extrusionOk="0" h="18229" w="69204">
                <a:moveTo>
                  <a:pt x="110" y="8827"/>
                </a:moveTo>
                <a:cubicBezTo>
                  <a:pt x="-771" y="12787"/>
                  <a:pt x="5718" y="20428"/>
                  <a:pt x="8586" y="17560"/>
                </a:cubicBezTo>
                <a:cubicBezTo>
                  <a:pt x="12229" y="13917"/>
                  <a:pt x="9053" y="6305"/>
                  <a:pt x="12696" y="2662"/>
                </a:cubicBezTo>
                <a:cubicBezTo>
                  <a:pt x="13270" y="2088"/>
                  <a:pt x="14366" y="1394"/>
                  <a:pt x="15007" y="1892"/>
                </a:cubicBezTo>
                <a:cubicBezTo>
                  <a:pt x="18042" y="4252"/>
                  <a:pt x="15280" y="9933"/>
                  <a:pt x="17319" y="13193"/>
                </a:cubicBezTo>
                <a:cubicBezTo>
                  <a:pt x="18619" y="15272"/>
                  <a:pt x="22777" y="16467"/>
                  <a:pt x="24511" y="14734"/>
                </a:cubicBezTo>
                <a:cubicBezTo>
                  <a:pt x="28280" y="10967"/>
                  <a:pt x="25657" y="-660"/>
                  <a:pt x="30932" y="94"/>
                </a:cubicBezTo>
                <a:cubicBezTo>
                  <a:pt x="37077" y="972"/>
                  <a:pt x="32844" y="14818"/>
                  <a:pt x="38638" y="17046"/>
                </a:cubicBezTo>
                <a:cubicBezTo>
                  <a:pt x="41630" y="18197"/>
                  <a:pt x="45492" y="14660"/>
                  <a:pt x="46600" y="11652"/>
                </a:cubicBezTo>
                <a:cubicBezTo>
                  <a:pt x="47793" y="8413"/>
                  <a:pt x="47436" y="3240"/>
                  <a:pt x="50710" y="2148"/>
                </a:cubicBezTo>
                <a:cubicBezTo>
                  <a:pt x="55223" y="642"/>
                  <a:pt x="53577" y="12494"/>
                  <a:pt x="57902" y="14477"/>
                </a:cubicBezTo>
                <a:cubicBezTo>
                  <a:pt x="61432" y="16095"/>
                  <a:pt x="66777" y="14683"/>
                  <a:pt x="69204" y="11652"/>
                </a:cubicBezTo>
              </a:path>
            </a:pathLst>
          </a:custGeom>
          <a:noFill/>
          <a:ln cap="rnd" cmpd="sng" w="38100">
            <a:solidFill>
              <a:schemeClr val="dk1"/>
            </a:solidFill>
            <a:prstDash val="solid"/>
            <a:round/>
            <a:headEnd len="med" w="med" type="none"/>
            <a:tailEnd len="med" w="med" type="none"/>
          </a:ln>
        </p:spPr>
      </p:sp>
      <p:grpSp>
        <p:nvGrpSpPr>
          <p:cNvPr id="1428" name="Google Shape;1428;p60"/>
          <p:cNvGrpSpPr/>
          <p:nvPr/>
        </p:nvGrpSpPr>
        <p:grpSpPr>
          <a:xfrm>
            <a:off x="1545492" y="2775050"/>
            <a:ext cx="580276" cy="676405"/>
            <a:chOff x="1545492" y="2775050"/>
            <a:chExt cx="580276" cy="676405"/>
          </a:xfrm>
        </p:grpSpPr>
        <p:sp>
          <p:nvSpPr>
            <p:cNvPr id="1429" name="Google Shape;1429;p60"/>
            <p:cNvSpPr/>
            <p:nvPr/>
          </p:nvSpPr>
          <p:spPr>
            <a:xfrm>
              <a:off x="1703750" y="2775050"/>
              <a:ext cx="406575" cy="167775"/>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sp>
          <p:nvSpPr>
            <p:cNvPr id="1430" name="Google Shape;1430;p60"/>
            <p:cNvSpPr/>
            <p:nvPr/>
          </p:nvSpPr>
          <p:spPr>
            <a:xfrm rot="-1152844">
              <a:off x="1561775" y="2962193"/>
              <a:ext cx="406577" cy="167776"/>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sp>
          <p:nvSpPr>
            <p:cNvPr id="1431" name="Google Shape;1431;p60"/>
            <p:cNvSpPr/>
            <p:nvPr/>
          </p:nvSpPr>
          <p:spPr>
            <a:xfrm rot="-1702772">
              <a:off x="1703761" y="3197142"/>
              <a:ext cx="406566" cy="167771"/>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grpSp>
      <p:grpSp>
        <p:nvGrpSpPr>
          <p:cNvPr id="1432" name="Google Shape;1432;p60"/>
          <p:cNvGrpSpPr/>
          <p:nvPr/>
        </p:nvGrpSpPr>
        <p:grpSpPr>
          <a:xfrm flipH="1">
            <a:off x="7411792" y="2752450"/>
            <a:ext cx="580276" cy="676405"/>
            <a:chOff x="1545492" y="2775050"/>
            <a:chExt cx="580276" cy="676405"/>
          </a:xfrm>
        </p:grpSpPr>
        <p:sp>
          <p:nvSpPr>
            <p:cNvPr id="1433" name="Google Shape;1433;p60"/>
            <p:cNvSpPr/>
            <p:nvPr/>
          </p:nvSpPr>
          <p:spPr>
            <a:xfrm>
              <a:off x="1703750" y="2775050"/>
              <a:ext cx="406575" cy="167775"/>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sp>
          <p:nvSpPr>
            <p:cNvPr id="1434" name="Google Shape;1434;p60"/>
            <p:cNvSpPr/>
            <p:nvPr/>
          </p:nvSpPr>
          <p:spPr>
            <a:xfrm rot="-1152844">
              <a:off x="1561775" y="2962193"/>
              <a:ext cx="406577" cy="167776"/>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sp>
          <p:nvSpPr>
            <p:cNvPr id="1435" name="Google Shape;1435;p60"/>
            <p:cNvSpPr/>
            <p:nvPr/>
          </p:nvSpPr>
          <p:spPr>
            <a:xfrm rot="-1702772">
              <a:off x="1703761" y="3197142"/>
              <a:ext cx="406566" cy="167771"/>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grpSp>
      <p:grpSp>
        <p:nvGrpSpPr>
          <p:cNvPr id="1436" name="Google Shape;1436;p60"/>
          <p:cNvGrpSpPr/>
          <p:nvPr/>
        </p:nvGrpSpPr>
        <p:grpSpPr>
          <a:xfrm>
            <a:off x="6855361" y="331005"/>
            <a:ext cx="1357604" cy="1176082"/>
            <a:chOff x="3289675" y="3925625"/>
            <a:chExt cx="485500" cy="420600"/>
          </a:xfrm>
        </p:grpSpPr>
        <p:sp>
          <p:nvSpPr>
            <p:cNvPr id="1437" name="Google Shape;1437;p60"/>
            <p:cNvSpPr/>
            <p:nvPr/>
          </p:nvSpPr>
          <p:spPr>
            <a:xfrm>
              <a:off x="3378975" y="4163150"/>
              <a:ext cx="216425" cy="178025"/>
            </a:xfrm>
            <a:custGeom>
              <a:rect b="b" l="l" r="r" t="t"/>
              <a:pathLst>
                <a:path extrusionOk="0" h="7121" w="8657">
                  <a:moveTo>
                    <a:pt x="8657" y="0"/>
                  </a:moveTo>
                  <a:lnTo>
                    <a:pt x="6954" y="2334"/>
                  </a:lnTo>
                  <a:lnTo>
                    <a:pt x="1" y="2334"/>
                  </a:lnTo>
                  <a:lnTo>
                    <a:pt x="1" y="7120"/>
                  </a:lnTo>
                  <a:lnTo>
                    <a:pt x="8657" y="7120"/>
                  </a:lnTo>
                  <a:lnTo>
                    <a:pt x="865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60"/>
            <p:cNvSpPr/>
            <p:nvPr/>
          </p:nvSpPr>
          <p:spPr>
            <a:xfrm>
              <a:off x="3595375" y="4163150"/>
              <a:ext cx="103025" cy="178025"/>
            </a:xfrm>
            <a:custGeom>
              <a:rect b="b" l="l" r="r" t="t"/>
              <a:pathLst>
                <a:path extrusionOk="0" h="7121" w="4121">
                  <a:moveTo>
                    <a:pt x="1" y="0"/>
                  </a:moveTo>
                  <a:lnTo>
                    <a:pt x="1" y="7120"/>
                  </a:lnTo>
                  <a:lnTo>
                    <a:pt x="4120" y="7120"/>
                  </a:lnTo>
                  <a:lnTo>
                    <a:pt x="4120" y="2334"/>
                  </a:lnTo>
                  <a:lnTo>
                    <a:pt x="1691" y="2334"/>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60"/>
            <p:cNvSpPr/>
            <p:nvPr/>
          </p:nvSpPr>
          <p:spPr>
            <a:xfrm>
              <a:off x="3378975" y="4163150"/>
              <a:ext cx="216425" cy="89025"/>
            </a:xfrm>
            <a:custGeom>
              <a:rect b="b" l="l" r="r" t="t"/>
              <a:pathLst>
                <a:path extrusionOk="0" h="3561" w="8657">
                  <a:moveTo>
                    <a:pt x="8657" y="0"/>
                  </a:moveTo>
                  <a:lnTo>
                    <a:pt x="6954" y="2334"/>
                  </a:lnTo>
                  <a:lnTo>
                    <a:pt x="1" y="2334"/>
                  </a:lnTo>
                  <a:lnTo>
                    <a:pt x="1" y="3560"/>
                  </a:lnTo>
                  <a:lnTo>
                    <a:pt x="7740" y="3560"/>
                  </a:lnTo>
                  <a:lnTo>
                    <a:pt x="8657" y="2334"/>
                  </a:lnTo>
                  <a:lnTo>
                    <a:pt x="865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60"/>
            <p:cNvSpPr/>
            <p:nvPr/>
          </p:nvSpPr>
          <p:spPr>
            <a:xfrm>
              <a:off x="3595375" y="4163150"/>
              <a:ext cx="103025" cy="83050"/>
            </a:xfrm>
            <a:custGeom>
              <a:rect b="b" l="l" r="r" t="t"/>
              <a:pathLst>
                <a:path extrusionOk="0" h="3322" w="4121">
                  <a:moveTo>
                    <a:pt x="1" y="0"/>
                  </a:moveTo>
                  <a:lnTo>
                    <a:pt x="1" y="2334"/>
                  </a:lnTo>
                  <a:lnTo>
                    <a:pt x="822" y="3322"/>
                  </a:lnTo>
                  <a:lnTo>
                    <a:pt x="4120" y="3322"/>
                  </a:lnTo>
                  <a:lnTo>
                    <a:pt x="4120" y="2334"/>
                  </a:lnTo>
                  <a:lnTo>
                    <a:pt x="1691" y="2334"/>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60"/>
            <p:cNvSpPr/>
            <p:nvPr/>
          </p:nvSpPr>
          <p:spPr>
            <a:xfrm>
              <a:off x="3331050" y="4158075"/>
              <a:ext cx="269700" cy="68500"/>
            </a:xfrm>
            <a:custGeom>
              <a:rect b="b" l="l" r="r" t="t"/>
              <a:pathLst>
                <a:path extrusionOk="0" h="2740" w="10788">
                  <a:moveTo>
                    <a:pt x="10169" y="406"/>
                  </a:moveTo>
                  <a:lnTo>
                    <a:pt x="8764" y="2322"/>
                  </a:lnTo>
                  <a:lnTo>
                    <a:pt x="620" y="2322"/>
                  </a:lnTo>
                  <a:lnTo>
                    <a:pt x="2025" y="406"/>
                  </a:lnTo>
                  <a:close/>
                  <a:moveTo>
                    <a:pt x="1918" y="1"/>
                  </a:moveTo>
                  <a:cubicBezTo>
                    <a:pt x="1846" y="1"/>
                    <a:pt x="1787" y="25"/>
                    <a:pt x="1751" y="84"/>
                  </a:cubicBezTo>
                  <a:lnTo>
                    <a:pt x="48" y="2418"/>
                  </a:lnTo>
                  <a:cubicBezTo>
                    <a:pt x="13" y="2477"/>
                    <a:pt x="1" y="2561"/>
                    <a:pt x="37" y="2632"/>
                  </a:cubicBezTo>
                  <a:cubicBezTo>
                    <a:pt x="72" y="2692"/>
                    <a:pt x="144" y="2739"/>
                    <a:pt x="215" y="2739"/>
                  </a:cubicBezTo>
                  <a:lnTo>
                    <a:pt x="8871" y="2739"/>
                  </a:lnTo>
                  <a:cubicBezTo>
                    <a:pt x="8942" y="2739"/>
                    <a:pt x="9002" y="2703"/>
                    <a:pt x="9038" y="2656"/>
                  </a:cubicBezTo>
                  <a:lnTo>
                    <a:pt x="10740" y="322"/>
                  </a:lnTo>
                  <a:cubicBezTo>
                    <a:pt x="10788" y="263"/>
                    <a:pt x="10788" y="179"/>
                    <a:pt x="10752" y="108"/>
                  </a:cubicBezTo>
                  <a:cubicBezTo>
                    <a:pt x="10716" y="36"/>
                    <a:pt x="10645" y="1"/>
                    <a:pt x="10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60"/>
            <p:cNvSpPr/>
            <p:nvPr/>
          </p:nvSpPr>
          <p:spPr>
            <a:xfrm>
              <a:off x="3373925" y="4157900"/>
              <a:ext cx="226525" cy="188325"/>
            </a:xfrm>
            <a:custGeom>
              <a:rect b="b" l="l" r="r" t="t"/>
              <a:pathLst>
                <a:path extrusionOk="0" h="7533" w="9061">
                  <a:moveTo>
                    <a:pt x="8644" y="841"/>
                  </a:moveTo>
                  <a:lnTo>
                    <a:pt x="8644" y="7116"/>
                  </a:lnTo>
                  <a:lnTo>
                    <a:pt x="405" y="7116"/>
                  </a:lnTo>
                  <a:lnTo>
                    <a:pt x="405" y="2746"/>
                  </a:lnTo>
                  <a:lnTo>
                    <a:pt x="7156" y="2746"/>
                  </a:lnTo>
                  <a:cubicBezTo>
                    <a:pt x="7227" y="2746"/>
                    <a:pt x="7287" y="2710"/>
                    <a:pt x="7323" y="2663"/>
                  </a:cubicBezTo>
                  <a:lnTo>
                    <a:pt x="8644" y="841"/>
                  </a:lnTo>
                  <a:close/>
                  <a:moveTo>
                    <a:pt x="8865" y="0"/>
                  </a:moveTo>
                  <a:cubicBezTo>
                    <a:pt x="8797" y="0"/>
                    <a:pt x="8730" y="35"/>
                    <a:pt x="8692" y="91"/>
                  </a:cubicBezTo>
                  <a:lnTo>
                    <a:pt x="7049" y="2329"/>
                  </a:lnTo>
                  <a:lnTo>
                    <a:pt x="203" y="2329"/>
                  </a:lnTo>
                  <a:cubicBezTo>
                    <a:pt x="84" y="2329"/>
                    <a:pt x="0" y="2425"/>
                    <a:pt x="0" y="2544"/>
                  </a:cubicBezTo>
                  <a:lnTo>
                    <a:pt x="0" y="7330"/>
                  </a:lnTo>
                  <a:cubicBezTo>
                    <a:pt x="0" y="7437"/>
                    <a:pt x="84" y="7532"/>
                    <a:pt x="203" y="7532"/>
                  </a:cubicBezTo>
                  <a:lnTo>
                    <a:pt x="8859" y="7532"/>
                  </a:lnTo>
                  <a:cubicBezTo>
                    <a:pt x="8966" y="7532"/>
                    <a:pt x="9061" y="7437"/>
                    <a:pt x="9061" y="7330"/>
                  </a:cubicBezTo>
                  <a:lnTo>
                    <a:pt x="9061" y="210"/>
                  </a:lnTo>
                  <a:cubicBezTo>
                    <a:pt x="9061" y="115"/>
                    <a:pt x="9001" y="43"/>
                    <a:pt x="8918" y="8"/>
                  </a:cubicBezTo>
                  <a:cubicBezTo>
                    <a:pt x="8901" y="3"/>
                    <a:pt x="8883" y="0"/>
                    <a:pt x="88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60"/>
            <p:cNvSpPr/>
            <p:nvPr/>
          </p:nvSpPr>
          <p:spPr>
            <a:xfrm>
              <a:off x="3589725" y="4158075"/>
              <a:ext cx="156600" cy="68500"/>
            </a:xfrm>
            <a:custGeom>
              <a:rect b="b" l="l" r="r" t="t"/>
              <a:pathLst>
                <a:path extrusionOk="0" h="2740" w="6264">
                  <a:moveTo>
                    <a:pt x="4239" y="406"/>
                  </a:moveTo>
                  <a:lnTo>
                    <a:pt x="5644" y="2322"/>
                  </a:lnTo>
                  <a:lnTo>
                    <a:pt x="2024" y="2322"/>
                  </a:lnTo>
                  <a:lnTo>
                    <a:pt x="631" y="406"/>
                  </a:lnTo>
                  <a:close/>
                  <a:moveTo>
                    <a:pt x="227" y="1"/>
                  </a:moveTo>
                  <a:cubicBezTo>
                    <a:pt x="143" y="1"/>
                    <a:pt x="72" y="36"/>
                    <a:pt x="36" y="108"/>
                  </a:cubicBezTo>
                  <a:cubicBezTo>
                    <a:pt x="0" y="179"/>
                    <a:pt x="12" y="263"/>
                    <a:pt x="60" y="322"/>
                  </a:cubicBezTo>
                  <a:lnTo>
                    <a:pt x="1751" y="2656"/>
                  </a:lnTo>
                  <a:cubicBezTo>
                    <a:pt x="1798" y="2703"/>
                    <a:pt x="1858" y="2739"/>
                    <a:pt x="1917" y="2739"/>
                  </a:cubicBezTo>
                  <a:lnTo>
                    <a:pt x="6049" y="2739"/>
                  </a:lnTo>
                  <a:cubicBezTo>
                    <a:pt x="6120" y="2739"/>
                    <a:pt x="6192" y="2692"/>
                    <a:pt x="6227" y="2632"/>
                  </a:cubicBezTo>
                  <a:cubicBezTo>
                    <a:pt x="6263" y="2561"/>
                    <a:pt x="6263" y="2477"/>
                    <a:pt x="6215" y="2418"/>
                  </a:cubicBezTo>
                  <a:lnTo>
                    <a:pt x="4513" y="84"/>
                  </a:lnTo>
                  <a:cubicBezTo>
                    <a:pt x="4477" y="25"/>
                    <a:pt x="4418" y="1"/>
                    <a:pt x="4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60"/>
            <p:cNvSpPr/>
            <p:nvPr/>
          </p:nvSpPr>
          <p:spPr>
            <a:xfrm>
              <a:off x="3590025" y="4157900"/>
              <a:ext cx="113725" cy="188325"/>
            </a:xfrm>
            <a:custGeom>
              <a:rect b="b" l="l" r="r" t="t"/>
              <a:pathLst>
                <a:path extrusionOk="0" h="7533" w="4549">
                  <a:moveTo>
                    <a:pt x="417" y="841"/>
                  </a:moveTo>
                  <a:lnTo>
                    <a:pt x="1739" y="2663"/>
                  </a:lnTo>
                  <a:cubicBezTo>
                    <a:pt x="1786" y="2710"/>
                    <a:pt x="1846" y="2746"/>
                    <a:pt x="1905" y="2746"/>
                  </a:cubicBezTo>
                  <a:lnTo>
                    <a:pt x="4132" y="2746"/>
                  </a:lnTo>
                  <a:lnTo>
                    <a:pt x="4132" y="7116"/>
                  </a:lnTo>
                  <a:lnTo>
                    <a:pt x="417" y="7116"/>
                  </a:lnTo>
                  <a:lnTo>
                    <a:pt x="417" y="841"/>
                  </a:lnTo>
                  <a:close/>
                  <a:moveTo>
                    <a:pt x="196" y="0"/>
                  </a:moveTo>
                  <a:cubicBezTo>
                    <a:pt x="178" y="0"/>
                    <a:pt x="161" y="3"/>
                    <a:pt x="143" y="8"/>
                  </a:cubicBezTo>
                  <a:cubicBezTo>
                    <a:pt x="60" y="43"/>
                    <a:pt x="0" y="115"/>
                    <a:pt x="0" y="210"/>
                  </a:cubicBezTo>
                  <a:lnTo>
                    <a:pt x="0" y="7330"/>
                  </a:lnTo>
                  <a:cubicBezTo>
                    <a:pt x="0" y="7437"/>
                    <a:pt x="96" y="7532"/>
                    <a:pt x="215" y="7532"/>
                  </a:cubicBezTo>
                  <a:lnTo>
                    <a:pt x="4334" y="7532"/>
                  </a:lnTo>
                  <a:cubicBezTo>
                    <a:pt x="4453" y="7532"/>
                    <a:pt x="4548" y="7437"/>
                    <a:pt x="4548" y="7330"/>
                  </a:cubicBezTo>
                  <a:lnTo>
                    <a:pt x="4548" y="2544"/>
                  </a:lnTo>
                  <a:cubicBezTo>
                    <a:pt x="4548" y="2425"/>
                    <a:pt x="4453" y="2329"/>
                    <a:pt x="4334" y="2329"/>
                  </a:cubicBezTo>
                  <a:lnTo>
                    <a:pt x="2012" y="2329"/>
                  </a:lnTo>
                  <a:lnTo>
                    <a:pt x="381" y="91"/>
                  </a:lnTo>
                  <a:cubicBezTo>
                    <a:pt x="334" y="35"/>
                    <a:pt x="265" y="0"/>
                    <a:pt x="1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60"/>
            <p:cNvSpPr/>
            <p:nvPr/>
          </p:nvSpPr>
          <p:spPr>
            <a:xfrm>
              <a:off x="3465000" y="4293800"/>
              <a:ext cx="38725" cy="52425"/>
            </a:xfrm>
            <a:custGeom>
              <a:rect b="b" l="l" r="r" t="t"/>
              <a:pathLst>
                <a:path extrusionOk="0" h="2097" w="1549">
                  <a:moveTo>
                    <a:pt x="1132" y="418"/>
                  </a:moveTo>
                  <a:lnTo>
                    <a:pt x="1132" y="1680"/>
                  </a:lnTo>
                  <a:lnTo>
                    <a:pt x="417" y="1680"/>
                  </a:lnTo>
                  <a:lnTo>
                    <a:pt x="417" y="418"/>
                  </a:lnTo>
                  <a:close/>
                  <a:moveTo>
                    <a:pt x="203" y="1"/>
                  </a:moveTo>
                  <a:cubicBezTo>
                    <a:pt x="96" y="1"/>
                    <a:pt x="1" y="96"/>
                    <a:pt x="1" y="203"/>
                  </a:cubicBezTo>
                  <a:lnTo>
                    <a:pt x="1" y="1894"/>
                  </a:lnTo>
                  <a:cubicBezTo>
                    <a:pt x="1" y="2001"/>
                    <a:pt x="96" y="2096"/>
                    <a:pt x="203" y="2096"/>
                  </a:cubicBezTo>
                  <a:lnTo>
                    <a:pt x="1346" y="2096"/>
                  </a:lnTo>
                  <a:cubicBezTo>
                    <a:pt x="1453" y="2096"/>
                    <a:pt x="1548" y="2001"/>
                    <a:pt x="1548" y="1894"/>
                  </a:cubicBezTo>
                  <a:lnTo>
                    <a:pt x="1548" y="203"/>
                  </a:lnTo>
                  <a:cubicBezTo>
                    <a:pt x="1548" y="96"/>
                    <a:pt x="1453" y="1"/>
                    <a:pt x="1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60"/>
            <p:cNvSpPr/>
            <p:nvPr/>
          </p:nvSpPr>
          <p:spPr>
            <a:xfrm>
              <a:off x="3509350" y="3930700"/>
              <a:ext cx="90225" cy="106550"/>
            </a:xfrm>
            <a:custGeom>
              <a:rect b="b" l="l" r="r" t="t"/>
              <a:pathLst>
                <a:path extrusionOk="0" h="4262" w="3609">
                  <a:moveTo>
                    <a:pt x="1823" y="0"/>
                  </a:moveTo>
                  <a:cubicBezTo>
                    <a:pt x="1756" y="0"/>
                    <a:pt x="1689" y="4"/>
                    <a:pt x="1620" y="11"/>
                  </a:cubicBezTo>
                  <a:cubicBezTo>
                    <a:pt x="810" y="107"/>
                    <a:pt x="144" y="761"/>
                    <a:pt x="60" y="1583"/>
                  </a:cubicBezTo>
                  <a:cubicBezTo>
                    <a:pt x="1" y="2131"/>
                    <a:pt x="191" y="2631"/>
                    <a:pt x="525" y="3000"/>
                  </a:cubicBezTo>
                  <a:cubicBezTo>
                    <a:pt x="846" y="3345"/>
                    <a:pt x="1037" y="3786"/>
                    <a:pt x="1037" y="4250"/>
                  </a:cubicBezTo>
                  <a:lnTo>
                    <a:pt x="1037" y="4262"/>
                  </a:lnTo>
                  <a:lnTo>
                    <a:pt x="2620" y="4262"/>
                  </a:lnTo>
                  <a:lnTo>
                    <a:pt x="2620" y="4250"/>
                  </a:lnTo>
                  <a:cubicBezTo>
                    <a:pt x="2620" y="3774"/>
                    <a:pt x="2811" y="3333"/>
                    <a:pt x="3132" y="2988"/>
                  </a:cubicBezTo>
                  <a:cubicBezTo>
                    <a:pt x="3430" y="2666"/>
                    <a:pt x="3608" y="2250"/>
                    <a:pt x="3608" y="1785"/>
                  </a:cubicBezTo>
                  <a:cubicBezTo>
                    <a:pt x="3608" y="804"/>
                    <a:pt x="2814" y="0"/>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60"/>
            <p:cNvSpPr/>
            <p:nvPr/>
          </p:nvSpPr>
          <p:spPr>
            <a:xfrm>
              <a:off x="3541800" y="3930700"/>
              <a:ext cx="57775" cy="106550"/>
            </a:xfrm>
            <a:custGeom>
              <a:rect b="b" l="l" r="r" t="t"/>
              <a:pathLst>
                <a:path extrusionOk="0" h="4262" w="2311">
                  <a:moveTo>
                    <a:pt x="525" y="0"/>
                  </a:moveTo>
                  <a:cubicBezTo>
                    <a:pt x="458" y="0"/>
                    <a:pt x="391" y="4"/>
                    <a:pt x="322" y="11"/>
                  </a:cubicBezTo>
                  <a:cubicBezTo>
                    <a:pt x="215" y="23"/>
                    <a:pt x="108" y="47"/>
                    <a:pt x="0" y="83"/>
                  </a:cubicBezTo>
                  <a:cubicBezTo>
                    <a:pt x="727" y="309"/>
                    <a:pt x="1263" y="976"/>
                    <a:pt x="1263" y="1785"/>
                  </a:cubicBezTo>
                  <a:cubicBezTo>
                    <a:pt x="1263" y="2250"/>
                    <a:pt x="1084" y="2666"/>
                    <a:pt x="786" y="2988"/>
                  </a:cubicBezTo>
                  <a:cubicBezTo>
                    <a:pt x="477" y="3333"/>
                    <a:pt x="274" y="3774"/>
                    <a:pt x="274" y="4250"/>
                  </a:cubicBezTo>
                  <a:lnTo>
                    <a:pt x="274" y="4262"/>
                  </a:lnTo>
                  <a:lnTo>
                    <a:pt x="1322" y="4262"/>
                  </a:lnTo>
                  <a:lnTo>
                    <a:pt x="1322" y="4250"/>
                  </a:lnTo>
                  <a:cubicBezTo>
                    <a:pt x="1322" y="3774"/>
                    <a:pt x="1513" y="3333"/>
                    <a:pt x="1834" y="2988"/>
                  </a:cubicBezTo>
                  <a:cubicBezTo>
                    <a:pt x="2132" y="2666"/>
                    <a:pt x="2310" y="2250"/>
                    <a:pt x="2310" y="1785"/>
                  </a:cubicBezTo>
                  <a:cubicBezTo>
                    <a:pt x="2310" y="804"/>
                    <a:pt x="1516" y="0"/>
                    <a:pt x="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60"/>
            <p:cNvSpPr/>
            <p:nvPr/>
          </p:nvSpPr>
          <p:spPr>
            <a:xfrm>
              <a:off x="3504000" y="3925625"/>
              <a:ext cx="100625" cy="116700"/>
            </a:xfrm>
            <a:custGeom>
              <a:rect b="b" l="l" r="r" t="t"/>
              <a:pathLst>
                <a:path extrusionOk="0" h="4668" w="4025">
                  <a:moveTo>
                    <a:pt x="2032" y="408"/>
                  </a:moveTo>
                  <a:cubicBezTo>
                    <a:pt x="2429" y="408"/>
                    <a:pt x="2794" y="550"/>
                    <a:pt x="3096" y="810"/>
                  </a:cubicBezTo>
                  <a:cubicBezTo>
                    <a:pt x="3429" y="1107"/>
                    <a:pt x="3620" y="1536"/>
                    <a:pt x="3620" y="1988"/>
                  </a:cubicBezTo>
                  <a:cubicBezTo>
                    <a:pt x="3620" y="2381"/>
                    <a:pt x="3465" y="2762"/>
                    <a:pt x="3203" y="3048"/>
                  </a:cubicBezTo>
                  <a:cubicBezTo>
                    <a:pt x="2882" y="3393"/>
                    <a:pt x="2691" y="3810"/>
                    <a:pt x="2644" y="4251"/>
                  </a:cubicBezTo>
                  <a:lnTo>
                    <a:pt x="1441" y="4251"/>
                  </a:lnTo>
                  <a:cubicBezTo>
                    <a:pt x="1393" y="3810"/>
                    <a:pt x="1203" y="3393"/>
                    <a:pt x="893" y="3060"/>
                  </a:cubicBezTo>
                  <a:cubicBezTo>
                    <a:pt x="572" y="2727"/>
                    <a:pt x="429" y="2262"/>
                    <a:pt x="477" y="1798"/>
                  </a:cubicBezTo>
                  <a:cubicBezTo>
                    <a:pt x="560" y="1083"/>
                    <a:pt x="1143" y="500"/>
                    <a:pt x="1858" y="417"/>
                  </a:cubicBezTo>
                  <a:cubicBezTo>
                    <a:pt x="1916" y="411"/>
                    <a:pt x="1975" y="408"/>
                    <a:pt x="2032" y="408"/>
                  </a:cubicBezTo>
                  <a:close/>
                  <a:moveTo>
                    <a:pt x="2026" y="1"/>
                  </a:moveTo>
                  <a:cubicBezTo>
                    <a:pt x="1954" y="1"/>
                    <a:pt x="1882" y="4"/>
                    <a:pt x="1810" y="12"/>
                  </a:cubicBezTo>
                  <a:cubicBezTo>
                    <a:pt x="905" y="119"/>
                    <a:pt x="167" y="845"/>
                    <a:pt x="72" y="1762"/>
                  </a:cubicBezTo>
                  <a:cubicBezTo>
                    <a:pt x="0" y="2346"/>
                    <a:pt x="191" y="2917"/>
                    <a:pt x="596" y="3346"/>
                  </a:cubicBezTo>
                  <a:cubicBezTo>
                    <a:pt x="881" y="3655"/>
                    <a:pt x="1036" y="4048"/>
                    <a:pt x="1036" y="4465"/>
                  </a:cubicBezTo>
                  <a:cubicBezTo>
                    <a:pt x="1036" y="4572"/>
                    <a:pt x="1131" y="4667"/>
                    <a:pt x="1251" y="4667"/>
                  </a:cubicBezTo>
                  <a:lnTo>
                    <a:pt x="2834" y="4667"/>
                  </a:lnTo>
                  <a:cubicBezTo>
                    <a:pt x="2953" y="4667"/>
                    <a:pt x="3036" y="4572"/>
                    <a:pt x="3036" y="4453"/>
                  </a:cubicBezTo>
                  <a:cubicBezTo>
                    <a:pt x="3036" y="4048"/>
                    <a:pt x="3203" y="3655"/>
                    <a:pt x="3501" y="3334"/>
                  </a:cubicBezTo>
                  <a:cubicBezTo>
                    <a:pt x="3846" y="2965"/>
                    <a:pt x="4025" y="2488"/>
                    <a:pt x="4025" y="1988"/>
                  </a:cubicBezTo>
                  <a:cubicBezTo>
                    <a:pt x="4025" y="1417"/>
                    <a:pt x="3787" y="881"/>
                    <a:pt x="3370" y="512"/>
                  </a:cubicBezTo>
                  <a:cubicBezTo>
                    <a:pt x="2995" y="179"/>
                    <a:pt x="2521" y="1"/>
                    <a:pt x="20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60"/>
            <p:cNvSpPr/>
            <p:nvPr/>
          </p:nvSpPr>
          <p:spPr>
            <a:xfrm>
              <a:off x="3529900" y="4031875"/>
              <a:ext cx="50025" cy="41700"/>
            </a:xfrm>
            <a:custGeom>
              <a:rect b="b" l="l" r="r" t="t"/>
              <a:pathLst>
                <a:path extrusionOk="0" h="1668" w="2001">
                  <a:moveTo>
                    <a:pt x="1596" y="417"/>
                  </a:moveTo>
                  <a:lnTo>
                    <a:pt x="1596" y="929"/>
                  </a:lnTo>
                  <a:cubicBezTo>
                    <a:pt x="1596" y="1108"/>
                    <a:pt x="1441" y="1251"/>
                    <a:pt x="1262" y="1251"/>
                  </a:cubicBezTo>
                  <a:lnTo>
                    <a:pt x="750" y="1251"/>
                  </a:lnTo>
                  <a:cubicBezTo>
                    <a:pt x="560" y="1251"/>
                    <a:pt x="417" y="1108"/>
                    <a:pt x="417" y="929"/>
                  </a:cubicBezTo>
                  <a:lnTo>
                    <a:pt x="417" y="417"/>
                  </a:lnTo>
                  <a:close/>
                  <a:moveTo>
                    <a:pt x="215" y="1"/>
                  </a:moveTo>
                  <a:cubicBezTo>
                    <a:pt x="95" y="1"/>
                    <a:pt x="0" y="96"/>
                    <a:pt x="0" y="215"/>
                  </a:cubicBezTo>
                  <a:lnTo>
                    <a:pt x="0" y="929"/>
                  </a:lnTo>
                  <a:cubicBezTo>
                    <a:pt x="0" y="1334"/>
                    <a:pt x="334" y="1667"/>
                    <a:pt x="750" y="1667"/>
                  </a:cubicBezTo>
                  <a:lnTo>
                    <a:pt x="1262" y="1667"/>
                  </a:lnTo>
                  <a:cubicBezTo>
                    <a:pt x="1667" y="1667"/>
                    <a:pt x="2000" y="1334"/>
                    <a:pt x="2000" y="929"/>
                  </a:cubicBezTo>
                  <a:lnTo>
                    <a:pt x="2000" y="215"/>
                  </a:lnTo>
                  <a:cubicBezTo>
                    <a:pt x="2000" y="96"/>
                    <a:pt x="1917" y="1"/>
                    <a:pt x="17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60"/>
            <p:cNvSpPr/>
            <p:nvPr/>
          </p:nvSpPr>
          <p:spPr>
            <a:xfrm>
              <a:off x="3525125" y="3980900"/>
              <a:ext cx="28300" cy="60825"/>
            </a:xfrm>
            <a:custGeom>
              <a:rect b="b" l="l" r="r" t="t"/>
              <a:pathLst>
                <a:path extrusionOk="0" h="2433" w="1132">
                  <a:moveTo>
                    <a:pt x="231" y="1"/>
                  </a:moveTo>
                  <a:cubicBezTo>
                    <a:pt x="179" y="1"/>
                    <a:pt x="126" y="21"/>
                    <a:pt x="84" y="63"/>
                  </a:cubicBezTo>
                  <a:cubicBezTo>
                    <a:pt x="1" y="146"/>
                    <a:pt x="1" y="277"/>
                    <a:pt x="84" y="349"/>
                  </a:cubicBezTo>
                  <a:lnTo>
                    <a:pt x="715" y="992"/>
                  </a:lnTo>
                  <a:lnTo>
                    <a:pt x="715" y="2230"/>
                  </a:lnTo>
                  <a:cubicBezTo>
                    <a:pt x="715" y="2337"/>
                    <a:pt x="810" y="2432"/>
                    <a:pt x="929" y="2432"/>
                  </a:cubicBezTo>
                  <a:cubicBezTo>
                    <a:pt x="1037" y="2432"/>
                    <a:pt x="1132" y="2337"/>
                    <a:pt x="1132" y="2230"/>
                  </a:cubicBezTo>
                  <a:lnTo>
                    <a:pt x="1132" y="908"/>
                  </a:lnTo>
                  <a:cubicBezTo>
                    <a:pt x="1132" y="849"/>
                    <a:pt x="1108" y="801"/>
                    <a:pt x="1072" y="766"/>
                  </a:cubicBezTo>
                  <a:lnTo>
                    <a:pt x="370" y="63"/>
                  </a:lnTo>
                  <a:cubicBezTo>
                    <a:pt x="334" y="21"/>
                    <a:pt x="284" y="1"/>
                    <a:pt x="2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60"/>
            <p:cNvSpPr/>
            <p:nvPr/>
          </p:nvSpPr>
          <p:spPr>
            <a:xfrm>
              <a:off x="3558175" y="3980900"/>
              <a:ext cx="28300" cy="60825"/>
            </a:xfrm>
            <a:custGeom>
              <a:rect b="b" l="l" r="r" t="t"/>
              <a:pathLst>
                <a:path extrusionOk="0" h="2433" w="1132">
                  <a:moveTo>
                    <a:pt x="901" y="1"/>
                  </a:moveTo>
                  <a:cubicBezTo>
                    <a:pt x="849" y="1"/>
                    <a:pt x="798" y="21"/>
                    <a:pt x="762" y="63"/>
                  </a:cubicBezTo>
                  <a:lnTo>
                    <a:pt x="60" y="766"/>
                  </a:lnTo>
                  <a:cubicBezTo>
                    <a:pt x="24" y="801"/>
                    <a:pt x="0" y="849"/>
                    <a:pt x="0" y="908"/>
                  </a:cubicBezTo>
                  <a:lnTo>
                    <a:pt x="0" y="2230"/>
                  </a:lnTo>
                  <a:cubicBezTo>
                    <a:pt x="0" y="2337"/>
                    <a:pt x="96" y="2432"/>
                    <a:pt x="203" y="2432"/>
                  </a:cubicBezTo>
                  <a:cubicBezTo>
                    <a:pt x="322" y="2432"/>
                    <a:pt x="405" y="2337"/>
                    <a:pt x="405" y="2230"/>
                  </a:cubicBezTo>
                  <a:lnTo>
                    <a:pt x="405" y="992"/>
                  </a:lnTo>
                  <a:lnTo>
                    <a:pt x="1048" y="349"/>
                  </a:lnTo>
                  <a:cubicBezTo>
                    <a:pt x="1131" y="277"/>
                    <a:pt x="1131" y="146"/>
                    <a:pt x="1048" y="63"/>
                  </a:cubicBezTo>
                  <a:cubicBezTo>
                    <a:pt x="1006" y="21"/>
                    <a:pt x="953" y="1"/>
                    <a:pt x="9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60"/>
            <p:cNvSpPr/>
            <p:nvPr/>
          </p:nvSpPr>
          <p:spPr>
            <a:xfrm>
              <a:off x="3289675" y="3961100"/>
              <a:ext cx="109275" cy="112475"/>
            </a:xfrm>
            <a:custGeom>
              <a:rect b="b" l="l" r="r" t="t"/>
              <a:pathLst>
                <a:path extrusionOk="0" h="4499" w="4371">
                  <a:moveTo>
                    <a:pt x="1739" y="581"/>
                  </a:moveTo>
                  <a:lnTo>
                    <a:pt x="2549" y="1224"/>
                  </a:lnTo>
                  <a:cubicBezTo>
                    <a:pt x="2585" y="1260"/>
                    <a:pt x="2644" y="1272"/>
                    <a:pt x="2704" y="1272"/>
                  </a:cubicBezTo>
                  <a:lnTo>
                    <a:pt x="3716" y="1129"/>
                  </a:lnTo>
                  <a:lnTo>
                    <a:pt x="3716" y="1129"/>
                  </a:lnTo>
                  <a:lnTo>
                    <a:pt x="3358" y="2093"/>
                  </a:lnTo>
                  <a:cubicBezTo>
                    <a:pt x="3347" y="2141"/>
                    <a:pt x="3347" y="2200"/>
                    <a:pt x="3370" y="2248"/>
                  </a:cubicBezTo>
                  <a:lnTo>
                    <a:pt x="3823" y="3177"/>
                  </a:lnTo>
                  <a:lnTo>
                    <a:pt x="2787" y="3141"/>
                  </a:lnTo>
                  <a:cubicBezTo>
                    <a:pt x="2779" y="3139"/>
                    <a:pt x="2770" y="3138"/>
                    <a:pt x="2761" y="3138"/>
                  </a:cubicBezTo>
                  <a:cubicBezTo>
                    <a:pt x="2719" y="3138"/>
                    <a:pt x="2673" y="3159"/>
                    <a:pt x="2644" y="3189"/>
                  </a:cubicBezTo>
                  <a:lnTo>
                    <a:pt x="1894" y="3903"/>
                  </a:lnTo>
                  <a:lnTo>
                    <a:pt x="1620" y="2915"/>
                  </a:lnTo>
                  <a:cubicBezTo>
                    <a:pt x="1608" y="2855"/>
                    <a:pt x="1573" y="2820"/>
                    <a:pt x="1525" y="2784"/>
                  </a:cubicBezTo>
                  <a:lnTo>
                    <a:pt x="608" y="2308"/>
                  </a:lnTo>
                  <a:lnTo>
                    <a:pt x="1465" y="1736"/>
                  </a:lnTo>
                  <a:cubicBezTo>
                    <a:pt x="1513" y="1700"/>
                    <a:pt x="1549" y="1653"/>
                    <a:pt x="1561" y="1593"/>
                  </a:cubicBezTo>
                  <a:lnTo>
                    <a:pt x="1739" y="581"/>
                  </a:lnTo>
                  <a:close/>
                  <a:moveTo>
                    <a:pt x="1609" y="1"/>
                  </a:moveTo>
                  <a:cubicBezTo>
                    <a:pt x="1581" y="1"/>
                    <a:pt x="1553" y="8"/>
                    <a:pt x="1525" y="22"/>
                  </a:cubicBezTo>
                  <a:cubicBezTo>
                    <a:pt x="1453" y="45"/>
                    <a:pt x="1406" y="105"/>
                    <a:pt x="1394" y="176"/>
                  </a:cubicBezTo>
                  <a:lnTo>
                    <a:pt x="1168" y="1438"/>
                  </a:lnTo>
                  <a:lnTo>
                    <a:pt x="96" y="2153"/>
                  </a:lnTo>
                  <a:cubicBezTo>
                    <a:pt x="37" y="2189"/>
                    <a:pt x="1" y="2260"/>
                    <a:pt x="1" y="2331"/>
                  </a:cubicBezTo>
                  <a:cubicBezTo>
                    <a:pt x="13" y="2403"/>
                    <a:pt x="49" y="2474"/>
                    <a:pt x="120" y="2498"/>
                  </a:cubicBezTo>
                  <a:lnTo>
                    <a:pt x="1251" y="3105"/>
                  </a:lnTo>
                  <a:lnTo>
                    <a:pt x="1596" y="4344"/>
                  </a:lnTo>
                  <a:cubicBezTo>
                    <a:pt x="1608" y="4415"/>
                    <a:pt x="1668" y="4475"/>
                    <a:pt x="1739" y="4486"/>
                  </a:cubicBezTo>
                  <a:cubicBezTo>
                    <a:pt x="1751" y="4498"/>
                    <a:pt x="1775" y="4498"/>
                    <a:pt x="1787" y="4498"/>
                  </a:cubicBezTo>
                  <a:cubicBezTo>
                    <a:pt x="1846" y="4498"/>
                    <a:pt x="1894" y="4475"/>
                    <a:pt x="1930" y="4439"/>
                  </a:cubicBezTo>
                  <a:lnTo>
                    <a:pt x="2858" y="3546"/>
                  </a:lnTo>
                  <a:lnTo>
                    <a:pt x="4144" y="3605"/>
                  </a:lnTo>
                  <a:cubicBezTo>
                    <a:pt x="4216" y="3605"/>
                    <a:pt x="4287" y="3570"/>
                    <a:pt x="4323" y="3510"/>
                  </a:cubicBezTo>
                  <a:cubicBezTo>
                    <a:pt x="4370" y="3451"/>
                    <a:pt x="4370" y="3379"/>
                    <a:pt x="4335" y="3308"/>
                  </a:cubicBezTo>
                  <a:lnTo>
                    <a:pt x="3775" y="2153"/>
                  </a:lnTo>
                  <a:lnTo>
                    <a:pt x="4228" y="950"/>
                  </a:lnTo>
                  <a:cubicBezTo>
                    <a:pt x="4251" y="879"/>
                    <a:pt x="4240" y="807"/>
                    <a:pt x="4192" y="748"/>
                  </a:cubicBezTo>
                  <a:cubicBezTo>
                    <a:pt x="4152" y="698"/>
                    <a:pt x="4096" y="674"/>
                    <a:pt x="4037" y="674"/>
                  </a:cubicBezTo>
                  <a:cubicBezTo>
                    <a:pt x="4025" y="674"/>
                    <a:pt x="4013" y="675"/>
                    <a:pt x="4001" y="676"/>
                  </a:cubicBezTo>
                  <a:lnTo>
                    <a:pt x="2727" y="843"/>
                  </a:lnTo>
                  <a:lnTo>
                    <a:pt x="1727" y="45"/>
                  </a:lnTo>
                  <a:cubicBezTo>
                    <a:pt x="1691" y="17"/>
                    <a:pt x="1651" y="1"/>
                    <a:pt x="16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60"/>
            <p:cNvSpPr/>
            <p:nvPr/>
          </p:nvSpPr>
          <p:spPr>
            <a:xfrm>
              <a:off x="3695700" y="4013125"/>
              <a:ext cx="79475" cy="75625"/>
            </a:xfrm>
            <a:custGeom>
              <a:rect b="b" l="l" r="r" t="t"/>
              <a:pathLst>
                <a:path extrusionOk="0" h="3025" w="3179">
                  <a:moveTo>
                    <a:pt x="1595" y="596"/>
                  </a:moveTo>
                  <a:lnTo>
                    <a:pt x="1893" y="1096"/>
                  </a:lnTo>
                  <a:cubicBezTo>
                    <a:pt x="1917" y="1143"/>
                    <a:pt x="1965" y="1179"/>
                    <a:pt x="2024" y="1191"/>
                  </a:cubicBezTo>
                  <a:lnTo>
                    <a:pt x="2584" y="1322"/>
                  </a:lnTo>
                  <a:lnTo>
                    <a:pt x="2203" y="1763"/>
                  </a:lnTo>
                  <a:cubicBezTo>
                    <a:pt x="2167" y="1798"/>
                    <a:pt x="2155" y="1858"/>
                    <a:pt x="2155" y="1917"/>
                  </a:cubicBezTo>
                  <a:lnTo>
                    <a:pt x="2203" y="2489"/>
                  </a:lnTo>
                  <a:lnTo>
                    <a:pt x="1667" y="2263"/>
                  </a:lnTo>
                  <a:cubicBezTo>
                    <a:pt x="1643" y="2251"/>
                    <a:pt x="1616" y="2245"/>
                    <a:pt x="1589" y="2245"/>
                  </a:cubicBezTo>
                  <a:cubicBezTo>
                    <a:pt x="1563" y="2245"/>
                    <a:pt x="1536" y="2251"/>
                    <a:pt x="1512" y="2263"/>
                  </a:cubicBezTo>
                  <a:lnTo>
                    <a:pt x="976" y="2489"/>
                  </a:lnTo>
                  <a:lnTo>
                    <a:pt x="1024" y="1917"/>
                  </a:lnTo>
                  <a:cubicBezTo>
                    <a:pt x="1036" y="1858"/>
                    <a:pt x="1012" y="1798"/>
                    <a:pt x="976" y="1763"/>
                  </a:cubicBezTo>
                  <a:lnTo>
                    <a:pt x="595" y="1322"/>
                  </a:lnTo>
                  <a:lnTo>
                    <a:pt x="1167" y="1191"/>
                  </a:lnTo>
                  <a:cubicBezTo>
                    <a:pt x="1214" y="1179"/>
                    <a:pt x="1262" y="1143"/>
                    <a:pt x="1298" y="1096"/>
                  </a:cubicBezTo>
                  <a:lnTo>
                    <a:pt x="1595" y="596"/>
                  </a:lnTo>
                  <a:close/>
                  <a:moveTo>
                    <a:pt x="1595" y="0"/>
                  </a:moveTo>
                  <a:cubicBezTo>
                    <a:pt x="1524" y="0"/>
                    <a:pt x="1453" y="36"/>
                    <a:pt x="1417" y="96"/>
                  </a:cubicBezTo>
                  <a:lnTo>
                    <a:pt x="988" y="810"/>
                  </a:lnTo>
                  <a:lnTo>
                    <a:pt x="167" y="1001"/>
                  </a:lnTo>
                  <a:cubicBezTo>
                    <a:pt x="107" y="1012"/>
                    <a:pt x="48" y="1072"/>
                    <a:pt x="24" y="1132"/>
                  </a:cubicBezTo>
                  <a:cubicBezTo>
                    <a:pt x="0" y="1203"/>
                    <a:pt x="12" y="1274"/>
                    <a:pt x="60" y="1334"/>
                  </a:cubicBezTo>
                  <a:lnTo>
                    <a:pt x="607" y="1965"/>
                  </a:lnTo>
                  <a:lnTo>
                    <a:pt x="536" y="2798"/>
                  </a:lnTo>
                  <a:cubicBezTo>
                    <a:pt x="536" y="2870"/>
                    <a:pt x="560" y="2941"/>
                    <a:pt x="619" y="2977"/>
                  </a:cubicBezTo>
                  <a:cubicBezTo>
                    <a:pt x="655" y="3013"/>
                    <a:pt x="702" y="3025"/>
                    <a:pt x="738" y="3025"/>
                  </a:cubicBezTo>
                  <a:cubicBezTo>
                    <a:pt x="774" y="3025"/>
                    <a:pt x="798" y="3013"/>
                    <a:pt x="822" y="3001"/>
                  </a:cubicBezTo>
                  <a:lnTo>
                    <a:pt x="1595" y="2679"/>
                  </a:lnTo>
                  <a:lnTo>
                    <a:pt x="2357" y="3001"/>
                  </a:lnTo>
                  <a:cubicBezTo>
                    <a:pt x="2386" y="3015"/>
                    <a:pt x="2414" y="3022"/>
                    <a:pt x="2441" y="3022"/>
                  </a:cubicBezTo>
                  <a:cubicBezTo>
                    <a:pt x="2483" y="3022"/>
                    <a:pt x="2524" y="3006"/>
                    <a:pt x="2560" y="2977"/>
                  </a:cubicBezTo>
                  <a:cubicBezTo>
                    <a:pt x="2619" y="2941"/>
                    <a:pt x="2655" y="2870"/>
                    <a:pt x="2643" y="2798"/>
                  </a:cubicBezTo>
                  <a:lnTo>
                    <a:pt x="2572" y="1965"/>
                  </a:lnTo>
                  <a:lnTo>
                    <a:pt x="3119" y="1334"/>
                  </a:lnTo>
                  <a:cubicBezTo>
                    <a:pt x="3167" y="1274"/>
                    <a:pt x="3179" y="1203"/>
                    <a:pt x="3167" y="1132"/>
                  </a:cubicBezTo>
                  <a:cubicBezTo>
                    <a:pt x="3143" y="1072"/>
                    <a:pt x="3084" y="1012"/>
                    <a:pt x="3012" y="1001"/>
                  </a:cubicBezTo>
                  <a:lnTo>
                    <a:pt x="2203" y="810"/>
                  </a:lnTo>
                  <a:lnTo>
                    <a:pt x="1774" y="96"/>
                  </a:lnTo>
                  <a:cubicBezTo>
                    <a:pt x="1726" y="36"/>
                    <a:pt x="1667" y="0"/>
                    <a:pt x="1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60"/>
            <p:cNvSpPr/>
            <p:nvPr/>
          </p:nvSpPr>
          <p:spPr>
            <a:xfrm>
              <a:off x="3323925" y="4026900"/>
              <a:ext cx="135750" cy="95475"/>
            </a:xfrm>
            <a:custGeom>
              <a:rect b="b" l="l" r="r" t="t"/>
              <a:pathLst>
                <a:path extrusionOk="0" h="3819" w="5430">
                  <a:moveTo>
                    <a:pt x="4088" y="0"/>
                  </a:moveTo>
                  <a:cubicBezTo>
                    <a:pt x="4050" y="0"/>
                    <a:pt x="4012" y="11"/>
                    <a:pt x="3977" y="33"/>
                  </a:cubicBezTo>
                  <a:cubicBezTo>
                    <a:pt x="3882" y="92"/>
                    <a:pt x="3858" y="223"/>
                    <a:pt x="3917" y="319"/>
                  </a:cubicBezTo>
                  <a:cubicBezTo>
                    <a:pt x="4715" y="1509"/>
                    <a:pt x="4751" y="2724"/>
                    <a:pt x="4715" y="3271"/>
                  </a:cubicBezTo>
                  <a:cubicBezTo>
                    <a:pt x="3582" y="2640"/>
                    <a:pt x="2479" y="2477"/>
                    <a:pt x="1642" y="2477"/>
                  </a:cubicBezTo>
                  <a:cubicBezTo>
                    <a:pt x="790" y="2477"/>
                    <a:pt x="215" y="2646"/>
                    <a:pt x="167" y="2664"/>
                  </a:cubicBezTo>
                  <a:cubicBezTo>
                    <a:pt x="60" y="2700"/>
                    <a:pt x="0" y="2807"/>
                    <a:pt x="36" y="2914"/>
                  </a:cubicBezTo>
                  <a:cubicBezTo>
                    <a:pt x="55" y="3010"/>
                    <a:pt x="136" y="3067"/>
                    <a:pt x="223" y="3067"/>
                  </a:cubicBezTo>
                  <a:cubicBezTo>
                    <a:pt x="244" y="3067"/>
                    <a:pt x="265" y="3064"/>
                    <a:pt x="286" y="3057"/>
                  </a:cubicBezTo>
                  <a:cubicBezTo>
                    <a:pt x="297" y="3051"/>
                    <a:pt x="834" y="2893"/>
                    <a:pt x="1639" y="2893"/>
                  </a:cubicBezTo>
                  <a:cubicBezTo>
                    <a:pt x="2487" y="2893"/>
                    <a:pt x="3632" y="3069"/>
                    <a:pt x="4775" y="3783"/>
                  </a:cubicBezTo>
                  <a:cubicBezTo>
                    <a:pt x="4810" y="3807"/>
                    <a:pt x="4846" y="3819"/>
                    <a:pt x="4882" y="3819"/>
                  </a:cubicBezTo>
                  <a:cubicBezTo>
                    <a:pt x="4905" y="3819"/>
                    <a:pt x="4941" y="3807"/>
                    <a:pt x="4965" y="3795"/>
                  </a:cubicBezTo>
                  <a:cubicBezTo>
                    <a:pt x="5025" y="3771"/>
                    <a:pt x="5072" y="3712"/>
                    <a:pt x="5084" y="3652"/>
                  </a:cubicBezTo>
                  <a:cubicBezTo>
                    <a:pt x="5096" y="3581"/>
                    <a:pt x="5429" y="1831"/>
                    <a:pt x="4263" y="92"/>
                  </a:cubicBezTo>
                  <a:cubicBezTo>
                    <a:pt x="4217" y="32"/>
                    <a:pt x="4153"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60"/>
            <p:cNvSpPr/>
            <p:nvPr/>
          </p:nvSpPr>
          <p:spPr>
            <a:xfrm>
              <a:off x="3605200" y="4032300"/>
              <a:ext cx="96775" cy="102300"/>
            </a:xfrm>
            <a:custGeom>
              <a:rect b="b" l="l" r="r" t="t"/>
              <a:pathLst>
                <a:path extrusionOk="0" h="4092" w="3871">
                  <a:moveTo>
                    <a:pt x="2973" y="1"/>
                  </a:moveTo>
                  <a:cubicBezTo>
                    <a:pt x="2929" y="1"/>
                    <a:pt x="2885" y="14"/>
                    <a:pt x="2846" y="43"/>
                  </a:cubicBezTo>
                  <a:cubicBezTo>
                    <a:pt x="1584" y="1019"/>
                    <a:pt x="608" y="2317"/>
                    <a:pt x="24" y="3817"/>
                  </a:cubicBezTo>
                  <a:cubicBezTo>
                    <a:pt x="1" y="3901"/>
                    <a:pt x="24" y="3996"/>
                    <a:pt x="96" y="4055"/>
                  </a:cubicBezTo>
                  <a:cubicBezTo>
                    <a:pt x="131" y="4079"/>
                    <a:pt x="179" y="4091"/>
                    <a:pt x="215" y="4091"/>
                  </a:cubicBezTo>
                  <a:cubicBezTo>
                    <a:pt x="262" y="4091"/>
                    <a:pt x="310" y="4079"/>
                    <a:pt x="346" y="4055"/>
                  </a:cubicBezTo>
                  <a:cubicBezTo>
                    <a:pt x="1179" y="3436"/>
                    <a:pt x="2346" y="3091"/>
                    <a:pt x="3644" y="3091"/>
                  </a:cubicBezTo>
                  <a:lnTo>
                    <a:pt x="3656" y="3091"/>
                  </a:lnTo>
                  <a:cubicBezTo>
                    <a:pt x="3775" y="3091"/>
                    <a:pt x="3870" y="3008"/>
                    <a:pt x="3870" y="2889"/>
                  </a:cubicBezTo>
                  <a:cubicBezTo>
                    <a:pt x="3870" y="2770"/>
                    <a:pt x="3775" y="2686"/>
                    <a:pt x="3656" y="2686"/>
                  </a:cubicBezTo>
                  <a:lnTo>
                    <a:pt x="3644" y="2686"/>
                  </a:lnTo>
                  <a:cubicBezTo>
                    <a:pt x="2537" y="2686"/>
                    <a:pt x="1501" y="2924"/>
                    <a:pt x="667" y="3365"/>
                  </a:cubicBezTo>
                  <a:cubicBezTo>
                    <a:pt x="1239" y="2186"/>
                    <a:pt x="2060" y="1162"/>
                    <a:pt x="3096" y="365"/>
                  </a:cubicBezTo>
                  <a:cubicBezTo>
                    <a:pt x="3191" y="305"/>
                    <a:pt x="3203" y="174"/>
                    <a:pt x="3144" y="79"/>
                  </a:cubicBezTo>
                  <a:cubicBezTo>
                    <a:pt x="3101" y="29"/>
                    <a:pt x="3038" y="1"/>
                    <a:pt x="29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60"/>
            <p:cNvSpPr/>
            <p:nvPr/>
          </p:nvSpPr>
          <p:spPr>
            <a:xfrm>
              <a:off x="3428400" y="3956750"/>
              <a:ext cx="61025" cy="133800"/>
            </a:xfrm>
            <a:custGeom>
              <a:rect b="b" l="l" r="r" t="t"/>
              <a:pathLst>
                <a:path extrusionOk="0" h="5352" w="2441">
                  <a:moveTo>
                    <a:pt x="225" y="1"/>
                  </a:moveTo>
                  <a:cubicBezTo>
                    <a:pt x="175" y="1"/>
                    <a:pt x="124" y="18"/>
                    <a:pt x="84" y="53"/>
                  </a:cubicBezTo>
                  <a:cubicBezTo>
                    <a:pt x="0" y="136"/>
                    <a:pt x="0" y="267"/>
                    <a:pt x="72" y="350"/>
                  </a:cubicBezTo>
                  <a:cubicBezTo>
                    <a:pt x="1310" y="1624"/>
                    <a:pt x="2024" y="3375"/>
                    <a:pt x="2036" y="5149"/>
                  </a:cubicBezTo>
                  <a:cubicBezTo>
                    <a:pt x="2036" y="5268"/>
                    <a:pt x="2120" y="5351"/>
                    <a:pt x="2239" y="5351"/>
                  </a:cubicBezTo>
                  <a:cubicBezTo>
                    <a:pt x="2358" y="5351"/>
                    <a:pt x="2441" y="5256"/>
                    <a:pt x="2441" y="5149"/>
                  </a:cubicBezTo>
                  <a:cubicBezTo>
                    <a:pt x="2429" y="3267"/>
                    <a:pt x="1679" y="1410"/>
                    <a:pt x="369" y="65"/>
                  </a:cubicBezTo>
                  <a:cubicBezTo>
                    <a:pt x="332" y="21"/>
                    <a:pt x="279" y="1"/>
                    <a:pt x="2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60"/>
            <p:cNvSpPr/>
            <p:nvPr/>
          </p:nvSpPr>
          <p:spPr>
            <a:xfrm>
              <a:off x="3626025" y="3957925"/>
              <a:ext cx="93200" cy="65950"/>
            </a:xfrm>
            <a:custGeom>
              <a:rect b="b" l="l" r="r" t="t"/>
              <a:pathLst>
                <a:path extrusionOk="0" h="2638" w="3728">
                  <a:moveTo>
                    <a:pt x="3501" y="1"/>
                  </a:moveTo>
                  <a:cubicBezTo>
                    <a:pt x="3485" y="1"/>
                    <a:pt x="3470" y="2"/>
                    <a:pt x="3454" y="6"/>
                  </a:cubicBezTo>
                  <a:cubicBezTo>
                    <a:pt x="2108" y="387"/>
                    <a:pt x="918" y="1196"/>
                    <a:pt x="72" y="2304"/>
                  </a:cubicBezTo>
                  <a:cubicBezTo>
                    <a:pt x="1" y="2399"/>
                    <a:pt x="25" y="2530"/>
                    <a:pt x="108" y="2601"/>
                  </a:cubicBezTo>
                  <a:cubicBezTo>
                    <a:pt x="156" y="2625"/>
                    <a:pt x="191" y="2637"/>
                    <a:pt x="239" y="2637"/>
                  </a:cubicBezTo>
                  <a:cubicBezTo>
                    <a:pt x="299" y="2637"/>
                    <a:pt x="358" y="2613"/>
                    <a:pt x="406" y="2554"/>
                  </a:cubicBezTo>
                  <a:cubicBezTo>
                    <a:pt x="1192" y="1518"/>
                    <a:pt x="2311" y="756"/>
                    <a:pt x="3561" y="399"/>
                  </a:cubicBezTo>
                  <a:cubicBezTo>
                    <a:pt x="3668" y="375"/>
                    <a:pt x="3728" y="256"/>
                    <a:pt x="3704" y="149"/>
                  </a:cubicBezTo>
                  <a:cubicBezTo>
                    <a:pt x="3673" y="57"/>
                    <a:pt x="3591" y="1"/>
                    <a:pt x="35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1" name="Shape 1461"/>
        <p:cNvGrpSpPr/>
        <p:nvPr/>
      </p:nvGrpSpPr>
      <p:grpSpPr>
        <a:xfrm>
          <a:off x="0" y="0"/>
          <a:ext cx="0" cy="0"/>
          <a:chOff x="0" y="0"/>
          <a:chExt cx="0" cy="0"/>
        </a:xfrm>
      </p:grpSpPr>
      <p:sp>
        <p:nvSpPr>
          <p:cNvPr id="1462" name="Google Shape;1462;p61"/>
          <p:cNvSpPr/>
          <p:nvPr/>
        </p:nvSpPr>
        <p:spPr>
          <a:xfrm>
            <a:off x="1816893" y="3397307"/>
            <a:ext cx="520800" cy="5208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61"/>
          <p:cNvSpPr/>
          <p:nvPr/>
        </p:nvSpPr>
        <p:spPr>
          <a:xfrm>
            <a:off x="1816893" y="1971566"/>
            <a:ext cx="520800" cy="5208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61"/>
          <p:cNvSpPr/>
          <p:nvPr/>
        </p:nvSpPr>
        <p:spPr>
          <a:xfrm>
            <a:off x="1816893" y="553958"/>
            <a:ext cx="520800" cy="5208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5" name="Google Shape;1465;p61"/>
          <p:cNvGrpSpPr/>
          <p:nvPr/>
        </p:nvGrpSpPr>
        <p:grpSpPr>
          <a:xfrm>
            <a:off x="1894166" y="633970"/>
            <a:ext cx="366269" cy="366240"/>
            <a:chOff x="-65131525" y="1914325"/>
            <a:chExt cx="316650" cy="316625"/>
          </a:xfrm>
        </p:grpSpPr>
        <p:sp>
          <p:nvSpPr>
            <p:cNvPr id="1466" name="Google Shape;1466;p61"/>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61"/>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8" name="Google Shape;1468;p61"/>
          <p:cNvSpPr txBox="1"/>
          <p:nvPr>
            <p:ph type="title"/>
          </p:nvPr>
        </p:nvSpPr>
        <p:spPr>
          <a:xfrm>
            <a:off x="3393075" y="540000"/>
            <a:ext cx="5031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graph</a:t>
            </a:r>
            <a:endParaRPr/>
          </a:p>
        </p:txBody>
      </p:sp>
      <p:sp>
        <p:nvSpPr>
          <p:cNvPr id="1469" name="Google Shape;1469;p61"/>
          <p:cNvSpPr txBox="1"/>
          <p:nvPr/>
        </p:nvSpPr>
        <p:spPr>
          <a:xfrm>
            <a:off x="3658650" y="4112350"/>
            <a:ext cx="4500000" cy="31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Fira Sans"/>
                <a:ea typeface="Fira Sans"/>
                <a:cs typeface="Fira Sans"/>
                <a:sym typeface="Fira Sans"/>
              </a:rPr>
              <a:t>Follow the link in the graph to modify its data and then paste the new one here. </a:t>
            </a:r>
            <a:r>
              <a:rPr b="1" lang="en" sz="1100">
                <a:solidFill>
                  <a:schemeClr val="dk1"/>
                </a:solidFill>
                <a:uFill>
                  <a:noFill/>
                </a:uFill>
                <a:latin typeface="Fira Sans"/>
                <a:ea typeface="Fira Sans"/>
                <a:cs typeface="Fira Sans"/>
                <a:sym typeface="Fira Sans"/>
                <a:hlinkClick r:id="rId3">
                  <a:extLst>
                    <a:ext uri="{A12FA001-AC4F-418D-AE19-62706E023703}">
                      <ahyp:hlinkClr val="tx"/>
                    </a:ext>
                  </a:extLst>
                </a:hlinkClick>
              </a:rPr>
              <a:t>For more info, click here</a:t>
            </a:r>
            <a:endParaRPr b="1" sz="1100">
              <a:solidFill>
                <a:schemeClr val="dk1"/>
              </a:solidFill>
              <a:latin typeface="Fira Sans"/>
              <a:ea typeface="Fira Sans"/>
              <a:cs typeface="Fira Sans"/>
              <a:sym typeface="Fira Sans"/>
            </a:endParaRPr>
          </a:p>
        </p:txBody>
      </p:sp>
      <p:sp>
        <p:nvSpPr>
          <p:cNvPr id="1470" name="Google Shape;1470;p61"/>
          <p:cNvSpPr txBox="1"/>
          <p:nvPr/>
        </p:nvSpPr>
        <p:spPr>
          <a:xfrm>
            <a:off x="1192143" y="1045932"/>
            <a:ext cx="1770300" cy="429000"/>
          </a:xfrm>
          <a:prstGeom prst="rect">
            <a:avLst/>
          </a:prstGeom>
          <a:noFill/>
          <a:ln>
            <a:noFill/>
          </a:ln>
          <a:effectLst>
            <a:outerShdw rotWithShape="0" algn="bl" dir="12600000" dist="38100">
              <a:schemeClr val="lt2"/>
            </a:outerShdw>
          </a:effectLst>
        </p:spPr>
        <p:txBody>
          <a:bodyPr anchorCtr="0" anchor="ctr" bIns="91425" lIns="0" spcFirstLastPara="1" rIns="0" wrap="square" tIns="91425">
            <a:noAutofit/>
          </a:bodyPr>
          <a:lstStyle/>
          <a:p>
            <a:pPr indent="0" lvl="0" marL="0" rtl="0" algn="ctr">
              <a:spcBef>
                <a:spcPts val="0"/>
              </a:spcBef>
              <a:spcAft>
                <a:spcPts val="0"/>
              </a:spcAft>
              <a:buNone/>
            </a:pPr>
            <a:r>
              <a:rPr lang="en" sz="2000">
                <a:solidFill>
                  <a:schemeClr val="dk1"/>
                </a:solidFill>
                <a:latin typeface="Ultra"/>
                <a:ea typeface="Ultra"/>
                <a:cs typeface="Ultra"/>
                <a:sym typeface="Ultra"/>
              </a:rPr>
              <a:t>Venus</a:t>
            </a:r>
            <a:endParaRPr sz="2000">
              <a:solidFill>
                <a:schemeClr val="dk1"/>
              </a:solidFill>
              <a:latin typeface="Ultra"/>
              <a:ea typeface="Ultra"/>
              <a:cs typeface="Ultra"/>
              <a:sym typeface="Ultra"/>
            </a:endParaRPr>
          </a:p>
        </p:txBody>
      </p:sp>
      <p:sp>
        <p:nvSpPr>
          <p:cNvPr id="1471" name="Google Shape;1471;p61"/>
          <p:cNvSpPr txBox="1"/>
          <p:nvPr/>
        </p:nvSpPr>
        <p:spPr>
          <a:xfrm>
            <a:off x="1192143" y="3893750"/>
            <a:ext cx="1770300" cy="429000"/>
          </a:xfrm>
          <a:prstGeom prst="rect">
            <a:avLst/>
          </a:prstGeom>
          <a:noFill/>
          <a:ln>
            <a:noFill/>
          </a:ln>
          <a:effectLst>
            <a:outerShdw rotWithShape="0" algn="bl" dir="12600000" dist="38100">
              <a:schemeClr val="lt2"/>
            </a:outerShdw>
          </a:effectLst>
        </p:spPr>
        <p:txBody>
          <a:bodyPr anchorCtr="0" anchor="ctr" bIns="91425" lIns="0" spcFirstLastPara="1" rIns="0" wrap="square" tIns="91425">
            <a:noAutofit/>
          </a:bodyPr>
          <a:lstStyle/>
          <a:p>
            <a:pPr indent="0" lvl="0" marL="0" rtl="0" algn="ctr">
              <a:spcBef>
                <a:spcPts val="0"/>
              </a:spcBef>
              <a:spcAft>
                <a:spcPts val="0"/>
              </a:spcAft>
              <a:buNone/>
            </a:pPr>
            <a:r>
              <a:rPr lang="en" sz="2000">
                <a:solidFill>
                  <a:schemeClr val="dk1"/>
                </a:solidFill>
                <a:latin typeface="Ultra"/>
                <a:ea typeface="Ultra"/>
                <a:cs typeface="Ultra"/>
                <a:sym typeface="Ultra"/>
              </a:rPr>
              <a:t>Mercury</a:t>
            </a:r>
            <a:endParaRPr sz="2000">
              <a:solidFill>
                <a:schemeClr val="dk1"/>
              </a:solidFill>
              <a:latin typeface="Ultra"/>
              <a:ea typeface="Ultra"/>
              <a:cs typeface="Ultra"/>
              <a:sym typeface="Ultra"/>
            </a:endParaRPr>
          </a:p>
        </p:txBody>
      </p:sp>
      <p:sp>
        <p:nvSpPr>
          <p:cNvPr id="1472" name="Google Shape;1472;p61"/>
          <p:cNvSpPr txBox="1"/>
          <p:nvPr/>
        </p:nvSpPr>
        <p:spPr>
          <a:xfrm>
            <a:off x="1192143" y="2472208"/>
            <a:ext cx="1770300" cy="429000"/>
          </a:xfrm>
          <a:prstGeom prst="rect">
            <a:avLst/>
          </a:prstGeom>
          <a:noFill/>
          <a:ln>
            <a:noFill/>
          </a:ln>
          <a:effectLst>
            <a:outerShdw rotWithShape="0" algn="bl" dir="12600000" dist="38100">
              <a:schemeClr val="lt2"/>
            </a:outerShdw>
          </a:effectLst>
        </p:spPr>
        <p:txBody>
          <a:bodyPr anchorCtr="0" anchor="ctr" bIns="91425" lIns="0" spcFirstLastPara="1" rIns="0" wrap="square" tIns="91425">
            <a:noAutofit/>
          </a:bodyPr>
          <a:lstStyle/>
          <a:p>
            <a:pPr indent="0" lvl="0" marL="0" rtl="0" algn="ctr">
              <a:spcBef>
                <a:spcPts val="0"/>
              </a:spcBef>
              <a:spcAft>
                <a:spcPts val="0"/>
              </a:spcAft>
              <a:buNone/>
            </a:pPr>
            <a:r>
              <a:rPr lang="en" sz="2000">
                <a:solidFill>
                  <a:schemeClr val="dk1"/>
                </a:solidFill>
                <a:latin typeface="Ultra"/>
                <a:ea typeface="Ultra"/>
                <a:cs typeface="Ultra"/>
                <a:sym typeface="Ultra"/>
              </a:rPr>
              <a:t>Mars</a:t>
            </a:r>
            <a:endParaRPr sz="2000">
              <a:solidFill>
                <a:schemeClr val="dk1"/>
              </a:solidFill>
              <a:latin typeface="Ultra"/>
              <a:ea typeface="Ultra"/>
              <a:cs typeface="Ultra"/>
              <a:sym typeface="Ultra"/>
            </a:endParaRPr>
          </a:p>
        </p:txBody>
      </p:sp>
      <p:sp>
        <p:nvSpPr>
          <p:cNvPr id="1473" name="Google Shape;1473;p61"/>
          <p:cNvSpPr txBox="1"/>
          <p:nvPr>
            <p:ph idx="4294967295" type="subTitle"/>
          </p:nvPr>
        </p:nvSpPr>
        <p:spPr>
          <a:xfrm>
            <a:off x="1192143" y="1371682"/>
            <a:ext cx="1770300" cy="381300"/>
          </a:xfrm>
          <a:prstGeom prst="rect">
            <a:avLst/>
          </a:prstGeom>
        </p:spPr>
        <p:txBody>
          <a:bodyPr anchorCtr="0" anchor="t" bIns="91425" lIns="0" spcFirstLastPara="1" rIns="0" wrap="square" tIns="91425">
            <a:noAutofit/>
          </a:bodyPr>
          <a:lstStyle/>
          <a:p>
            <a:pPr indent="0" lvl="0" marL="0" rtl="0" algn="ctr">
              <a:spcBef>
                <a:spcPts val="0"/>
              </a:spcBef>
              <a:spcAft>
                <a:spcPts val="1200"/>
              </a:spcAft>
              <a:buNone/>
            </a:pPr>
            <a:r>
              <a:rPr lang="en">
                <a:solidFill>
                  <a:schemeClr val="dk1"/>
                </a:solidFill>
              </a:rPr>
              <a:t>It’s terribly hot</a:t>
            </a:r>
            <a:endParaRPr>
              <a:solidFill>
                <a:schemeClr val="dk1"/>
              </a:solidFill>
            </a:endParaRPr>
          </a:p>
        </p:txBody>
      </p:sp>
      <p:sp>
        <p:nvSpPr>
          <p:cNvPr id="1474" name="Google Shape;1474;p61"/>
          <p:cNvSpPr txBox="1"/>
          <p:nvPr>
            <p:ph idx="4294967295" type="subTitle"/>
          </p:nvPr>
        </p:nvSpPr>
        <p:spPr>
          <a:xfrm>
            <a:off x="1192143" y="2797933"/>
            <a:ext cx="1770300" cy="381300"/>
          </a:xfrm>
          <a:prstGeom prst="rect">
            <a:avLst/>
          </a:prstGeom>
        </p:spPr>
        <p:txBody>
          <a:bodyPr anchorCtr="0" anchor="t" bIns="91425" lIns="0" spcFirstLastPara="1" rIns="0" wrap="square" tIns="91425">
            <a:noAutofit/>
          </a:bodyPr>
          <a:lstStyle/>
          <a:p>
            <a:pPr indent="0" lvl="0" marL="0" rtl="0" algn="ctr">
              <a:spcBef>
                <a:spcPts val="0"/>
              </a:spcBef>
              <a:spcAft>
                <a:spcPts val="1200"/>
              </a:spcAft>
              <a:buNone/>
            </a:pPr>
            <a:r>
              <a:rPr lang="en">
                <a:solidFill>
                  <a:schemeClr val="dk1"/>
                </a:solidFill>
              </a:rPr>
              <a:t>Mars is a cold place</a:t>
            </a:r>
            <a:endParaRPr>
              <a:solidFill>
                <a:schemeClr val="dk1"/>
              </a:solidFill>
            </a:endParaRPr>
          </a:p>
        </p:txBody>
      </p:sp>
      <p:sp>
        <p:nvSpPr>
          <p:cNvPr id="1475" name="Google Shape;1475;p61"/>
          <p:cNvSpPr txBox="1"/>
          <p:nvPr>
            <p:ph idx="4294967295" type="subTitle"/>
          </p:nvPr>
        </p:nvSpPr>
        <p:spPr>
          <a:xfrm>
            <a:off x="1192143" y="4219500"/>
            <a:ext cx="1770300" cy="381300"/>
          </a:xfrm>
          <a:prstGeom prst="rect">
            <a:avLst/>
          </a:prstGeom>
        </p:spPr>
        <p:txBody>
          <a:bodyPr anchorCtr="0" anchor="t" bIns="91425" lIns="0" spcFirstLastPara="1" rIns="0" wrap="square" tIns="91425">
            <a:noAutofit/>
          </a:bodyPr>
          <a:lstStyle/>
          <a:p>
            <a:pPr indent="0" lvl="0" marL="0" rtl="0" algn="ctr">
              <a:spcBef>
                <a:spcPts val="0"/>
              </a:spcBef>
              <a:spcAft>
                <a:spcPts val="1200"/>
              </a:spcAft>
              <a:buNone/>
            </a:pPr>
            <a:r>
              <a:rPr lang="en">
                <a:solidFill>
                  <a:schemeClr val="dk1"/>
                </a:solidFill>
              </a:rPr>
              <a:t>It’s the biggest planet</a:t>
            </a:r>
            <a:endParaRPr>
              <a:solidFill>
                <a:schemeClr val="dk1"/>
              </a:solidFill>
            </a:endParaRPr>
          </a:p>
        </p:txBody>
      </p:sp>
      <p:pic>
        <p:nvPicPr>
          <p:cNvPr id="1476" name="Google Shape;1476;p61" title="Gráfico">
            <a:hlinkClick r:id="rId4"/>
          </p:cNvPr>
          <p:cNvPicPr preferRelativeResize="0"/>
          <p:nvPr/>
        </p:nvPicPr>
        <p:blipFill>
          <a:blip r:embed="rId5">
            <a:alphaModFix/>
          </a:blip>
          <a:stretch>
            <a:fillRect/>
          </a:stretch>
        </p:blipFill>
        <p:spPr>
          <a:xfrm>
            <a:off x="3733017" y="1335725"/>
            <a:ext cx="4346481" cy="2687574"/>
          </a:xfrm>
          <a:prstGeom prst="rect">
            <a:avLst/>
          </a:prstGeom>
          <a:noFill/>
          <a:ln>
            <a:noFill/>
          </a:ln>
        </p:spPr>
      </p:pic>
      <p:grpSp>
        <p:nvGrpSpPr>
          <p:cNvPr id="1477" name="Google Shape;1477;p61"/>
          <p:cNvGrpSpPr/>
          <p:nvPr/>
        </p:nvGrpSpPr>
        <p:grpSpPr>
          <a:xfrm>
            <a:off x="3393064" y="434147"/>
            <a:ext cx="4945030" cy="678558"/>
            <a:chOff x="3393064" y="434147"/>
            <a:chExt cx="4945030" cy="678558"/>
          </a:xfrm>
        </p:grpSpPr>
        <p:grpSp>
          <p:nvGrpSpPr>
            <p:cNvPr id="1478" name="Google Shape;1478;p61"/>
            <p:cNvGrpSpPr/>
            <p:nvPr/>
          </p:nvGrpSpPr>
          <p:grpSpPr>
            <a:xfrm flipH="1">
              <a:off x="7757817" y="436300"/>
              <a:ext cx="580276" cy="676405"/>
              <a:chOff x="1545492" y="2775050"/>
              <a:chExt cx="580276" cy="676405"/>
            </a:xfrm>
          </p:grpSpPr>
          <p:sp>
            <p:nvSpPr>
              <p:cNvPr id="1479" name="Google Shape;1479;p61"/>
              <p:cNvSpPr/>
              <p:nvPr/>
            </p:nvSpPr>
            <p:spPr>
              <a:xfrm>
                <a:off x="1703750" y="2775050"/>
                <a:ext cx="406575" cy="167775"/>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sp>
            <p:nvSpPr>
              <p:cNvPr id="1480" name="Google Shape;1480;p61"/>
              <p:cNvSpPr/>
              <p:nvPr/>
            </p:nvSpPr>
            <p:spPr>
              <a:xfrm rot="-1152844">
                <a:off x="1561775" y="2962193"/>
                <a:ext cx="406577" cy="167776"/>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sp>
            <p:nvSpPr>
              <p:cNvPr id="1481" name="Google Shape;1481;p61"/>
              <p:cNvSpPr/>
              <p:nvPr/>
            </p:nvSpPr>
            <p:spPr>
              <a:xfrm rot="-1702772">
                <a:off x="1703761" y="3197142"/>
                <a:ext cx="406566" cy="167771"/>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grpSp>
        <p:grpSp>
          <p:nvGrpSpPr>
            <p:cNvPr id="1482" name="Google Shape;1482;p61"/>
            <p:cNvGrpSpPr/>
            <p:nvPr/>
          </p:nvGrpSpPr>
          <p:grpSpPr>
            <a:xfrm>
              <a:off x="3393064" y="434147"/>
              <a:ext cx="580276" cy="676405"/>
              <a:chOff x="1545492" y="2775050"/>
              <a:chExt cx="580276" cy="676405"/>
            </a:xfrm>
          </p:grpSpPr>
          <p:sp>
            <p:nvSpPr>
              <p:cNvPr id="1483" name="Google Shape;1483;p61"/>
              <p:cNvSpPr/>
              <p:nvPr/>
            </p:nvSpPr>
            <p:spPr>
              <a:xfrm>
                <a:off x="1703750" y="2775050"/>
                <a:ext cx="406575" cy="167775"/>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sp>
            <p:nvSpPr>
              <p:cNvPr id="1484" name="Google Shape;1484;p61"/>
              <p:cNvSpPr/>
              <p:nvPr/>
            </p:nvSpPr>
            <p:spPr>
              <a:xfrm rot="-1152844">
                <a:off x="1561775" y="2962193"/>
                <a:ext cx="406577" cy="167776"/>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sp>
            <p:nvSpPr>
              <p:cNvPr id="1485" name="Google Shape;1485;p61"/>
              <p:cNvSpPr/>
              <p:nvPr/>
            </p:nvSpPr>
            <p:spPr>
              <a:xfrm rot="-1702772">
                <a:off x="1703761" y="3197142"/>
                <a:ext cx="406566" cy="167771"/>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grpSp>
      </p:grpSp>
      <p:grpSp>
        <p:nvGrpSpPr>
          <p:cNvPr id="1486" name="Google Shape;1486;p61"/>
          <p:cNvGrpSpPr/>
          <p:nvPr/>
        </p:nvGrpSpPr>
        <p:grpSpPr>
          <a:xfrm>
            <a:off x="1886306" y="3454670"/>
            <a:ext cx="381975" cy="381943"/>
            <a:chOff x="-61783350" y="2297100"/>
            <a:chExt cx="316650" cy="316650"/>
          </a:xfrm>
        </p:grpSpPr>
        <p:sp>
          <p:nvSpPr>
            <p:cNvPr id="1487" name="Google Shape;1487;p61"/>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61"/>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9" name="Google Shape;1489;p61"/>
          <p:cNvSpPr/>
          <p:nvPr/>
        </p:nvSpPr>
        <p:spPr>
          <a:xfrm>
            <a:off x="1869673" y="2038694"/>
            <a:ext cx="415248" cy="394677"/>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3" name="Shape 1493"/>
        <p:cNvGrpSpPr/>
        <p:nvPr/>
      </p:nvGrpSpPr>
      <p:grpSpPr>
        <a:xfrm>
          <a:off x="0" y="0"/>
          <a:ext cx="0" cy="0"/>
          <a:chOff x="0" y="0"/>
          <a:chExt cx="0" cy="0"/>
        </a:xfrm>
      </p:grpSpPr>
      <p:sp>
        <p:nvSpPr>
          <p:cNvPr id="1494" name="Google Shape;1494;p62"/>
          <p:cNvSpPr txBox="1"/>
          <p:nvPr>
            <p:ph type="title"/>
          </p:nvPr>
        </p:nvSpPr>
        <p:spPr>
          <a:xfrm>
            <a:off x="1087125" y="540000"/>
            <a:ext cx="7336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process</a:t>
            </a:r>
            <a:endParaRPr/>
          </a:p>
        </p:txBody>
      </p:sp>
      <p:grpSp>
        <p:nvGrpSpPr>
          <p:cNvPr id="1495" name="Google Shape;1495;p62"/>
          <p:cNvGrpSpPr/>
          <p:nvPr/>
        </p:nvGrpSpPr>
        <p:grpSpPr>
          <a:xfrm>
            <a:off x="1480113" y="1299900"/>
            <a:ext cx="6550825" cy="3209425"/>
            <a:chOff x="3355175" y="1294050"/>
            <a:chExt cx="6550825" cy="3209425"/>
          </a:xfrm>
        </p:grpSpPr>
        <p:sp>
          <p:nvSpPr>
            <p:cNvPr id="1496" name="Google Shape;1496;p62"/>
            <p:cNvSpPr/>
            <p:nvPr/>
          </p:nvSpPr>
          <p:spPr>
            <a:xfrm>
              <a:off x="3355175" y="1294050"/>
              <a:ext cx="1847100" cy="1124100"/>
            </a:xfrm>
            <a:prstGeom prst="roundRect">
              <a:avLst>
                <a:gd fmla="val 8986" name="adj"/>
              </a:avLst>
            </a:prstGeom>
            <a:solidFill>
              <a:schemeClr val="dk1"/>
            </a:solidFill>
            <a:ln>
              <a:noFill/>
            </a:ln>
            <a:effectLst>
              <a:outerShdw rotWithShape="0" algn="bl" dir="2580000" dist="200025">
                <a:schemeClr val="lt2">
                  <a:alpha val="95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62"/>
            <p:cNvSpPr/>
            <p:nvPr/>
          </p:nvSpPr>
          <p:spPr>
            <a:xfrm>
              <a:off x="8058900" y="1294050"/>
              <a:ext cx="1847100" cy="1124100"/>
            </a:xfrm>
            <a:prstGeom prst="roundRect">
              <a:avLst>
                <a:gd fmla="val 9642" name="adj"/>
              </a:avLst>
            </a:prstGeom>
            <a:solidFill>
              <a:schemeClr val="dk1"/>
            </a:solidFill>
            <a:ln>
              <a:noFill/>
            </a:ln>
            <a:effectLst>
              <a:outerShdw rotWithShape="0" algn="bl" dir="2580000" dist="200025">
                <a:schemeClr val="lt2">
                  <a:alpha val="95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62"/>
            <p:cNvSpPr/>
            <p:nvPr/>
          </p:nvSpPr>
          <p:spPr>
            <a:xfrm>
              <a:off x="5707038" y="2336713"/>
              <a:ext cx="1847100" cy="1124100"/>
            </a:xfrm>
            <a:prstGeom prst="roundRect">
              <a:avLst>
                <a:gd fmla="val 16667" name="adj"/>
              </a:avLst>
            </a:prstGeom>
            <a:solidFill>
              <a:schemeClr val="dk2"/>
            </a:solidFill>
            <a:ln>
              <a:noFill/>
            </a:ln>
            <a:effectLst>
              <a:outerShdw rotWithShape="0" algn="bl" dir="2580000" dist="200025">
                <a:schemeClr val="dk1">
                  <a:alpha val="95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62"/>
            <p:cNvSpPr/>
            <p:nvPr/>
          </p:nvSpPr>
          <p:spPr>
            <a:xfrm>
              <a:off x="8058900" y="3379375"/>
              <a:ext cx="1847100" cy="1124100"/>
            </a:xfrm>
            <a:prstGeom prst="roundRect">
              <a:avLst>
                <a:gd fmla="val 10218" name="adj"/>
              </a:avLst>
            </a:prstGeom>
            <a:solidFill>
              <a:schemeClr val="dk1"/>
            </a:solidFill>
            <a:ln>
              <a:noFill/>
            </a:ln>
            <a:effectLst>
              <a:outerShdw rotWithShape="0" algn="bl" dir="2580000" dist="200025">
                <a:schemeClr val="lt2">
                  <a:alpha val="95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62"/>
            <p:cNvSpPr/>
            <p:nvPr/>
          </p:nvSpPr>
          <p:spPr>
            <a:xfrm>
              <a:off x="3355175" y="3379375"/>
              <a:ext cx="1847100" cy="1124100"/>
            </a:xfrm>
            <a:prstGeom prst="roundRect">
              <a:avLst>
                <a:gd fmla="val 8986" name="adj"/>
              </a:avLst>
            </a:prstGeom>
            <a:solidFill>
              <a:schemeClr val="dk1"/>
            </a:solidFill>
            <a:ln>
              <a:noFill/>
            </a:ln>
            <a:effectLst>
              <a:outerShdw rotWithShape="0" algn="bl" dir="2580000" dist="200025">
                <a:schemeClr val="lt2">
                  <a:alpha val="95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01" name="Google Shape;1501;p62"/>
            <p:cNvCxnSpPr>
              <a:stCxn id="1496" idx="2"/>
              <a:endCxn id="1500" idx="0"/>
            </p:cNvCxnSpPr>
            <p:nvPr/>
          </p:nvCxnSpPr>
          <p:spPr>
            <a:xfrm flipH="1" rot="-5400000">
              <a:off x="3798425" y="2898450"/>
              <a:ext cx="961200" cy="600"/>
            </a:xfrm>
            <a:prstGeom prst="bentConnector3">
              <a:avLst>
                <a:gd fmla="val 50001" name="adj1"/>
              </a:avLst>
            </a:prstGeom>
            <a:noFill/>
            <a:ln cap="flat" cmpd="sng" w="28575">
              <a:solidFill>
                <a:schemeClr val="dk1"/>
              </a:solidFill>
              <a:prstDash val="solid"/>
              <a:round/>
              <a:headEnd len="med" w="med" type="stealth"/>
              <a:tailEnd len="med" w="med" type="none"/>
            </a:ln>
          </p:spPr>
        </p:cxnSp>
        <p:cxnSp>
          <p:nvCxnSpPr>
            <p:cNvPr id="1502" name="Google Shape;1502;p62"/>
            <p:cNvCxnSpPr>
              <a:stCxn id="1497" idx="2"/>
              <a:endCxn id="1499" idx="0"/>
            </p:cNvCxnSpPr>
            <p:nvPr/>
          </p:nvCxnSpPr>
          <p:spPr>
            <a:xfrm flipH="1" rot="-5400000">
              <a:off x="8502150" y="2898450"/>
              <a:ext cx="961200" cy="600"/>
            </a:xfrm>
            <a:prstGeom prst="bentConnector3">
              <a:avLst>
                <a:gd fmla="val 50001" name="adj1"/>
              </a:avLst>
            </a:prstGeom>
            <a:noFill/>
            <a:ln cap="flat" cmpd="sng" w="28575">
              <a:solidFill>
                <a:schemeClr val="dk1"/>
              </a:solidFill>
              <a:prstDash val="solid"/>
              <a:round/>
              <a:headEnd len="med" w="med" type="none"/>
              <a:tailEnd len="med" w="med" type="none"/>
            </a:ln>
          </p:spPr>
        </p:cxnSp>
        <p:cxnSp>
          <p:nvCxnSpPr>
            <p:cNvPr id="1503" name="Google Shape;1503;p62"/>
            <p:cNvCxnSpPr>
              <a:stCxn id="1496" idx="3"/>
              <a:endCxn id="1497" idx="1"/>
            </p:cNvCxnSpPr>
            <p:nvPr/>
          </p:nvCxnSpPr>
          <p:spPr>
            <a:xfrm>
              <a:off x="5202275" y="1856100"/>
              <a:ext cx="2856600" cy="600"/>
            </a:xfrm>
            <a:prstGeom prst="bentConnector3">
              <a:avLst>
                <a:gd fmla="val 50000" name="adj1"/>
              </a:avLst>
            </a:prstGeom>
            <a:noFill/>
            <a:ln cap="flat" cmpd="sng" w="28575">
              <a:solidFill>
                <a:schemeClr val="dk1"/>
              </a:solidFill>
              <a:prstDash val="solid"/>
              <a:round/>
              <a:headEnd len="med" w="med" type="none"/>
              <a:tailEnd len="med" w="med" type="stealth"/>
            </a:ln>
          </p:spPr>
        </p:cxnSp>
        <p:cxnSp>
          <p:nvCxnSpPr>
            <p:cNvPr id="1504" name="Google Shape;1504;p62"/>
            <p:cNvCxnSpPr>
              <a:stCxn id="1500" idx="3"/>
              <a:endCxn id="1499" idx="1"/>
            </p:cNvCxnSpPr>
            <p:nvPr/>
          </p:nvCxnSpPr>
          <p:spPr>
            <a:xfrm>
              <a:off x="5202275" y="3941425"/>
              <a:ext cx="2856600" cy="600"/>
            </a:xfrm>
            <a:prstGeom prst="bentConnector3">
              <a:avLst>
                <a:gd fmla="val 50000" name="adj1"/>
              </a:avLst>
            </a:prstGeom>
            <a:noFill/>
            <a:ln cap="flat" cmpd="sng" w="28575">
              <a:solidFill>
                <a:schemeClr val="dk1"/>
              </a:solidFill>
              <a:prstDash val="solid"/>
              <a:round/>
              <a:headEnd len="med" w="med" type="stealth"/>
              <a:tailEnd len="med" w="med" type="none"/>
            </a:ln>
          </p:spPr>
        </p:cxnSp>
      </p:grpSp>
      <p:sp>
        <p:nvSpPr>
          <p:cNvPr id="1505" name="Google Shape;1505;p62"/>
          <p:cNvSpPr txBox="1"/>
          <p:nvPr/>
        </p:nvSpPr>
        <p:spPr>
          <a:xfrm>
            <a:off x="1607609" y="3516886"/>
            <a:ext cx="1592100" cy="331800"/>
          </a:xfrm>
          <a:prstGeom prst="rect">
            <a:avLst/>
          </a:prstGeom>
          <a:noFill/>
          <a:ln>
            <a:noFill/>
          </a:ln>
          <a:effectLst>
            <a:outerShdw rotWithShape="0" algn="bl" dir="12600000" dist="47625">
              <a:schemeClr val="dk2"/>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Ultra"/>
                <a:ea typeface="Ultra"/>
                <a:cs typeface="Ultra"/>
                <a:sym typeface="Ultra"/>
              </a:rPr>
              <a:t>Earth</a:t>
            </a:r>
            <a:endParaRPr sz="2000">
              <a:solidFill>
                <a:schemeClr val="lt1"/>
              </a:solidFill>
              <a:latin typeface="Ultra"/>
              <a:ea typeface="Ultra"/>
              <a:cs typeface="Ultra"/>
              <a:sym typeface="Ultra"/>
            </a:endParaRPr>
          </a:p>
        </p:txBody>
      </p:sp>
      <p:sp>
        <p:nvSpPr>
          <p:cNvPr id="1506" name="Google Shape;1506;p62"/>
          <p:cNvSpPr txBox="1"/>
          <p:nvPr/>
        </p:nvSpPr>
        <p:spPr>
          <a:xfrm>
            <a:off x="1607625" y="3847204"/>
            <a:ext cx="1592100" cy="448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Fira Sans"/>
                <a:ea typeface="Fira Sans"/>
                <a:cs typeface="Fira Sans"/>
                <a:sym typeface="Fira Sans"/>
              </a:rPr>
              <a:t>Earth is where we all live on</a:t>
            </a:r>
            <a:endParaRPr>
              <a:solidFill>
                <a:schemeClr val="lt1"/>
              </a:solidFill>
              <a:latin typeface="Fira Sans"/>
              <a:ea typeface="Fira Sans"/>
              <a:cs typeface="Fira Sans"/>
              <a:sym typeface="Fira Sans"/>
            </a:endParaRPr>
          </a:p>
        </p:txBody>
      </p:sp>
      <p:sp>
        <p:nvSpPr>
          <p:cNvPr id="1507" name="Google Shape;1507;p62"/>
          <p:cNvSpPr txBox="1"/>
          <p:nvPr/>
        </p:nvSpPr>
        <p:spPr>
          <a:xfrm>
            <a:off x="6306124" y="3516886"/>
            <a:ext cx="1592100" cy="331800"/>
          </a:xfrm>
          <a:prstGeom prst="rect">
            <a:avLst/>
          </a:prstGeom>
          <a:noFill/>
          <a:ln>
            <a:noFill/>
          </a:ln>
          <a:effectLst>
            <a:outerShdw rotWithShape="0" algn="bl" dir="12600000" dist="47625">
              <a:schemeClr val="dk2"/>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Ultra"/>
                <a:ea typeface="Ultra"/>
                <a:cs typeface="Ultra"/>
                <a:sym typeface="Ultra"/>
              </a:rPr>
              <a:t>Saturn</a:t>
            </a:r>
            <a:endParaRPr sz="2000">
              <a:solidFill>
                <a:schemeClr val="lt1"/>
              </a:solidFill>
              <a:latin typeface="Ultra"/>
              <a:ea typeface="Ultra"/>
              <a:cs typeface="Ultra"/>
              <a:sym typeface="Ultra"/>
            </a:endParaRPr>
          </a:p>
        </p:txBody>
      </p:sp>
      <p:sp>
        <p:nvSpPr>
          <p:cNvPr id="1508" name="Google Shape;1508;p62"/>
          <p:cNvSpPr txBox="1"/>
          <p:nvPr/>
        </p:nvSpPr>
        <p:spPr>
          <a:xfrm>
            <a:off x="6306129" y="3847204"/>
            <a:ext cx="1592100" cy="448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Fira Sans"/>
                <a:ea typeface="Fira Sans"/>
                <a:cs typeface="Fira Sans"/>
                <a:sym typeface="Fira Sans"/>
              </a:rPr>
              <a:t>Saturn is a gas giant with rings</a:t>
            </a:r>
            <a:endParaRPr>
              <a:solidFill>
                <a:schemeClr val="lt1"/>
              </a:solidFill>
              <a:latin typeface="Fira Sans"/>
              <a:ea typeface="Fira Sans"/>
              <a:cs typeface="Fira Sans"/>
              <a:sym typeface="Fira Sans"/>
            </a:endParaRPr>
          </a:p>
        </p:txBody>
      </p:sp>
      <p:sp>
        <p:nvSpPr>
          <p:cNvPr id="1509" name="Google Shape;1509;p62"/>
          <p:cNvSpPr txBox="1"/>
          <p:nvPr/>
        </p:nvSpPr>
        <p:spPr>
          <a:xfrm>
            <a:off x="1607609" y="1425132"/>
            <a:ext cx="1592100" cy="331800"/>
          </a:xfrm>
          <a:prstGeom prst="rect">
            <a:avLst/>
          </a:prstGeom>
          <a:noFill/>
          <a:ln>
            <a:noFill/>
          </a:ln>
          <a:effectLst>
            <a:outerShdw rotWithShape="0" algn="bl" dir="12600000" dist="47625">
              <a:schemeClr val="dk2"/>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Ultra"/>
                <a:ea typeface="Ultra"/>
                <a:cs typeface="Ultra"/>
                <a:sym typeface="Ultra"/>
              </a:rPr>
              <a:t>Mercury</a:t>
            </a:r>
            <a:endParaRPr sz="2000">
              <a:solidFill>
                <a:schemeClr val="lt1"/>
              </a:solidFill>
              <a:latin typeface="Ultra"/>
              <a:ea typeface="Ultra"/>
              <a:cs typeface="Ultra"/>
              <a:sym typeface="Ultra"/>
            </a:endParaRPr>
          </a:p>
        </p:txBody>
      </p:sp>
      <p:sp>
        <p:nvSpPr>
          <p:cNvPr id="1510" name="Google Shape;1510;p62"/>
          <p:cNvSpPr txBox="1"/>
          <p:nvPr/>
        </p:nvSpPr>
        <p:spPr>
          <a:xfrm>
            <a:off x="1607625" y="1756925"/>
            <a:ext cx="1592100" cy="448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Fira Sans"/>
                <a:ea typeface="Fira Sans"/>
                <a:cs typeface="Fira Sans"/>
                <a:sym typeface="Fira Sans"/>
              </a:rPr>
              <a:t>It’s the closest planet to the Sun</a:t>
            </a:r>
            <a:endParaRPr>
              <a:solidFill>
                <a:schemeClr val="lt1"/>
              </a:solidFill>
              <a:latin typeface="Fira Sans"/>
              <a:ea typeface="Fira Sans"/>
              <a:cs typeface="Fira Sans"/>
              <a:sym typeface="Fira Sans"/>
            </a:endParaRPr>
          </a:p>
        </p:txBody>
      </p:sp>
      <p:sp>
        <p:nvSpPr>
          <p:cNvPr id="1511" name="Google Shape;1511;p62"/>
          <p:cNvSpPr txBox="1"/>
          <p:nvPr/>
        </p:nvSpPr>
        <p:spPr>
          <a:xfrm>
            <a:off x="6306124" y="1425132"/>
            <a:ext cx="1592100" cy="331800"/>
          </a:xfrm>
          <a:prstGeom prst="rect">
            <a:avLst/>
          </a:prstGeom>
          <a:noFill/>
          <a:ln>
            <a:noFill/>
          </a:ln>
          <a:effectLst>
            <a:outerShdw rotWithShape="0" algn="bl" dir="12600000" dist="47625">
              <a:schemeClr val="dk2"/>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Ultra"/>
                <a:ea typeface="Ultra"/>
                <a:cs typeface="Ultra"/>
                <a:sym typeface="Ultra"/>
              </a:rPr>
              <a:t>Jupiter</a:t>
            </a:r>
            <a:endParaRPr sz="2000">
              <a:solidFill>
                <a:schemeClr val="lt1"/>
              </a:solidFill>
              <a:latin typeface="Ultra"/>
              <a:ea typeface="Ultra"/>
              <a:cs typeface="Ultra"/>
              <a:sym typeface="Ultra"/>
            </a:endParaRPr>
          </a:p>
        </p:txBody>
      </p:sp>
      <p:sp>
        <p:nvSpPr>
          <p:cNvPr id="1512" name="Google Shape;1512;p62"/>
          <p:cNvSpPr txBox="1"/>
          <p:nvPr/>
        </p:nvSpPr>
        <p:spPr>
          <a:xfrm>
            <a:off x="6306129" y="1756925"/>
            <a:ext cx="1592100" cy="448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Fira Sans"/>
                <a:ea typeface="Fira Sans"/>
                <a:cs typeface="Fira Sans"/>
                <a:sym typeface="Fira Sans"/>
              </a:rPr>
              <a:t>Jupiter is a really big planet</a:t>
            </a:r>
            <a:endParaRPr>
              <a:solidFill>
                <a:schemeClr val="lt1"/>
              </a:solidFill>
              <a:latin typeface="Fira Sans"/>
              <a:ea typeface="Fira Sans"/>
              <a:cs typeface="Fira Sans"/>
              <a:sym typeface="Fira Sans"/>
            </a:endParaRPr>
          </a:p>
        </p:txBody>
      </p:sp>
      <p:grpSp>
        <p:nvGrpSpPr>
          <p:cNvPr id="1513" name="Google Shape;1513;p62"/>
          <p:cNvGrpSpPr/>
          <p:nvPr/>
        </p:nvGrpSpPr>
        <p:grpSpPr>
          <a:xfrm>
            <a:off x="4293659" y="2459930"/>
            <a:ext cx="923772" cy="947422"/>
            <a:chOff x="3173600" y="1956675"/>
            <a:chExt cx="584925" cy="599900"/>
          </a:xfrm>
        </p:grpSpPr>
        <p:sp>
          <p:nvSpPr>
            <p:cNvPr id="1514" name="Google Shape;1514;p62"/>
            <p:cNvSpPr/>
            <p:nvPr/>
          </p:nvSpPr>
          <p:spPr>
            <a:xfrm>
              <a:off x="3384625" y="2217375"/>
              <a:ext cx="131000" cy="184275"/>
            </a:xfrm>
            <a:custGeom>
              <a:rect b="b" l="l" r="r" t="t"/>
              <a:pathLst>
                <a:path extrusionOk="0" h="7371" w="5240">
                  <a:moveTo>
                    <a:pt x="1585" y="0"/>
                  </a:moveTo>
                  <a:lnTo>
                    <a:pt x="1585" y="3548"/>
                  </a:lnTo>
                  <a:cubicBezTo>
                    <a:pt x="1585" y="4989"/>
                    <a:pt x="1025" y="6358"/>
                    <a:pt x="1" y="7370"/>
                  </a:cubicBezTo>
                  <a:lnTo>
                    <a:pt x="5240" y="7370"/>
                  </a:lnTo>
                  <a:cubicBezTo>
                    <a:pt x="4228" y="6358"/>
                    <a:pt x="3656" y="4989"/>
                    <a:pt x="3656" y="3548"/>
                  </a:cubicBezTo>
                  <a:lnTo>
                    <a:pt x="36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1515" name="Google Shape;1515;p62"/>
            <p:cNvSpPr/>
            <p:nvPr/>
          </p:nvSpPr>
          <p:spPr>
            <a:xfrm>
              <a:off x="3455175" y="2217375"/>
              <a:ext cx="60450" cy="184275"/>
            </a:xfrm>
            <a:custGeom>
              <a:rect b="b" l="l" r="r" t="t"/>
              <a:pathLst>
                <a:path extrusionOk="0" h="7371" w="2418">
                  <a:moveTo>
                    <a:pt x="1" y="0"/>
                  </a:moveTo>
                  <a:lnTo>
                    <a:pt x="1" y="3548"/>
                  </a:lnTo>
                  <a:cubicBezTo>
                    <a:pt x="1" y="4989"/>
                    <a:pt x="572" y="6358"/>
                    <a:pt x="1584" y="7370"/>
                  </a:cubicBezTo>
                  <a:lnTo>
                    <a:pt x="2418" y="7370"/>
                  </a:lnTo>
                  <a:cubicBezTo>
                    <a:pt x="1406" y="6358"/>
                    <a:pt x="834" y="4989"/>
                    <a:pt x="834" y="3548"/>
                  </a:cubicBezTo>
                  <a:lnTo>
                    <a:pt x="8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62"/>
            <p:cNvSpPr/>
            <p:nvPr/>
          </p:nvSpPr>
          <p:spPr>
            <a:xfrm>
              <a:off x="3401900" y="2123000"/>
              <a:ext cx="96475" cy="69100"/>
            </a:xfrm>
            <a:custGeom>
              <a:rect b="b" l="l" r="r" t="t"/>
              <a:pathLst>
                <a:path extrusionOk="0" h="2764" w="3859">
                  <a:moveTo>
                    <a:pt x="1906" y="1"/>
                  </a:moveTo>
                  <a:cubicBezTo>
                    <a:pt x="1810" y="322"/>
                    <a:pt x="1679" y="632"/>
                    <a:pt x="1501" y="906"/>
                  </a:cubicBezTo>
                  <a:cubicBezTo>
                    <a:pt x="1191" y="382"/>
                    <a:pt x="620" y="37"/>
                    <a:pt x="1" y="13"/>
                  </a:cubicBezTo>
                  <a:lnTo>
                    <a:pt x="1" y="13"/>
                  </a:lnTo>
                  <a:cubicBezTo>
                    <a:pt x="441" y="858"/>
                    <a:pt x="679" y="1823"/>
                    <a:pt x="810" y="2763"/>
                  </a:cubicBezTo>
                  <a:lnTo>
                    <a:pt x="3060" y="2763"/>
                  </a:lnTo>
                  <a:cubicBezTo>
                    <a:pt x="3180" y="1823"/>
                    <a:pt x="3418" y="858"/>
                    <a:pt x="3858" y="13"/>
                  </a:cubicBezTo>
                  <a:lnTo>
                    <a:pt x="3858" y="13"/>
                  </a:lnTo>
                  <a:cubicBezTo>
                    <a:pt x="3239" y="37"/>
                    <a:pt x="2679" y="382"/>
                    <a:pt x="2358" y="906"/>
                  </a:cubicBezTo>
                  <a:cubicBezTo>
                    <a:pt x="2179" y="632"/>
                    <a:pt x="2048" y="322"/>
                    <a:pt x="1953" y="1"/>
                  </a:cubicBezTo>
                  <a:cubicBezTo>
                    <a:pt x="1941" y="1"/>
                    <a:pt x="1941" y="13"/>
                    <a:pt x="1929" y="13"/>
                  </a:cubicBezTo>
                  <a:cubicBezTo>
                    <a:pt x="1917" y="13"/>
                    <a:pt x="1917" y="1"/>
                    <a:pt x="19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62"/>
            <p:cNvSpPr/>
            <p:nvPr/>
          </p:nvSpPr>
          <p:spPr>
            <a:xfrm>
              <a:off x="3406375" y="2123600"/>
              <a:ext cx="13700" cy="11650"/>
            </a:xfrm>
            <a:custGeom>
              <a:rect b="b" l="l" r="r" t="t"/>
              <a:pathLst>
                <a:path extrusionOk="0" h="466" w="548">
                  <a:moveTo>
                    <a:pt x="0" y="1"/>
                  </a:moveTo>
                  <a:lnTo>
                    <a:pt x="0" y="1"/>
                  </a:lnTo>
                  <a:cubicBezTo>
                    <a:pt x="155" y="132"/>
                    <a:pt x="286" y="286"/>
                    <a:pt x="393" y="465"/>
                  </a:cubicBezTo>
                  <a:cubicBezTo>
                    <a:pt x="453" y="370"/>
                    <a:pt x="500" y="275"/>
                    <a:pt x="548" y="179"/>
                  </a:cubicBezTo>
                  <a:cubicBezTo>
                    <a:pt x="381" y="96"/>
                    <a:pt x="191" y="36"/>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62"/>
            <p:cNvSpPr/>
            <p:nvPr/>
          </p:nvSpPr>
          <p:spPr>
            <a:xfrm>
              <a:off x="3420350" y="2123300"/>
              <a:ext cx="78025" cy="68800"/>
            </a:xfrm>
            <a:custGeom>
              <a:rect b="b" l="l" r="r" t="t"/>
              <a:pathLst>
                <a:path extrusionOk="0" h="2752" w="3121">
                  <a:moveTo>
                    <a:pt x="3120" y="1"/>
                  </a:moveTo>
                  <a:lnTo>
                    <a:pt x="3120" y="1"/>
                  </a:lnTo>
                  <a:cubicBezTo>
                    <a:pt x="2561" y="25"/>
                    <a:pt x="2049" y="298"/>
                    <a:pt x="1727" y="739"/>
                  </a:cubicBezTo>
                  <a:cubicBezTo>
                    <a:pt x="1560" y="1263"/>
                    <a:pt x="1453" y="1799"/>
                    <a:pt x="1382" y="2334"/>
                  </a:cubicBezTo>
                  <a:lnTo>
                    <a:pt x="1" y="2334"/>
                  </a:lnTo>
                  <a:cubicBezTo>
                    <a:pt x="25" y="2477"/>
                    <a:pt x="48" y="2608"/>
                    <a:pt x="72" y="2751"/>
                  </a:cubicBezTo>
                  <a:lnTo>
                    <a:pt x="2322" y="2751"/>
                  </a:lnTo>
                  <a:cubicBezTo>
                    <a:pt x="2442" y="1811"/>
                    <a:pt x="2680" y="846"/>
                    <a:pt x="3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62"/>
            <p:cNvSpPr/>
            <p:nvPr/>
          </p:nvSpPr>
          <p:spPr>
            <a:xfrm>
              <a:off x="3378975" y="2212300"/>
              <a:ext cx="142300" cy="194700"/>
            </a:xfrm>
            <a:custGeom>
              <a:rect b="b" l="l" r="r" t="t"/>
              <a:pathLst>
                <a:path extrusionOk="0" h="7788" w="5692">
                  <a:moveTo>
                    <a:pt x="3668" y="417"/>
                  </a:moveTo>
                  <a:lnTo>
                    <a:pt x="3668" y="3751"/>
                  </a:lnTo>
                  <a:cubicBezTo>
                    <a:pt x="3668" y="5085"/>
                    <a:pt x="4132" y="6359"/>
                    <a:pt x="4978" y="7359"/>
                  </a:cubicBezTo>
                  <a:lnTo>
                    <a:pt x="715" y="7359"/>
                  </a:lnTo>
                  <a:cubicBezTo>
                    <a:pt x="1560" y="6359"/>
                    <a:pt x="2025" y="5085"/>
                    <a:pt x="2025" y="3751"/>
                  </a:cubicBezTo>
                  <a:lnTo>
                    <a:pt x="2025" y="417"/>
                  </a:lnTo>
                  <a:close/>
                  <a:moveTo>
                    <a:pt x="1811" y="1"/>
                  </a:moveTo>
                  <a:cubicBezTo>
                    <a:pt x="1703" y="1"/>
                    <a:pt x="1608" y="84"/>
                    <a:pt x="1608" y="203"/>
                  </a:cubicBezTo>
                  <a:lnTo>
                    <a:pt x="1608" y="3751"/>
                  </a:lnTo>
                  <a:cubicBezTo>
                    <a:pt x="1608" y="5144"/>
                    <a:pt x="1060" y="6442"/>
                    <a:pt x="84" y="7430"/>
                  </a:cubicBezTo>
                  <a:cubicBezTo>
                    <a:pt x="25" y="7490"/>
                    <a:pt x="1" y="7573"/>
                    <a:pt x="36" y="7656"/>
                  </a:cubicBezTo>
                  <a:cubicBezTo>
                    <a:pt x="72" y="7728"/>
                    <a:pt x="144" y="7787"/>
                    <a:pt x="227" y="7787"/>
                  </a:cubicBezTo>
                  <a:lnTo>
                    <a:pt x="5466" y="7787"/>
                  </a:lnTo>
                  <a:cubicBezTo>
                    <a:pt x="5549" y="7787"/>
                    <a:pt x="5621" y="7728"/>
                    <a:pt x="5656" y="7656"/>
                  </a:cubicBezTo>
                  <a:cubicBezTo>
                    <a:pt x="5692" y="7573"/>
                    <a:pt x="5668" y="7490"/>
                    <a:pt x="5609" y="7430"/>
                  </a:cubicBezTo>
                  <a:cubicBezTo>
                    <a:pt x="4632" y="6442"/>
                    <a:pt x="4085" y="5144"/>
                    <a:pt x="4085" y="3751"/>
                  </a:cubicBezTo>
                  <a:lnTo>
                    <a:pt x="4085" y="203"/>
                  </a:lnTo>
                  <a:cubicBezTo>
                    <a:pt x="4085" y="84"/>
                    <a:pt x="3989" y="1"/>
                    <a:pt x="38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62"/>
            <p:cNvSpPr/>
            <p:nvPr/>
          </p:nvSpPr>
          <p:spPr>
            <a:xfrm>
              <a:off x="3361125" y="2396250"/>
              <a:ext cx="178025" cy="46475"/>
            </a:xfrm>
            <a:custGeom>
              <a:rect b="b" l="l" r="r" t="t"/>
              <a:pathLst>
                <a:path extrusionOk="0" h="1859" w="7121">
                  <a:moveTo>
                    <a:pt x="6704" y="429"/>
                  </a:moveTo>
                  <a:lnTo>
                    <a:pt x="6704" y="1441"/>
                  </a:lnTo>
                  <a:lnTo>
                    <a:pt x="417" y="1441"/>
                  </a:lnTo>
                  <a:lnTo>
                    <a:pt x="417" y="429"/>
                  </a:lnTo>
                  <a:close/>
                  <a:moveTo>
                    <a:pt x="215" y="1"/>
                  </a:moveTo>
                  <a:cubicBezTo>
                    <a:pt x="96" y="1"/>
                    <a:pt x="0" y="96"/>
                    <a:pt x="0" y="215"/>
                  </a:cubicBezTo>
                  <a:lnTo>
                    <a:pt x="0" y="1644"/>
                  </a:lnTo>
                  <a:cubicBezTo>
                    <a:pt x="0" y="1763"/>
                    <a:pt x="96" y="1858"/>
                    <a:pt x="215" y="1858"/>
                  </a:cubicBezTo>
                  <a:lnTo>
                    <a:pt x="6906" y="1858"/>
                  </a:lnTo>
                  <a:cubicBezTo>
                    <a:pt x="7025" y="1858"/>
                    <a:pt x="7120" y="1763"/>
                    <a:pt x="7120" y="1644"/>
                  </a:cubicBezTo>
                  <a:lnTo>
                    <a:pt x="7120" y="215"/>
                  </a:lnTo>
                  <a:cubicBezTo>
                    <a:pt x="7120" y="96"/>
                    <a:pt x="7025" y="1"/>
                    <a:pt x="69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62"/>
            <p:cNvSpPr/>
            <p:nvPr/>
          </p:nvSpPr>
          <p:spPr>
            <a:xfrm>
              <a:off x="3401900" y="2187000"/>
              <a:ext cx="96475" cy="35750"/>
            </a:xfrm>
            <a:custGeom>
              <a:rect b="b" l="l" r="r" t="t"/>
              <a:pathLst>
                <a:path extrusionOk="0" h="1430" w="3859">
                  <a:moveTo>
                    <a:pt x="3144" y="417"/>
                  </a:moveTo>
                  <a:cubicBezTo>
                    <a:pt x="3299" y="417"/>
                    <a:pt x="3441" y="548"/>
                    <a:pt x="3441" y="715"/>
                  </a:cubicBezTo>
                  <a:cubicBezTo>
                    <a:pt x="3441" y="870"/>
                    <a:pt x="3299" y="1013"/>
                    <a:pt x="3144" y="1013"/>
                  </a:cubicBezTo>
                  <a:lnTo>
                    <a:pt x="715" y="1013"/>
                  </a:lnTo>
                  <a:cubicBezTo>
                    <a:pt x="560" y="1013"/>
                    <a:pt x="429" y="870"/>
                    <a:pt x="429" y="715"/>
                  </a:cubicBezTo>
                  <a:cubicBezTo>
                    <a:pt x="429" y="548"/>
                    <a:pt x="560" y="417"/>
                    <a:pt x="715" y="417"/>
                  </a:cubicBezTo>
                  <a:close/>
                  <a:moveTo>
                    <a:pt x="715" y="1"/>
                  </a:moveTo>
                  <a:cubicBezTo>
                    <a:pt x="322" y="1"/>
                    <a:pt x="1" y="322"/>
                    <a:pt x="1" y="715"/>
                  </a:cubicBezTo>
                  <a:cubicBezTo>
                    <a:pt x="1" y="1108"/>
                    <a:pt x="322" y="1429"/>
                    <a:pt x="715" y="1429"/>
                  </a:cubicBezTo>
                  <a:lnTo>
                    <a:pt x="3144" y="1429"/>
                  </a:lnTo>
                  <a:cubicBezTo>
                    <a:pt x="3537" y="1429"/>
                    <a:pt x="3858" y="1108"/>
                    <a:pt x="3858" y="715"/>
                  </a:cubicBezTo>
                  <a:cubicBezTo>
                    <a:pt x="3858" y="322"/>
                    <a:pt x="3537" y="1"/>
                    <a:pt x="3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62"/>
            <p:cNvSpPr/>
            <p:nvPr/>
          </p:nvSpPr>
          <p:spPr>
            <a:xfrm>
              <a:off x="3396250" y="2117825"/>
              <a:ext cx="107775" cy="79625"/>
            </a:xfrm>
            <a:custGeom>
              <a:rect b="b" l="l" r="r" t="t"/>
              <a:pathLst>
                <a:path extrusionOk="0" h="3185" w="4311">
                  <a:moveTo>
                    <a:pt x="584" y="482"/>
                  </a:moveTo>
                  <a:lnTo>
                    <a:pt x="584" y="482"/>
                  </a:lnTo>
                  <a:cubicBezTo>
                    <a:pt x="989" y="601"/>
                    <a:pt x="1334" y="863"/>
                    <a:pt x="1548" y="1220"/>
                  </a:cubicBezTo>
                  <a:cubicBezTo>
                    <a:pt x="1584" y="1291"/>
                    <a:pt x="1655" y="1327"/>
                    <a:pt x="1727" y="1327"/>
                  </a:cubicBezTo>
                  <a:cubicBezTo>
                    <a:pt x="1798" y="1327"/>
                    <a:pt x="1870" y="1291"/>
                    <a:pt x="1905" y="1232"/>
                  </a:cubicBezTo>
                  <a:cubicBezTo>
                    <a:pt x="2001" y="1077"/>
                    <a:pt x="2084" y="922"/>
                    <a:pt x="2155" y="756"/>
                  </a:cubicBezTo>
                  <a:cubicBezTo>
                    <a:pt x="2227" y="922"/>
                    <a:pt x="2310" y="1077"/>
                    <a:pt x="2405" y="1232"/>
                  </a:cubicBezTo>
                  <a:cubicBezTo>
                    <a:pt x="2441" y="1291"/>
                    <a:pt x="2513" y="1327"/>
                    <a:pt x="2584" y="1327"/>
                  </a:cubicBezTo>
                  <a:cubicBezTo>
                    <a:pt x="2655" y="1327"/>
                    <a:pt x="2727" y="1291"/>
                    <a:pt x="2763" y="1220"/>
                  </a:cubicBezTo>
                  <a:cubicBezTo>
                    <a:pt x="2977" y="863"/>
                    <a:pt x="3322" y="601"/>
                    <a:pt x="3727" y="482"/>
                  </a:cubicBezTo>
                  <a:lnTo>
                    <a:pt x="3727" y="482"/>
                  </a:lnTo>
                  <a:cubicBezTo>
                    <a:pt x="3429" y="1160"/>
                    <a:pt x="3215" y="1922"/>
                    <a:pt x="3096" y="2768"/>
                  </a:cubicBezTo>
                  <a:lnTo>
                    <a:pt x="1215" y="2768"/>
                  </a:lnTo>
                  <a:cubicBezTo>
                    <a:pt x="1096" y="1922"/>
                    <a:pt x="881" y="1160"/>
                    <a:pt x="584" y="482"/>
                  </a:cubicBezTo>
                  <a:close/>
                  <a:moveTo>
                    <a:pt x="2124" y="1"/>
                  </a:moveTo>
                  <a:cubicBezTo>
                    <a:pt x="2099" y="1"/>
                    <a:pt x="2073" y="9"/>
                    <a:pt x="2048" y="17"/>
                  </a:cubicBezTo>
                  <a:cubicBezTo>
                    <a:pt x="1989" y="41"/>
                    <a:pt x="1953" y="89"/>
                    <a:pt x="1929" y="148"/>
                  </a:cubicBezTo>
                  <a:cubicBezTo>
                    <a:pt x="1870" y="351"/>
                    <a:pt x="1798" y="541"/>
                    <a:pt x="1703" y="720"/>
                  </a:cubicBezTo>
                  <a:cubicBezTo>
                    <a:pt x="1346" y="291"/>
                    <a:pt x="810" y="29"/>
                    <a:pt x="238" y="5"/>
                  </a:cubicBezTo>
                  <a:cubicBezTo>
                    <a:pt x="155" y="5"/>
                    <a:pt x="84" y="41"/>
                    <a:pt x="48" y="101"/>
                  </a:cubicBezTo>
                  <a:cubicBezTo>
                    <a:pt x="12" y="160"/>
                    <a:pt x="0" y="244"/>
                    <a:pt x="36" y="315"/>
                  </a:cubicBezTo>
                  <a:cubicBezTo>
                    <a:pt x="429" y="1065"/>
                    <a:pt x="691" y="1970"/>
                    <a:pt x="822" y="3006"/>
                  </a:cubicBezTo>
                  <a:cubicBezTo>
                    <a:pt x="834" y="3101"/>
                    <a:pt x="929" y="3184"/>
                    <a:pt x="1036" y="3184"/>
                  </a:cubicBezTo>
                  <a:lnTo>
                    <a:pt x="3286" y="3184"/>
                  </a:lnTo>
                  <a:cubicBezTo>
                    <a:pt x="3382" y="3184"/>
                    <a:pt x="3477" y="3101"/>
                    <a:pt x="3489" y="3006"/>
                  </a:cubicBezTo>
                  <a:cubicBezTo>
                    <a:pt x="3620" y="1970"/>
                    <a:pt x="3882" y="1065"/>
                    <a:pt x="4275" y="315"/>
                  </a:cubicBezTo>
                  <a:cubicBezTo>
                    <a:pt x="4310" y="244"/>
                    <a:pt x="4298" y="160"/>
                    <a:pt x="4263" y="101"/>
                  </a:cubicBezTo>
                  <a:cubicBezTo>
                    <a:pt x="4227" y="41"/>
                    <a:pt x="4156" y="5"/>
                    <a:pt x="4072" y="5"/>
                  </a:cubicBezTo>
                  <a:cubicBezTo>
                    <a:pt x="3501" y="29"/>
                    <a:pt x="2977" y="291"/>
                    <a:pt x="2608" y="720"/>
                  </a:cubicBezTo>
                  <a:cubicBezTo>
                    <a:pt x="2513" y="541"/>
                    <a:pt x="2441" y="351"/>
                    <a:pt x="2382" y="148"/>
                  </a:cubicBezTo>
                  <a:cubicBezTo>
                    <a:pt x="2358" y="89"/>
                    <a:pt x="2322" y="41"/>
                    <a:pt x="2263" y="17"/>
                  </a:cubicBezTo>
                  <a:cubicBezTo>
                    <a:pt x="2237" y="9"/>
                    <a:pt x="2212" y="1"/>
                    <a:pt x="2187" y="1"/>
                  </a:cubicBezTo>
                  <a:cubicBezTo>
                    <a:pt x="2176" y="1"/>
                    <a:pt x="2166" y="2"/>
                    <a:pt x="2155" y="5"/>
                  </a:cubicBezTo>
                  <a:cubicBezTo>
                    <a:pt x="2145" y="2"/>
                    <a:pt x="2134" y="1"/>
                    <a:pt x="21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62"/>
            <p:cNvSpPr/>
            <p:nvPr/>
          </p:nvSpPr>
          <p:spPr>
            <a:xfrm>
              <a:off x="3434350" y="2096525"/>
              <a:ext cx="31575" cy="31875"/>
            </a:xfrm>
            <a:custGeom>
              <a:rect b="b" l="l" r="r" t="t"/>
              <a:pathLst>
                <a:path extrusionOk="0" h="1275" w="1263">
                  <a:moveTo>
                    <a:pt x="631" y="429"/>
                  </a:moveTo>
                  <a:cubicBezTo>
                    <a:pt x="750" y="429"/>
                    <a:pt x="846" y="524"/>
                    <a:pt x="846" y="643"/>
                  </a:cubicBezTo>
                  <a:cubicBezTo>
                    <a:pt x="846" y="750"/>
                    <a:pt x="750" y="857"/>
                    <a:pt x="631" y="857"/>
                  </a:cubicBezTo>
                  <a:cubicBezTo>
                    <a:pt x="512" y="857"/>
                    <a:pt x="417" y="750"/>
                    <a:pt x="417" y="643"/>
                  </a:cubicBezTo>
                  <a:cubicBezTo>
                    <a:pt x="417" y="524"/>
                    <a:pt x="512" y="429"/>
                    <a:pt x="631" y="429"/>
                  </a:cubicBezTo>
                  <a:close/>
                  <a:moveTo>
                    <a:pt x="631" y="0"/>
                  </a:moveTo>
                  <a:cubicBezTo>
                    <a:pt x="286" y="0"/>
                    <a:pt x="0" y="286"/>
                    <a:pt x="0" y="643"/>
                  </a:cubicBezTo>
                  <a:cubicBezTo>
                    <a:pt x="0" y="988"/>
                    <a:pt x="286" y="1274"/>
                    <a:pt x="631" y="1274"/>
                  </a:cubicBezTo>
                  <a:cubicBezTo>
                    <a:pt x="977" y="1274"/>
                    <a:pt x="1262" y="988"/>
                    <a:pt x="1262" y="643"/>
                  </a:cubicBezTo>
                  <a:cubicBezTo>
                    <a:pt x="1262" y="286"/>
                    <a:pt x="977" y="0"/>
                    <a:pt x="6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62"/>
            <p:cNvSpPr/>
            <p:nvPr/>
          </p:nvSpPr>
          <p:spPr>
            <a:xfrm>
              <a:off x="3379575" y="2096525"/>
              <a:ext cx="31575" cy="31875"/>
            </a:xfrm>
            <a:custGeom>
              <a:rect b="b" l="l" r="r" t="t"/>
              <a:pathLst>
                <a:path extrusionOk="0" h="1275" w="1263">
                  <a:moveTo>
                    <a:pt x="632" y="429"/>
                  </a:moveTo>
                  <a:cubicBezTo>
                    <a:pt x="751" y="429"/>
                    <a:pt x="846" y="524"/>
                    <a:pt x="846" y="643"/>
                  </a:cubicBezTo>
                  <a:cubicBezTo>
                    <a:pt x="846" y="750"/>
                    <a:pt x="751" y="857"/>
                    <a:pt x="632" y="857"/>
                  </a:cubicBezTo>
                  <a:cubicBezTo>
                    <a:pt x="513" y="857"/>
                    <a:pt x="417" y="750"/>
                    <a:pt x="417" y="643"/>
                  </a:cubicBezTo>
                  <a:cubicBezTo>
                    <a:pt x="417" y="524"/>
                    <a:pt x="513" y="429"/>
                    <a:pt x="632" y="429"/>
                  </a:cubicBezTo>
                  <a:close/>
                  <a:moveTo>
                    <a:pt x="632" y="0"/>
                  </a:moveTo>
                  <a:cubicBezTo>
                    <a:pt x="286" y="0"/>
                    <a:pt x="1" y="286"/>
                    <a:pt x="1" y="643"/>
                  </a:cubicBezTo>
                  <a:cubicBezTo>
                    <a:pt x="1" y="988"/>
                    <a:pt x="286" y="1274"/>
                    <a:pt x="632" y="1274"/>
                  </a:cubicBezTo>
                  <a:cubicBezTo>
                    <a:pt x="989" y="1274"/>
                    <a:pt x="1263" y="988"/>
                    <a:pt x="1263" y="643"/>
                  </a:cubicBezTo>
                  <a:cubicBezTo>
                    <a:pt x="1263" y="286"/>
                    <a:pt x="989" y="0"/>
                    <a:pt x="6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62"/>
            <p:cNvSpPr/>
            <p:nvPr/>
          </p:nvSpPr>
          <p:spPr>
            <a:xfrm>
              <a:off x="3486150" y="2096525"/>
              <a:ext cx="31575" cy="31875"/>
            </a:xfrm>
            <a:custGeom>
              <a:rect b="b" l="l" r="r" t="t"/>
              <a:pathLst>
                <a:path extrusionOk="0" h="1275" w="1263">
                  <a:moveTo>
                    <a:pt x="631" y="429"/>
                  </a:moveTo>
                  <a:cubicBezTo>
                    <a:pt x="750" y="429"/>
                    <a:pt x="845" y="524"/>
                    <a:pt x="845" y="643"/>
                  </a:cubicBezTo>
                  <a:cubicBezTo>
                    <a:pt x="845" y="750"/>
                    <a:pt x="750" y="857"/>
                    <a:pt x="631" y="857"/>
                  </a:cubicBezTo>
                  <a:cubicBezTo>
                    <a:pt x="512" y="857"/>
                    <a:pt x="417" y="750"/>
                    <a:pt x="417" y="643"/>
                  </a:cubicBezTo>
                  <a:cubicBezTo>
                    <a:pt x="417" y="524"/>
                    <a:pt x="512" y="429"/>
                    <a:pt x="631" y="429"/>
                  </a:cubicBezTo>
                  <a:close/>
                  <a:moveTo>
                    <a:pt x="631" y="0"/>
                  </a:moveTo>
                  <a:cubicBezTo>
                    <a:pt x="286" y="0"/>
                    <a:pt x="0" y="286"/>
                    <a:pt x="0" y="643"/>
                  </a:cubicBezTo>
                  <a:cubicBezTo>
                    <a:pt x="0" y="988"/>
                    <a:pt x="286" y="1274"/>
                    <a:pt x="631" y="1274"/>
                  </a:cubicBezTo>
                  <a:cubicBezTo>
                    <a:pt x="988" y="1274"/>
                    <a:pt x="1262" y="988"/>
                    <a:pt x="1262" y="643"/>
                  </a:cubicBezTo>
                  <a:cubicBezTo>
                    <a:pt x="1262" y="286"/>
                    <a:pt x="988" y="0"/>
                    <a:pt x="6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62"/>
            <p:cNvSpPr/>
            <p:nvPr/>
          </p:nvSpPr>
          <p:spPr>
            <a:xfrm>
              <a:off x="3524825" y="2077950"/>
              <a:ext cx="164625" cy="161175"/>
            </a:xfrm>
            <a:custGeom>
              <a:rect b="b" l="l" r="r" t="t"/>
              <a:pathLst>
                <a:path extrusionOk="0" h="6447" w="6585">
                  <a:moveTo>
                    <a:pt x="4466" y="1"/>
                  </a:moveTo>
                  <a:cubicBezTo>
                    <a:pt x="4410" y="1"/>
                    <a:pt x="4354" y="21"/>
                    <a:pt x="4311" y="65"/>
                  </a:cubicBezTo>
                  <a:cubicBezTo>
                    <a:pt x="2584" y="1862"/>
                    <a:pt x="1156" y="3910"/>
                    <a:pt x="48" y="6137"/>
                  </a:cubicBezTo>
                  <a:cubicBezTo>
                    <a:pt x="1" y="6232"/>
                    <a:pt x="37" y="6351"/>
                    <a:pt x="120" y="6411"/>
                  </a:cubicBezTo>
                  <a:cubicBezTo>
                    <a:pt x="156" y="6434"/>
                    <a:pt x="203" y="6446"/>
                    <a:pt x="239" y="6446"/>
                  </a:cubicBezTo>
                  <a:cubicBezTo>
                    <a:pt x="298" y="6446"/>
                    <a:pt x="358" y="6423"/>
                    <a:pt x="394" y="6375"/>
                  </a:cubicBezTo>
                  <a:cubicBezTo>
                    <a:pt x="1918" y="4648"/>
                    <a:pt x="3894" y="3839"/>
                    <a:pt x="6406" y="3172"/>
                  </a:cubicBezTo>
                  <a:cubicBezTo>
                    <a:pt x="6514" y="3148"/>
                    <a:pt x="6585" y="3029"/>
                    <a:pt x="6549" y="2922"/>
                  </a:cubicBezTo>
                  <a:cubicBezTo>
                    <a:pt x="6529" y="2820"/>
                    <a:pt x="6439" y="2762"/>
                    <a:pt x="6347" y="2762"/>
                  </a:cubicBezTo>
                  <a:cubicBezTo>
                    <a:pt x="6331" y="2762"/>
                    <a:pt x="6315" y="2764"/>
                    <a:pt x="6299" y="2767"/>
                  </a:cubicBezTo>
                  <a:cubicBezTo>
                    <a:pt x="4216" y="3327"/>
                    <a:pt x="2477" y="3970"/>
                    <a:pt x="1049" y="5160"/>
                  </a:cubicBezTo>
                  <a:cubicBezTo>
                    <a:pt x="2037" y="3410"/>
                    <a:pt x="3227" y="1803"/>
                    <a:pt x="4620" y="350"/>
                  </a:cubicBezTo>
                  <a:cubicBezTo>
                    <a:pt x="4692" y="267"/>
                    <a:pt x="4692" y="136"/>
                    <a:pt x="4609" y="53"/>
                  </a:cubicBezTo>
                  <a:cubicBezTo>
                    <a:pt x="4568" y="18"/>
                    <a:pt x="4517" y="1"/>
                    <a:pt x="44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62"/>
            <p:cNvSpPr/>
            <p:nvPr/>
          </p:nvSpPr>
          <p:spPr>
            <a:xfrm>
              <a:off x="3542400" y="2327850"/>
              <a:ext cx="137525" cy="77075"/>
            </a:xfrm>
            <a:custGeom>
              <a:rect b="b" l="l" r="r" t="t"/>
              <a:pathLst>
                <a:path extrusionOk="0" h="3083" w="5501">
                  <a:moveTo>
                    <a:pt x="2488" y="1"/>
                  </a:moveTo>
                  <a:cubicBezTo>
                    <a:pt x="1723" y="1"/>
                    <a:pt x="959" y="52"/>
                    <a:pt x="203" y="153"/>
                  </a:cubicBezTo>
                  <a:cubicBezTo>
                    <a:pt x="107" y="165"/>
                    <a:pt x="48" y="225"/>
                    <a:pt x="24" y="308"/>
                  </a:cubicBezTo>
                  <a:cubicBezTo>
                    <a:pt x="0" y="391"/>
                    <a:pt x="24" y="475"/>
                    <a:pt x="96" y="534"/>
                  </a:cubicBezTo>
                  <a:cubicBezTo>
                    <a:pt x="1084" y="1296"/>
                    <a:pt x="2024" y="2130"/>
                    <a:pt x="2905" y="3023"/>
                  </a:cubicBezTo>
                  <a:cubicBezTo>
                    <a:pt x="2941" y="3058"/>
                    <a:pt x="3001" y="3082"/>
                    <a:pt x="3060" y="3082"/>
                  </a:cubicBezTo>
                  <a:cubicBezTo>
                    <a:pt x="3108" y="3082"/>
                    <a:pt x="3155" y="3058"/>
                    <a:pt x="3203" y="3023"/>
                  </a:cubicBezTo>
                  <a:cubicBezTo>
                    <a:pt x="3286" y="2939"/>
                    <a:pt x="3286" y="2808"/>
                    <a:pt x="3203" y="2725"/>
                  </a:cubicBezTo>
                  <a:cubicBezTo>
                    <a:pt x="2429" y="1939"/>
                    <a:pt x="1608" y="1201"/>
                    <a:pt x="750" y="510"/>
                  </a:cubicBezTo>
                  <a:cubicBezTo>
                    <a:pt x="1324" y="451"/>
                    <a:pt x="1899" y="422"/>
                    <a:pt x="2474" y="422"/>
                  </a:cubicBezTo>
                  <a:cubicBezTo>
                    <a:pt x="3403" y="422"/>
                    <a:pt x="4332" y="499"/>
                    <a:pt x="5251" y="653"/>
                  </a:cubicBezTo>
                  <a:cubicBezTo>
                    <a:pt x="5259" y="654"/>
                    <a:pt x="5266" y="655"/>
                    <a:pt x="5274" y="655"/>
                  </a:cubicBezTo>
                  <a:cubicBezTo>
                    <a:pt x="5373" y="655"/>
                    <a:pt x="5467" y="585"/>
                    <a:pt x="5489" y="475"/>
                  </a:cubicBezTo>
                  <a:cubicBezTo>
                    <a:pt x="5501" y="356"/>
                    <a:pt x="5430" y="248"/>
                    <a:pt x="5310" y="237"/>
                  </a:cubicBezTo>
                  <a:cubicBezTo>
                    <a:pt x="4377" y="79"/>
                    <a:pt x="3432" y="1"/>
                    <a:pt x="24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62"/>
            <p:cNvSpPr/>
            <p:nvPr/>
          </p:nvSpPr>
          <p:spPr>
            <a:xfrm>
              <a:off x="3540025" y="2023300"/>
              <a:ext cx="55675" cy="55675"/>
            </a:xfrm>
            <a:custGeom>
              <a:rect b="b" l="l" r="r" t="t"/>
              <a:pathLst>
                <a:path extrusionOk="0" h="2227" w="2227">
                  <a:moveTo>
                    <a:pt x="1119" y="703"/>
                  </a:moveTo>
                  <a:cubicBezTo>
                    <a:pt x="1226" y="869"/>
                    <a:pt x="1369" y="1012"/>
                    <a:pt x="1524" y="1119"/>
                  </a:cubicBezTo>
                  <a:cubicBezTo>
                    <a:pt x="1369" y="1227"/>
                    <a:pt x="1226" y="1370"/>
                    <a:pt x="1119" y="1536"/>
                  </a:cubicBezTo>
                  <a:cubicBezTo>
                    <a:pt x="1000" y="1370"/>
                    <a:pt x="857" y="1227"/>
                    <a:pt x="703" y="1119"/>
                  </a:cubicBezTo>
                  <a:cubicBezTo>
                    <a:pt x="857" y="1012"/>
                    <a:pt x="1000" y="869"/>
                    <a:pt x="1119" y="703"/>
                  </a:cubicBezTo>
                  <a:close/>
                  <a:moveTo>
                    <a:pt x="1119" y="0"/>
                  </a:moveTo>
                  <a:cubicBezTo>
                    <a:pt x="1024" y="0"/>
                    <a:pt x="941" y="72"/>
                    <a:pt x="917" y="155"/>
                  </a:cubicBezTo>
                  <a:cubicBezTo>
                    <a:pt x="798" y="524"/>
                    <a:pt x="524" y="810"/>
                    <a:pt x="155" y="917"/>
                  </a:cubicBezTo>
                  <a:cubicBezTo>
                    <a:pt x="60" y="941"/>
                    <a:pt x="0" y="1024"/>
                    <a:pt x="0" y="1119"/>
                  </a:cubicBezTo>
                  <a:cubicBezTo>
                    <a:pt x="0" y="1215"/>
                    <a:pt x="60" y="1298"/>
                    <a:pt x="155" y="1322"/>
                  </a:cubicBezTo>
                  <a:cubicBezTo>
                    <a:pt x="524" y="1429"/>
                    <a:pt x="810" y="1715"/>
                    <a:pt x="917" y="2084"/>
                  </a:cubicBezTo>
                  <a:cubicBezTo>
                    <a:pt x="941" y="2167"/>
                    <a:pt x="1024" y="2227"/>
                    <a:pt x="1119" y="2227"/>
                  </a:cubicBezTo>
                  <a:cubicBezTo>
                    <a:pt x="1203" y="2227"/>
                    <a:pt x="1286" y="2167"/>
                    <a:pt x="1310" y="2084"/>
                  </a:cubicBezTo>
                  <a:cubicBezTo>
                    <a:pt x="1429" y="1715"/>
                    <a:pt x="1703" y="1429"/>
                    <a:pt x="2072" y="1322"/>
                  </a:cubicBezTo>
                  <a:cubicBezTo>
                    <a:pt x="2167" y="1298"/>
                    <a:pt x="2227" y="1215"/>
                    <a:pt x="2227" y="1119"/>
                  </a:cubicBezTo>
                  <a:cubicBezTo>
                    <a:pt x="2227" y="1024"/>
                    <a:pt x="2167" y="941"/>
                    <a:pt x="2072" y="917"/>
                  </a:cubicBezTo>
                  <a:cubicBezTo>
                    <a:pt x="1703" y="810"/>
                    <a:pt x="1429" y="524"/>
                    <a:pt x="1310" y="155"/>
                  </a:cubicBezTo>
                  <a:cubicBezTo>
                    <a:pt x="1286" y="72"/>
                    <a:pt x="1203" y="0"/>
                    <a:pt x="11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62"/>
            <p:cNvSpPr/>
            <p:nvPr/>
          </p:nvSpPr>
          <p:spPr>
            <a:xfrm>
              <a:off x="3652825" y="2366000"/>
              <a:ext cx="43175" cy="42475"/>
            </a:xfrm>
            <a:custGeom>
              <a:rect b="b" l="l" r="r" t="t"/>
              <a:pathLst>
                <a:path extrusionOk="0" h="1699" w="1727">
                  <a:moveTo>
                    <a:pt x="572" y="556"/>
                  </a:moveTo>
                  <a:cubicBezTo>
                    <a:pt x="667" y="574"/>
                    <a:pt x="765" y="583"/>
                    <a:pt x="864" y="583"/>
                  </a:cubicBezTo>
                  <a:cubicBezTo>
                    <a:pt x="962" y="583"/>
                    <a:pt x="1060" y="574"/>
                    <a:pt x="1155" y="556"/>
                  </a:cubicBezTo>
                  <a:lnTo>
                    <a:pt x="1155" y="556"/>
                  </a:lnTo>
                  <a:cubicBezTo>
                    <a:pt x="1120" y="746"/>
                    <a:pt x="1120" y="949"/>
                    <a:pt x="1155" y="1139"/>
                  </a:cubicBezTo>
                  <a:cubicBezTo>
                    <a:pt x="1060" y="1127"/>
                    <a:pt x="965" y="1116"/>
                    <a:pt x="858" y="1116"/>
                  </a:cubicBezTo>
                  <a:cubicBezTo>
                    <a:pt x="763" y="1116"/>
                    <a:pt x="667" y="1127"/>
                    <a:pt x="572" y="1139"/>
                  </a:cubicBezTo>
                  <a:cubicBezTo>
                    <a:pt x="608" y="949"/>
                    <a:pt x="608" y="746"/>
                    <a:pt x="572" y="556"/>
                  </a:cubicBezTo>
                  <a:close/>
                  <a:moveTo>
                    <a:pt x="225" y="0"/>
                  </a:moveTo>
                  <a:cubicBezTo>
                    <a:pt x="171" y="0"/>
                    <a:pt x="117" y="19"/>
                    <a:pt x="72" y="56"/>
                  </a:cubicBezTo>
                  <a:cubicBezTo>
                    <a:pt x="12" y="127"/>
                    <a:pt x="1" y="223"/>
                    <a:pt x="36" y="306"/>
                  </a:cubicBezTo>
                  <a:cubicBezTo>
                    <a:pt x="227" y="651"/>
                    <a:pt x="227" y="1044"/>
                    <a:pt x="36" y="1389"/>
                  </a:cubicBezTo>
                  <a:cubicBezTo>
                    <a:pt x="1" y="1473"/>
                    <a:pt x="12" y="1568"/>
                    <a:pt x="72" y="1639"/>
                  </a:cubicBezTo>
                  <a:cubicBezTo>
                    <a:pt x="117" y="1677"/>
                    <a:pt x="171" y="1695"/>
                    <a:pt x="225" y="1695"/>
                  </a:cubicBezTo>
                  <a:cubicBezTo>
                    <a:pt x="258" y="1695"/>
                    <a:pt x="291" y="1689"/>
                    <a:pt x="322" y="1675"/>
                  </a:cubicBezTo>
                  <a:cubicBezTo>
                    <a:pt x="495" y="1580"/>
                    <a:pt x="679" y="1532"/>
                    <a:pt x="864" y="1532"/>
                  </a:cubicBezTo>
                  <a:cubicBezTo>
                    <a:pt x="1048" y="1532"/>
                    <a:pt x="1233" y="1580"/>
                    <a:pt x="1405" y="1675"/>
                  </a:cubicBezTo>
                  <a:cubicBezTo>
                    <a:pt x="1429" y="1687"/>
                    <a:pt x="1465" y="1699"/>
                    <a:pt x="1501" y="1699"/>
                  </a:cubicBezTo>
                  <a:cubicBezTo>
                    <a:pt x="1560" y="1699"/>
                    <a:pt x="1608" y="1675"/>
                    <a:pt x="1655" y="1639"/>
                  </a:cubicBezTo>
                  <a:cubicBezTo>
                    <a:pt x="1715" y="1568"/>
                    <a:pt x="1727" y="1473"/>
                    <a:pt x="1691" y="1389"/>
                  </a:cubicBezTo>
                  <a:cubicBezTo>
                    <a:pt x="1501" y="1044"/>
                    <a:pt x="1501" y="651"/>
                    <a:pt x="1691" y="306"/>
                  </a:cubicBezTo>
                  <a:cubicBezTo>
                    <a:pt x="1727" y="223"/>
                    <a:pt x="1715" y="127"/>
                    <a:pt x="1655" y="56"/>
                  </a:cubicBezTo>
                  <a:cubicBezTo>
                    <a:pt x="1611" y="19"/>
                    <a:pt x="1557" y="0"/>
                    <a:pt x="1502" y="0"/>
                  </a:cubicBezTo>
                  <a:cubicBezTo>
                    <a:pt x="1470" y="0"/>
                    <a:pt x="1437" y="7"/>
                    <a:pt x="1405" y="20"/>
                  </a:cubicBezTo>
                  <a:cubicBezTo>
                    <a:pt x="1233" y="115"/>
                    <a:pt x="1048" y="163"/>
                    <a:pt x="864" y="163"/>
                  </a:cubicBezTo>
                  <a:cubicBezTo>
                    <a:pt x="679" y="163"/>
                    <a:pt x="495" y="115"/>
                    <a:pt x="322" y="20"/>
                  </a:cubicBezTo>
                  <a:cubicBezTo>
                    <a:pt x="291" y="7"/>
                    <a:pt x="258" y="0"/>
                    <a:pt x="2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62"/>
            <p:cNvSpPr/>
            <p:nvPr/>
          </p:nvSpPr>
          <p:spPr>
            <a:xfrm>
              <a:off x="3664725" y="2064625"/>
              <a:ext cx="56575" cy="55775"/>
            </a:xfrm>
            <a:custGeom>
              <a:rect b="b" l="l" r="r" t="t"/>
              <a:pathLst>
                <a:path extrusionOk="0" h="2231" w="2263">
                  <a:moveTo>
                    <a:pt x="596" y="586"/>
                  </a:moveTo>
                  <a:lnTo>
                    <a:pt x="596" y="586"/>
                  </a:lnTo>
                  <a:cubicBezTo>
                    <a:pt x="769" y="633"/>
                    <a:pt x="947" y="657"/>
                    <a:pt x="1126" y="657"/>
                  </a:cubicBezTo>
                  <a:cubicBezTo>
                    <a:pt x="1304" y="657"/>
                    <a:pt x="1483" y="633"/>
                    <a:pt x="1656" y="586"/>
                  </a:cubicBezTo>
                  <a:lnTo>
                    <a:pt x="1656" y="586"/>
                  </a:lnTo>
                  <a:cubicBezTo>
                    <a:pt x="1560" y="931"/>
                    <a:pt x="1560" y="1300"/>
                    <a:pt x="1656" y="1645"/>
                  </a:cubicBezTo>
                  <a:cubicBezTo>
                    <a:pt x="1489" y="1598"/>
                    <a:pt x="1310" y="1574"/>
                    <a:pt x="1132" y="1574"/>
                  </a:cubicBezTo>
                  <a:cubicBezTo>
                    <a:pt x="953" y="1574"/>
                    <a:pt x="775" y="1598"/>
                    <a:pt x="596" y="1645"/>
                  </a:cubicBezTo>
                  <a:cubicBezTo>
                    <a:pt x="691" y="1300"/>
                    <a:pt x="691" y="931"/>
                    <a:pt x="596" y="586"/>
                  </a:cubicBezTo>
                  <a:close/>
                  <a:moveTo>
                    <a:pt x="227" y="1"/>
                  </a:moveTo>
                  <a:cubicBezTo>
                    <a:pt x="172" y="1"/>
                    <a:pt x="117" y="24"/>
                    <a:pt x="72" y="62"/>
                  </a:cubicBezTo>
                  <a:cubicBezTo>
                    <a:pt x="13" y="133"/>
                    <a:pt x="1" y="228"/>
                    <a:pt x="36" y="312"/>
                  </a:cubicBezTo>
                  <a:cubicBezTo>
                    <a:pt x="310" y="812"/>
                    <a:pt x="310" y="1419"/>
                    <a:pt x="36" y="1919"/>
                  </a:cubicBezTo>
                  <a:cubicBezTo>
                    <a:pt x="1" y="2003"/>
                    <a:pt x="13" y="2098"/>
                    <a:pt x="72" y="2169"/>
                  </a:cubicBezTo>
                  <a:cubicBezTo>
                    <a:pt x="117" y="2207"/>
                    <a:pt x="172" y="2230"/>
                    <a:pt x="227" y="2230"/>
                  </a:cubicBezTo>
                  <a:cubicBezTo>
                    <a:pt x="259" y="2230"/>
                    <a:pt x="292" y="2222"/>
                    <a:pt x="322" y="2205"/>
                  </a:cubicBezTo>
                  <a:cubicBezTo>
                    <a:pt x="572" y="2068"/>
                    <a:pt x="849" y="2000"/>
                    <a:pt x="1126" y="2000"/>
                  </a:cubicBezTo>
                  <a:cubicBezTo>
                    <a:pt x="1403" y="2000"/>
                    <a:pt x="1680" y="2068"/>
                    <a:pt x="1930" y="2205"/>
                  </a:cubicBezTo>
                  <a:cubicBezTo>
                    <a:pt x="1965" y="2217"/>
                    <a:pt x="2001" y="2229"/>
                    <a:pt x="2025" y="2229"/>
                  </a:cubicBezTo>
                  <a:cubicBezTo>
                    <a:pt x="2084" y="2229"/>
                    <a:pt x="2132" y="2205"/>
                    <a:pt x="2180" y="2169"/>
                  </a:cubicBezTo>
                  <a:cubicBezTo>
                    <a:pt x="2239" y="2098"/>
                    <a:pt x="2263" y="2003"/>
                    <a:pt x="2215" y="1919"/>
                  </a:cubicBezTo>
                  <a:cubicBezTo>
                    <a:pt x="1941" y="1419"/>
                    <a:pt x="1941" y="812"/>
                    <a:pt x="2215" y="312"/>
                  </a:cubicBezTo>
                  <a:cubicBezTo>
                    <a:pt x="2263" y="228"/>
                    <a:pt x="2239" y="133"/>
                    <a:pt x="2180" y="62"/>
                  </a:cubicBezTo>
                  <a:cubicBezTo>
                    <a:pt x="2134" y="24"/>
                    <a:pt x="2080" y="1"/>
                    <a:pt x="2024" y="1"/>
                  </a:cubicBezTo>
                  <a:cubicBezTo>
                    <a:pt x="1992" y="1"/>
                    <a:pt x="1960" y="9"/>
                    <a:pt x="1930" y="26"/>
                  </a:cubicBezTo>
                  <a:cubicBezTo>
                    <a:pt x="1680" y="163"/>
                    <a:pt x="1403" y="231"/>
                    <a:pt x="1126" y="231"/>
                  </a:cubicBezTo>
                  <a:cubicBezTo>
                    <a:pt x="849" y="231"/>
                    <a:pt x="572" y="163"/>
                    <a:pt x="322" y="26"/>
                  </a:cubicBezTo>
                  <a:cubicBezTo>
                    <a:pt x="292" y="9"/>
                    <a:pt x="259"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62"/>
            <p:cNvSpPr/>
            <p:nvPr/>
          </p:nvSpPr>
          <p:spPr>
            <a:xfrm>
              <a:off x="3205450" y="2077950"/>
              <a:ext cx="164625" cy="161175"/>
            </a:xfrm>
            <a:custGeom>
              <a:rect b="b" l="l" r="r" t="t"/>
              <a:pathLst>
                <a:path extrusionOk="0" h="6447" w="6585">
                  <a:moveTo>
                    <a:pt x="2119" y="1"/>
                  </a:moveTo>
                  <a:cubicBezTo>
                    <a:pt x="2068" y="1"/>
                    <a:pt x="2017" y="18"/>
                    <a:pt x="1977" y="53"/>
                  </a:cubicBezTo>
                  <a:cubicBezTo>
                    <a:pt x="1894" y="136"/>
                    <a:pt x="1894" y="267"/>
                    <a:pt x="1965" y="350"/>
                  </a:cubicBezTo>
                  <a:cubicBezTo>
                    <a:pt x="3358" y="1803"/>
                    <a:pt x="4549" y="3410"/>
                    <a:pt x="5537" y="5160"/>
                  </a:cubicBezTo>
                  <a:cubicBezTo>
                    <a:pt x="4108" y="3970"/>
                    <a:pt x="2370" y="3327"/>
                    <a:pt x="286" y="2767"/>
                  </a:cubicBezTo>
                  <a:cubicBezTo>
                    <a:pt x="271" y="2764"/>
                    <a:pt x="255" y="2762"/>
                    <a:pt x="239" y="2762"/>
                  </a:cubicBezTo>
                  <a:cubicBezTo>
                    <a:pt x="146" y="2762"/>
                    <a:pt x="56" y="2820"/>
                    <a:pt x="36" y="2922"/>
                  </a:cubicBezTo>
                  <a:cubicBezTo>
                    <a:pt x="0" y="3029"/>
                    <a:pt x="72" y="3148"/>
                    <a:pt x="179" y="3172"/>
                  </a:cubicBezTo>
                  <a:cubicBezTo>
                    <a:pt x="2691" y="3839"/>
                    <a:pt x="4668" y="4648"/>
                    <a:pt x="6192" y="6375"/>
                  </a:cubicBezTo>
                  <a:cubicBezTo>
                    <a:pt x="6227" y="6423"/>
                    <a:pt x="6287" y="6446"/>
                    <a:pt x="6346" y="6446"/>
                  </a:cubicBezTo>
                  <a:cubicBezTo>
                    <a:pt x="6382" y="6446"/>
                    <a:pt x="6430" y="6434"/>
                    <a:pt x="6466" y="6411"/>
                  </a:cubicBezTo>
                  <a:cubicBezTo>
                    <a:pt x="6549" y="6351"/>
                    <a:pt x="6585" y="6232"/>
                    <a:pt x="6537" y="6137"/>
                  </a:cubicBezTo>
                  <a:cubicBezTo>
                    <a:pt x="5430" y="3910"/>
                    <a:pt x="3989" y="1862"/>
                    <a:pt x="2275" y="65"/>
                  </a:cubicBezTo>
                  <a:cubicBezTo>
                    <a:pt x="2231" y="21"/>
                    <a:pt x="2175" y="1"/>
                    <a:pt x="2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62"/>
            <p:cNvSpPr/>
            <p:nvPr/>
          </p:nvSpPr>
          <p:spPr>
            <a:xfrm>
              <a:off x="3214675" y="2327850"/>
              <a:ext cx="137850" cy="77075"/>
            </a:xfrm>
            <a:custGeom>
              <a:rect b="b" l="l" r="r" t="t"/>
              <a:pathLst>
                <a:path extrusionOk="0" h="3083" w="5514">
                  <a:moveTo>
                    <a:pt x="3020" y="1"/>
                  </a:moveTo>
                  <a:cubicBezTo>
                    <a:pt x="2078" y="1"/>
                    <a:pt x="1137" y="79"/>
                    <a:pt x="203" y="237"/>
                  </a:cubicBezTo>
                  <a:cubicBezTo>
                    <a:pt x="84" y="248"/>
                    <a:pt x="1" y="356"/>
                    <a:pt x="24" y="475"/>
                  </a:cubicBezTo>
                  <a:cubicBezTo>
                    <a:pt x="46" y="585"/>
                    <a:pt x="140" y="655"/>
                    <a:pt x="239" y="655"/>
                  </a:cubicBezTo>
                  <a:cubicBezTo>
                    <a:pt x="247" y="655"/>
                    <a:pt x="255" y="654"/>
                    <a:pt x="262" y="653"/>
                  </a:cubicBezTo>
                  <a:cubicBezTo>
                    <a:pt x="1182" y="499"/>
                    <a:pt x="2110" y="422"/>
                    <a:pt x="3039" y="422"/>
                  </a:cubicBezTo>
                  <a:cubicBezTo>
                    <a:pt x="3614" y="422"/>
                    <a:pt x="4189" y="451"/>
                    <a:pt x="4763" y="510"/>
                  </a:cubicBezTo>
                  <a:cubicBezTo>
                    <a:pt x="3906" y="1201"/>
                    <a:pt x="3084" y="1939"/>
                    <a:pt x="2310" y="2725"/>
                  </a:cubicBezTo>
                  <a:cubicBezTo>
                    <a:pt x="2227" y="2808"/>
                    <a:pt x="2227" y="2939"/>
                    <a:pt x="2310" y="3023"/>
                  </a:cubicBezTo>
                  <a:cubicBezTo>
                    <a:pt x="2358" y="3058"/>
                    <a:pt x="2406" y="3082"/>
                    <a:pt x="2453" y="3082"/>
                  </a:cubicBezTo>
                  <a:cubicBezTo>
                    <a:pt x="2513" y="3082"/>
                    <a:pt x="2572" y="3058"/>
                    <a:pt x="2608" y="3023"/>
                  </a:cubicBezTo>
                  <a:cubicBezTo>
                    <a:pt x="3489" y="2130"/>
                    <a:pt x="4430" y="1296"/>
                    <a:pt x="5418" y="534"/>
                  </a:cubicBezTo>
                  <a:cubicBezTo>
                    <a:pt x="5477" y="475"/>
                    <a:pt x="5513" y="391"/>
                    <a:pt x="5489" y="308"/>
                  </a:cubicBezTo>
                  <a:cubicBezTo>
                    <a:pt x="5465" y="225"/>
                    <a:pt x="5394" y="165"/>
                    <a:pt x="5311" y="153"/>
                  </a:cubicBezTo>
                  <a:cubicBezTo>
                    <a:pt x="4549" y="52"/>
                    <a:pt x="3784" y="1"/>
                    <a:pt x="30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62"/>
            <p:cNvSpPr/>
            <p:nvPr/>
          </p:nvSpPr>
          <p:spPr>
            <a:xfrm>
              <a:off x="3287600" y="2001275"/>
              <a:ext cx="55675" cy="55675"/>
            </a:xfrm>
            <a:custGeom>
              <a:rect b="b" l="l" r="r" t="t"/>
              <a:pathLst>
                <a:path extrusionOk="0" h="2227" w="2227">
                  <a:moveTo>
                    <a:pt x="1120" y="703"/>
                  </a:moveTo>
                  <a:cubicBezTo>
                    <a:pt x="1227" y="869"/>
                    <a:pt x="1370" y="1012"/>
                    <a:pt x="1536" y="1119"/>
                  </a:cubicBezTo>
                  <a:cubicBezTo>
                    <a:pt x="1370" y="1227"/>
                    <a:pt x="1227" y="1369"/>
                    <a:pt x="1120" y="1536"/>
                  </a:cubicBezTo>
                  <a:cubicBezTo>
                    <a:pt x="1013" y="1369"/>
                    <a:pt x="870" y="1227"/>
                    <a:pt x="703" y="1119"/>
                  </a:cubicBezTo>
                  <a:cubicBezTo>
                    <a:pt x="870" y="1012"/>
                    <a:pt x="1013" y="869"/>
                    <a:pt x="1120" y="703"/>
                  </a:cubicBezTo>
                  <a:close/>
                  <a:moveTo>
                    <a:pt x="1120" y="0"/>
                  </a:moveTo>
                  <a:cubicBezTo>
                    <a:pt x="1024" y="0"/>
                    <a:pt x="941" y="60"/>
                    <a:pt x="917" y="155"/>
                  </a:cubicBezTo>
                  <a:cubicBezTo>
                    <a:pt x="810" y="524"/>
                    <a:pt x="524" y="810"/>
                    <a:pt x="155" y="917"/>
                  </a:cubicBezTo>
                  <a:cubicBezTo>
                    <a:pt x="72" y="941"/>
                    <a:pt x="1" y="1024"/>
                    <a:pt x="1" y="1119"/>
                  </a:cubicBezTo>
                  <a:cubicBezTo>
                    <a:pt x="1" y="1215"/>
                    <a:pt x="72" y="1298"/>
                    <a:pt x="155" y="1322"/>
                  </a:cubicBezTo>
                  <a:cubicBezTo>
                    <a:pt x="524" y="1429"/>
                    <a:pt x="810" y="1715"/>
                    <a:pt x="917" y="2084"/>
                  </a:cubicBezTo>
                  <a:cubicBezTo>
                    <a:pt x="941" y="2167"/>
                    <a:pt x="1024" y="2227"/>
                    <a:pt x="1120" y="2227"/>
                  </a:cubicBezTo>
                  <a:cubicBezTo>
                    <a:pt x="1215" y="2227"/>
                    <a:pt x="1298" y="2167"/>
                    <a:pt x="1322" y="2084"/>
                  </a:cubicBezTo>
                  <a:cubicBezTo>
                    <a:pt x="1429" y="1715"/>
                    <a:pt x="1715" y="1429"/>
                    <a:pt x="2084" y="1322"/>
                  </a:cubicBezTo>
                  <a:cubicBezTo>
                    <a:pt x="2167" y="1298"/>
                    <a:pt x="2227" y="1215"/>
                    <a:pt x="2227" y="1119"/>
                  </a:cubicBezTo>
                  <a:cubicBezTo>
                    <a:pt x="2227" y="1024"/>
                    <a:pt x="2167" y="941"/>
                    <a:pt x="2084" y="917"/>
                  </a:cubicBezTo>
                  <a:cubicBezTo>
                    <a:pt x="1715" y="810"/>
                    <a:pt x="1429" y="524"/>
                    <a:pt x="1322" y="155"/>
                  </a:cubicBezTo>
                  <a:cubicBezTo>
                    <a:pt x="1298" y="60"/>
                    <a:pt x="1215" y="0"/>
                    <a:pt x="1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62"/>
            <p:cNvSpPr/>
            <p:nvPr/>
          </p:nvSpPr>
          <p:spPr>
            <a:xfrm>
              <a:off x="3198900" y="2366000"/>
              <a:ext cx="43175" cy="42475"/>
            </a:xfrm>
            <a:custGeom>
              <a:rect b="b" l="l" r="r" t="t"/>
              <a:pathLst>
                <a:path extrusionOk="0" h="1699" w="1727">
                  <a:moveTo>
                    <a:pt x="572" y="556"/>
                  </a:moveTo>
                  <a:lnTo>
                    <a:pt x="572" y="556"/>
                  </a:lnTo>
                  <a:cubicBezTo>
                    <a:pt x="667" y="574"/>
                    <a:pt x="765" y="583"/>
                    <a:pt x="864" y="583"/>
                  </a:cubicBezTo>
                  <a:cubicBezTo>
                    <a:pt x="962" y="583"/>
                    <a:pt x="1060" y="574"/>
                    <a:pt x="1155" y="556"/>
                  </a:cubicBezTo>
                  <a:lnTo>
                    <a:pt x="1155" y="556"/>
                  </a:lnTo>
                  <a:cubicBezTo>
                    <a:pt x="1120" y="746"/>
                    <a:pt x="1120" y="949"/>
                    <a:pt x="1155" y="1139"/>
                  </a:cubicBezTo>
                  <a:cubicBezTo>
                    <a:pt x="1060" y="1127"/>
                    <a:pt x="965" y="1116"/>
                    <a:pt x="870" y="1116"/>
                  </a:cubicBezTo>
                  <a:cubicBezTo>
                    <a:pt x="762" y="1116"/>
                    <a:pt x="667" y="1127"/>
                    <a:pt x="572" y="1139"/>
                  </a:cubicBezTo>
                  <a:cubicBezTo>
                    <a:pt x="608" y="949"/>
                    <a:pt x="608" y="746"/>
                    <a:pt x="572" y="556"/>
                  </a:cubicBezTo>
                  <a:close/>
                  <a:moveTo>
                    <a:pt x="225" y="0"/>
                  </a:moveTo>
                  <a:cubicBezTo>
                    <a:pt x="171" y="0"/>
                    <a:pt x="117" y="19"/>
                    <a:pt x="72" y="56"/>
                  </a:cubicBezTo>
                  <a:cubicBezTo>
                    <a:pt x="12" y="127"/>
                    <a:pt x="0" y="223"/>
                    <a:pt x="36" y="306"/>
                  </a:cubicBezTo>
                  <a:cubicBezTo>
                    <a:pt x="227" y="651"/>
                    <a:pt x="227" y="1044"/>
                    <a:pt x="36" y="1389"/>
                  </a:cubicBezTo>
                  <a:cubicBezTo>
                    <a:pt x="0" y="1473"/>
                    <a:pt x="12" y="1568"/>
                    <a:pt x="72" y="1639"/>
                  </a:cubicBezTo>
                  <a:cubicBezTo>
                    <a:pt x="117" y="1677"/>
                    <a:pt x="171" y="1695"/>
                    <a:pt x="225" y="1695"/>
                  </a:cubicBezTo>
                  <a:cubicBezTo>
                    <a:pt x="258" y="1695"/>
                    <a:pt x="291" y="1689"/>
                    <a:pt x="322" y="1675"/>
                  </a:cubicBezTo>
                  <a:cubicBezTo>
                    <a:pt x="495" y="1580"/>
                    <a:pt x="679" y="1532"/>
                    <a:pt x="864" y="1532"/>
                  </a:cubicBezTo>
                  <a:cubicBezTo>
                    <a:pt x="1048" y="1532"/>
                    <a:pt x="1233" y="1580"/>
                    <a:pt x="1405" y="1675"/>
                  </a:cubicBezTo>
                  <a:cubicBezTo>
                    <a:pt x="1429" y="1687"/>
                    <a:pt x="1465" y="1699"/>
                    <a:pt x="1501" y="1699"/>
                  </a:cubicBezTo>
                  <a:cubicBezTo>
                    <a:pt x="1560" y="1699"/>
                    <a:pt x="1608" y="1675"/>
                    <a:pt x="1655" y="1639"/>
                  </a:cubicBezTo>
                  <a:cubicBezTo>
                    <a:pt x="1715" y="1568"/>
                    <a:pt x="1727" y="1473"/>
                    <a:pt x="1691" y="1389"/>
                  </a:cubicBezTo>
                  <a:cubicBezTo>
                    <a:pt x="1501" y="1044"/>
                    <a:pt x="1501" y="651"/>
                    <a:pt x="1691" y="306"/>
                  </a:cubicBezTo>
                  <a:cubicBezTo>
                    <a:pt x="1727" y="223"/>
                    <a:pt x="1715" y="127"/>
                    <a:pt x="1655" y="56"/>
                  </a:cubicBezTo>
                  <a:cubicBezTo>
                    <a:pt x="1611" y="19"/>
                    <a:pt x="1557" y="0"/>
                    <a:pt x="1502" y="0"/>
                  </a:cubicBezTo>
                  <a:cubicBezTo>
                    <a:pt x="1470" y="0"/>
                    <a:pt x="1437" y="7"/>
                    <a:pt x="1405" y="20"/>
                  </a:cubicBezTo>
                  <a:cubicBezTo>
                    <a:pt x="1233" y="115"/>
                    <a:pt x="1048" y="163"/>
                    <a:pt x="864" y="163"/>
                  </a:cubicBezTo>
                  <a:cubicBezTo>
                    <a:pt x="679" y="163"/>
                    <a:pt x="495" y="115"/>
                    <a:pt x="322" y="20"/>
                  </a:cubicBezTo>
                  <a:cubicBezTo>
                    <a:pt x="291" y="7"/>
                    <a:pt x="258" y="0"/>
                    <a:pt x="2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62"/>
            <p:cNvSpPr/>
            <p:nvPr/>
          </p:nvSpPr>
          <p:spPr>
            <a:xfrm>
              <a:off x="3173600" y="2064625"/>
              <a:ext cx="56575" cy="55775"/>
            </a:xfrm>
            <a:custGeom>
              <a:rect b="b" l="l" r="r" t="t"/>
              <a:pathLst>
                <a:path extrusionOk="0" h="2231" w="2263">
                  <a:moveTo>
                    <a:pt x="608" y="586"/>
                  </a:moveTo>
                  <a:lnTo>
                    <a:pt x="608" y="586"/>
                  </a:lnTo>
                  <a:cubicBezTo>
                    <a:pt x="780" y="633"/>
                    <a:pt x="959" y="657"/>
                    <a:pt x="1137" y="657"/>
                  </a:cubicBezTo>
                  <a:cubicBezTo>
                    <a:pt x="1316" y="657"/>
                    <a:pt x="1495" y="633"/>
                    <a:pt x="1667" y="586"/>
                  </a:cubicBezTo>
                  <a:lnTo>
                    <a:pt x="1667" y="586"/>
                  </a:lnTo>
                  <a:cubicBezTo>
                    <a:pt x="1572" y="931"/>
                    <a:pt x="1572" y="1300"/>
                    <a:pt x="1667" y="1645"/>
                  </a:cubicBezTo>
                  <a:cubicBezTo>
                    <a:pt x="1489" y="1598"/>
                    <a:pt x="1310" y="1574"/>
                    <a:pt x="1132" y="1574"/>
                  </a:cubicBezTo>
                  <a:cubicBezTo>
                    <a:pt x="953" y="1574"/>
                    <a:pt x="774" y="1598"/>
                    <a:pt x="608" y="1645"/>
                  </a:cubicBezTo>
                  <a:cubicBezTo>
                    <a:pt x="703" y="1300"/>
                    <a:pt x="703" y="931"/>
                    <a:pt x="608" y="586"/>
                  </a:cubicBezTo>
                  <a:close/>
                  <a:moveTo>
                    <a:pt x="239" y="1"/>
                  </a:moveTo>
                  <a:cubicBezTo>
                    <a:pt x="184" y="1"/>
                    <a:pt x="129" y="24"/>
                    <a:pt x="84" y="62"/>
                  </a:cubicBezTo>
                  <a:cubicBezTo>
                    <a:pt x="24" y="133"/>
                    <a:pt x="0" y="228"/>
                    <a:pt x="48" y="312"/>
                  </a:cubicBezTo>
                  <a:cubicBezTo>
                    <a:pt x="322" y="812"/>
                    <a:pt x="322" y="1419"/>
                    <a:pt x="48" y="1919"/>
                  </a:cubicBezTo>
                  <a:cubicBezTo>
                    <a:pt x="0" y="2003"/>
                    <a:pt x="24" y="2098"/>
                    <a:pt x="84" y="2169"/>
                  </a:cubicBezTo>
                  <a:cubicBezTo>
                    <a:pt x="129" y="2207"/>
                    <a:pt x="184" y="2230"/>
                    <a:pt x="239" y="2230"/>
                  </a:cubicBezTo>
                  <a:cubicBezTo>
                    <a:pt x="271" y="2230"/>
                    <a:pt x="303" y="2222"/>
                    <a:pt x="334" y="2205"/>
                  </a:cubicBezTo>
                  <a:cubicBezTo>
                    <a:pt x="584" y="2068"/>
                    <a:pt x="861" y="2000"/>
                    <a:pt x="1137" y="2000"/>
                  </a:cubicBezTo>
                  <a:cubicBezTo>
                    <a:pt x="1414" y="2000"/>
                    <a:pt x="1691" y="2068"/>
                    <a:pt x="1941" y="2205"/>
                  </a:cubicBezTo>
                  <a:cubicBezTo>
                    <a:pt x="1965" y="2217"/>
                    <a:pt x="2001" y="2229"/>
                    <a:pt x="2036" y="2229"/>
                  </a:cubicBezTo>
                  <a:cubicBezTo>
                    <a:pt x="2096" y="2229"/>
                    <a:pt x="2144" y="2205"/>
                    <a:pt x="2191" y="2169"/>
                  </a:cubicBezTo>
                  <a:cubicBezTo>
                    <a:pt x="2251" y="2098"/>
                    <a:pt x="2263" y="2003"/>
                    <a:pt x="2227" y="1919"/>
                  </a:cubicBezTo>
                  <a:cubicBezTo>
                    <a:pt x="1953" y="1419"/>
                    <a:pt x="1953" y="812"/>
                    <a:pt x="2227" y="312"/>
                  </a:cubicBezTo>
                  <a:cubicBezTo>
                    <a:pt x="2263" y="228"/>
                    <a:pt x="2251" y="133"/>
                    <a:pt x="2191" y="62"/>
                  </a:cubicBezTo>
                  <a:cubicBezTo>
                    <a:pt x="2146" y="24"/>
                    <a:pt x="2091" y="1"/>
                    <a:pt x="2036" y="1"/>
                  </a:cubicBezTo>
                  <a:cubicBezTo>
                    <a:pt x="2004" y="1"/>
                    <a:pt x="1972" y="9"/>
                    <a:pt x="1941" y="26"/>
                  </a:cubicBezTo>
                  <a:cubicBezTo>
                    <a:pt x="1691" y="163"/>
                    <a:pt x="1414" y="231"/>
                    <a:pt x="1137" y="231"/>
                  </a:cubicBezTo>
                  <a:cubicBezTo>
                    <a:pt x="861" y="231"/>
                    <a:pt x="584" y="163"/>
                    <a:pt x="334" y="26"/>
                  </a:cubicBezTo>
                  <a:cubicBezTo>
                    <a:pt x="303" y="9"/>
                    <a:pt x="271"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62"/>
            <p:cNvSpPr/>
            <p:nvPr/>
          </p:nvSpPr>
          <p:spPr>
            <a:xfrm>
              <a:off x="3637650" y="2485550"/>
              <a:ext cx="11625" cy="11525"/>
            </a:xfrm>
            <a:custGeom>
              <a:rect b="b" l="l" r="r" t="t"/>
              <a:pathLst>
                <a:path extrusionOk="0" h="461" w="465">
                  <a:moveTo>
                    <a:pt x="203" y="1"/>
                  </a:moveTo>
                  <a:cubicBezTo>
                    <a:pt x="191" y="13"/>
                    <a:pt x="167" y="13"/>
                    <a:pt x="155" y="13"/>
                  </a:cubicBezTo>
                  <a:cubicBezTo>
                    <a:pt x="143" y="24"/>
                    <a:pt x="131" y="24"/>
                    <a:pt x="119" y="36"/>
                  </a:cubicBezTo>
                  <a:cubicBezTo>
                    <a:pt x="60" y="72"/>
                    <a:pt x="24" y="120"/>
                    <a:pt x="12" y="179"/>
                  </a:cubicBezTo>
                  <a:cubicBezTo>
                    <a:pt x="0" y="215"/>
                    <a:pt x="0" y="239"/>
                    <a:pt x="12" y="275"/>
                  </a:cubicBezTo>
                  <a:cubicBezTo>
                    <a:pt x="12" y="298"/>
                    <a:pt x="24" y="322"/>
                    <a:pt x="36" y="358"/>
                  </a:cubicBezTo>
                  <a:cubicBezTo>
                    <a:pt x="60" y="382"/>
                    <a:pt x="72" y="405"/>
                    <a:pt x="107" y="417"/>
                  </a:cubicBezTo>
                  <a:cubicBezTo>
                    <a:pt x="131" y="441"/>
                    <a:pt x="155" y="453"/>
                    <a:pt x="179" y="453"/>
                  </a:cubicBezTo>
                  <a:cubicBezTo>
                    <a:pt x="201" y="457"/>
                    <a:pt x="224" y="460"/>
                    <a:pt x="247" y="460"/>
                  </a:cubicBezTo>
                  <a:cubicBezTo>
                    <a:pt x="288" y="460"/>
                    <a:pt x="327" y="452"/>
                    <a:pt x="357" y="429"/>
                  </a:cubicBezTo>
                  <a:cubicBezTo>
                    <a:pt x="381" y="417"/>
                    <a:pt x="405" y="394"/>
                    <a:pt x="429" y="370"/>
                  </a:cubicBezTo>
                  <a:cubicBezTo>
                    <a:pt x="441" y="346"/>
                    <a:pt x="453" y="322"/>
                    <a:pt x="465" y="286"/>
                  </a:cubicBezTo>
                  <a:cubicBezTo>
                    <a:pt x="465" y="275"/>
                    <a:pt x="465" y="251"/>
                    <a:pt x="465" y="239"/>
                  </a:cubicBezTo>
                  <a:cubicBezTo>
                    <a:pt x="465" y="227"/>
                    <a:pt x="465" y="215"/>
                    <a:pt x="465" y="191"/>
                  </a:cubicBezTo>
                  <a:cubicBezTo>
                    <a:pt x="465" y="179"/>
                    <a:pt x="465" y="167"/>
                    <a:pt x="453" y="155"/>
                  </a:cubicBezTo>
                  <a:cubicBezTo>
                    <a:pt x="453" y="144"/>
                    <a:pt x="441" y="120"/>
                    <a:pt x="429" y="108"/>
                  </a:cubicBezTo>
                  <a:cubicBezTo>
                    <a:pt x="393" y="48"/>
                    <a:pt x="322" y="1"/>
                    <a:pt x="2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62"/>
            <p:cNvSpPr/>
            <p:nvPr/>
          </p:nvSpPr>
          <p:spPr>
            <a:xfrm>
              <a:off x="3603125" y="2439250"/>
              <a:ext cx="36625" cy="41675"/>
            </a:xfrm>
            <a:custGeom>
              <a:rect b="b" l="l" r="r" t="t"/>
              <a:pathLst>
                <a:path extrusionOk="0" h="1667" w="1465">
                  <a:moveTo>
                    <a:pt x="251" y="1"/>
                  </a:moveTo>
                  <a:cubicBezTo>
                    <a:pt x="195" y="1"/>
                    <a:pt x="140" y="22"/>
                    <a:pt x="95" y="67"/>
                  </a:cubicBezTo>
                  <a:cubicBezTo>
                    <a:pt x="0" y="150"/>
                    <a:pt x="0" y="293"/>
                    <a:pt x="84" y="388"/>
                  </a:cubicBezTo>
                  <a:cubicBezTo>
                    <a:pt x="107" y="424"/>
                    <a:pt x="155" y="448"/>
                    <a:pt x="203" y="460"/>
                  </a:cubicBezTo>
                  <a:cubicBezTo>
                    <a:pt x="219" y="462"/>
                    <a:pt x="235" y="464"/>
                    <a:pt x="251" y="464"/>
                  </a:cubicBezTo>
                  <a:cubicBezTo>
                    <a:pt x="306" y="464"/>
                    <a:pt x="359" y="446"/>
                    <a:pt x="405" y="400"/>
                  </a:cubicBezTo>
                  <a:cubicBezTo>
                    <a:pt x="500" y="317"/>
                    <a:pt x="512" y="174"/>
                    <a:pt x="429" y="79"/>
                  </a:cubicBezTo>
                  <a:cubicBezTo>
                    <a:pt x="378" y="28"/>
                    <a:pt x="314" y="1"/>
                    <a:pt x="251" y="1"/>
                  </a:cubicBezTo>
                  <a:close/>
                  <a:moveTo>
                    <a:pt x="744" y="587"/>
                  </a:moveTo>
                  <a:cubicBezTo>
                    <a:pt x="695" y="587"/>
                    <a:pt x="647" y="603"/>
                    <a:pt x="607" y="638"/>
                  </a:cubicBezTo>
                  <a:cubicBezTo>
                    <a:pt x="500" y="722"/>
                    <a:pt x="488" y="864"/>
                    <a:pt x="560" y="960"/>
                  </a:cubicBezTo>
                  <a:cubicBezTo>
                    <a:pt x="595" y="1007"/>
                    <a:pt x="643" y="1031"/>
                    <a:pt x="691" y="1043"/>
                  </a:cubicBezTo>
                  <a:cubicBezTo>
                    <a:pt x="708" y="1046"/>
                    <a:pt x="724" y="1047"/>
                    <a:pt x="741" y="1047"/>
                  </a:cubicBezTo>
                  <a:cubicBezTo>
                    <a:pt x="795" y="1047"/>
                    <a:pt x="848" y="1032"/>
                    <a:pt x="893" y="995"/>
                  </a:cubicBezTo>
                  <a:cubicBezTo>
                    <a:pt x="988" y="924"/>
                    <a:pt x="1012" y="781"/>
                    <a:pt x="929" y="674"/>
                  </a:cubicBezTo>
                  <a:cubicBezTo>
                    <a:pt x="880" y="619"/>
                    <a:pt x="812" y="587"/>
                    <a:pt x="744" y="587"/>
                  </a:cubicBezTo>
                  <a:close/>
                  <a:moveTo>
                    <a:pt x="1205" y="1205"/>
                  </a:moveTo>
                  <a:cubicBezTo>
                    <a:pt x="1159" y="1205"/>
                    <a:pt x="1113" y="1218"/>
                    <a:pt x="1072" y="1245"/>
                  </a:cubicBezTo>
                  <a:cubicBezTo>
                    <a:pt x="965" y="1317"/>
                    <a:pt x="941" y="1460"/>
                    <a:pt x="1012" y="1567"/>
                  </a:cubicBezTo>
                  <a:cubicBezTo>
                    <a:pt x="1048" y="1615"/>
                    <a:pt x="1096" y="1650"/>
                    <a:pt x="1155" y="1662"/>
                  </a:cubicBezTo>
                  <a:cubicBezTo>
                    <a:pt x="1170" y="1665"/>
                    <a:pt x="1185" y="1667"/>
                    <a:pt x="1200" y="1667"/>
                  </a:cubicBezTo>
                  <a:cubicBezTo>
                    <a:pt x="1244" y="1667"/>
                    <a:pt x="1289" y="1653"/>
                    <a:pt x="1334" y="1626"/>
                  </a:cubicBezTo>
                  <a:cubicBezTo>
                    <a:pt x="1441" y="1555"/>
                    <a:pt x="1465" y="1412"/>
                    <a:pt x="1393" y="1305"/>
                  </a:cubicBezTo>
                  <a:cubicBezTo>
                    <a:pt x="1349" y="1239"/>
                    <a:pt x="1278" y="1205"/>
                    <a:pt x="1205" y="120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62"/>
            <p:cNvSpPr/>
            <p:nvPr/>
          </p:nvSpPr>
          <p:spPr>
            <a:xfrm>
              <a:off x="3590025" y="2425400"/>
              <a:ext cx="11925" cy="11550"/>
            </a:xfrm>
            <a:custGeom>
              <a:rect b="b" l="l" r="r" t="t"/>
              <a:pathLst>
                <a:path extrusionOk="0" h="462" w="477">
                  <a:moveTo>
                    <a:pt x="245" y="0"/>
                  </a:moveTo>
                  <a:cubicBezTo>
                    <a:pt x="201" y="0"/>
                    <a:pt x="157" y="12"/>
                    <a:pt x="119" y="37"/>
                  </a:cubicBezTo>
                  <a:cubicBezTo>
                    <a:pt x="107" y="37"/>
                    <a:pt x="96" y="49"/>
                    <a:pt x="84" y="61"/>
                  </a:cubicBezTo>
                  <a:cubicBezTo>
                    <a:pt x="72" y="73"/>
                    <a:pt x="72" y="85"/>
                    <a:pt x="60" y="97"/>
                  </a:cubicBezTo>
                  <a:cubicBezTo>
                    <a:pt x="48" y="109"/>
                    <a:pt x="36" y="121"/>
                    <a:pt x="36" y="133"/>
                  </a:cubicBezTo>
                  <a:cubicBezTo>
                    <a:pt x="24" y="144"/>
                    <a:pt x="24" y="168"/>
                    <a:pt x="24" y="180"/>
                  </a:cubicBezTo>
                  <a:cubicBezTo>
                    <a:pt x="0" y="240"/>
                    <a:pt x="12" y="299"/>
                    <a:pt x="48" y="347"/>
                  </a:cubicBezTo>
                  <a:cubicBezTo>
                    <a:pt x="60" y="383"/>
                    <a:pt x="84" y="406"/>
                    <a:pt x="107" y="418"/>
                  </a:cubicBezTo>
                  <a:cubicBezTo>
                    <a:pt x="131" y="442"/>
                    <a:pt x="167" y="454"/>
                    <a:pt x="191" y="454"/>
                  </a:cubicBezTo>
                  <a:cubicBezTo>
                    <a:pt x="213" y="458"/>
                    <a:pt x="234" y="461"/>
                    <a:pt x="256" y="461"/>
                  </a:cubicBezTo>
                  <a:cubicBezTo>
                    <a:pt x="294" y="461"/>
                    <a:pt x="332" y="453"/>
                    <a:pt x="369" y="430"/>
                  </a:cubicBezTo>
                  <a:cubicBezTo>
                    <a:pt x="417" y="395"/>
                    <a:pt x="453" y="347"/>
                    <a:pt x="465" y="287"/>
                  </a:cubicBezTo>
                  <a:cubicBezTo>
                    <a:pt x="477" y="275"/>
                    <a:pt x="477" y="252"/>
                    <a:pt x="477" y="240"/>
                  </a:cubicBezTo>
                  <a:cubicBezTo>
                    <a:pt x="477" y="228"/>
                    <a:pt x="477" y="216"/>
                    <a:pt x="477" y="192"/>
                  </a:cubicBezTo>
                  <a:cubicBezTo>
                    <a:pt x="465" y="180"/>
                    <a:pt x="465" y="168"/>
                    <a:pt x="465" y="156"/>
                  </a:cubicBezTo>
                  <a:cubicBezTo>
                    <a:pt x="453" y="133"/>
                    <a:pt x="453" y="121"/>
                    <a:pt x="441" y="109"/>
                  </a:cubicBezTo>
                  <a:cubicBezTo>
                    <a:pt x="402" y="40"/>
                    <a:pt x="324" y="0"/>
                    <a:pt x="2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62"/>
            <p:cNvSpPr/>
            <p:nvPr/>
          </p:nvSpPr>
          <p:spPr>
            <a:xfrm>
              <a:off x="3248300" y="2438775"/>
              <a:ext cx="78625" cy="52275"/>
            </a:xfrm>
            <a:custGeom>
              <a:rect b="b" l="l" r="r" t="t"/>
              <a:pathLst>
                <a:path extrusionOk="0" h="2091" w="3145">
                  <a:moveTo>
                    <a:pt x="2887" y="1"/>
                  </a:moveTo>
                  <a:cubicBezTo>
                    <a:pt x="2861" y="1"/>
                    <a:pt x="2836" y="5"/>
                    <a:pt x="2811" y="14"/>
                  </a:cubicBezTo>
                  <a:cubicBezTo>
                    <a:pt x="2787" y="14"/>
                    <a:pt x="2775" y="26"/>
                    <a:pt x="2751" y="38"/>
                  </a:cubicBezTo>
                  <a:cubicBezTo>
                    <a:pt x="2644" y="110"/>
                    <a:pt x="2620" y="252"/>
                    <a:pt x="2692" y="360"/>
                  </a:cubicBezTo>
                  <a:cubicBezTo>
                    <a:pt x="2736" y="426"/>
                    <a:pt x="2807" y="460"/>
                    <a:pt x="2880" y="460"/>
                  </a:cubicBezTo>
                  <a:cubicBezTo>
                    <a:pt x="2926" y="460"/>
                    <a:pt x="2972" y="447"/>
                    <a:pt x="3013" y="419"/>
                  </a:cubicBezTo>
                  <a:cubicBezTo>
                    <a:pt x="3120" y="348"/>
                    <a:pt x="3144" y="205"/>
                    <a:pt x="3073" y="98"/>
                  </a:cubicBezTo>
                  <a:cubicBezTo>
                    <a:pt x="3029" y="36"/>
                    <a:pt x="2959" y="1"/>
                    <a:pt x="2887" y="1"/>
                  </a:cubicBezTo>
                  <a:close/>
                  <a:moveTo>
                    <a:pt x="2233" y="424"/>
                  </a:moveTo>
                  <a:cubicBezTo>
                    <a:pt x="2212" y="424"/>
                    <a:pt x="2190" y="426"/>
                    <a:pt x="2168" y="431"/>
                  </a:cubicBezTo>
                  <a:cubicBezTo>
                    <a:pt x="2156" y="443"/>
                    <a:pt x="2132" y="455"/>
                    <a:pt x="2120" y="467"/>
                  </a:cubicBezTo>
                  <a:cubicBezTo>
                    <a:pt x="2013" y="538"/>
                    <a:pt x="1977" y="681"/>
                    <a:pt x="2049" y="788"/>
                  </a:cubicBezTo>
                  <a:cubicBezTo>
                    <a:pt x="2093" y="854"/>
                    <a:pt x="2164" y="889"/>
                    <a:pt x="2237" y="889"/>
                  </a:cubicBezTo>
                  <a:cubicBezTo>
                    <a:pt x="2283" y="889"/>
                    <a:pt x="2329" y="875"/>
                    <a:pt x="2370" y="848"/>
                  </a:cubicBezTo>
                  <a:cubicBezTo>
                    <a:pt x="2477" y="776"/>
                    <a:pt x="2501" y="633"/>
                    <a:pt x="2442" y="526"/>
                  </a:cubicBezTo>
                  <a:cubicBezTo>
                    <a:pt x="2394" y="460"/>
                    <a:pt x="2317" y="424"/>
                    <a:pt x="2233" y="424"/>
                  </a:cubicBezTo>
                  <a:close/>
                  <a:moveTo>
                    <a:pt x="1584" y="841"/>
                  </a:moveTo>
                  <a:cubicBezTo>
                    <a:pt x="1564" y="841"/>
                    <a:pt x="1544" y="843"/>
                    <a:pt x="1525" y="848"/>
                  </a:cubicBezTo>
                  <a:cubicBezTo>
                    <a:pt x="1501" y="860"/>
                    <a:pt x="1489" y="860"/>
                    <a:pt x="1477" y="872"/>
                  </a:cubicBezTo>
                  <a:cubicBezTo>
                    <a:pt x="1358" y="943"/>
                    <a:pt x="1334" y="1086"/>
                    <a:pt x="1394" y="1193"/>
                  </a:cubicBezTo>
                  <a:cubicBezTo>
                    <a:pt x="1440" y="1262"/>
                    <a:pt x="1516" y="1302"/>
                    <a:pt x="1593" y="1302"/>
                  </a:cubicBezTo>
                  <a:cubicBezTo>
                    <a:pt x="1635" y="1302"/>
                    <a:pt x="1677" y="1290"/>
                    <a:pt x="1715" y="1264"/>
                  </a:cubicBezTo>
                  <a:cubicBezTo>
                    <a:pt x="1823" y="1205"/>
                    <a:pt x="1858" y="1062"/>
                    <a:pt x="1787" y="955"/>
                  </a:cubicBezTo>
                  <a:cubicBezTo>
                    <a:pt x="1749" y="879"/>
                    <a:pt x="1665" y="841"/>
                    <a:pt x="1584" y="841"/>
                  </a:cubicBezTo>
                  <a:close/>
                  <a:moveTo>
                    <a:pt x="938" y="1241"/>
                  </a:moveTo>
                  <a:cubicBezTo>
                    <a:pt x="915" y="1241"/>
                    <a:pt x="892" y="1244"/>
                    <a:pt x="870" y="1253"/>
                  </a:cubicBezTo>
                  <a:cubicBezTo>
                    <a:pt x="846" y="1253"/>
                    <a:pt x="834" y="1264"/>
                    <a:pt x="822" y="1276"/>
                  </a:cubicBezTo>
                  <a:cubicBezTo>
                    <a:pt x="715" y="1336"/>
                    <a:pt x="668" y="1479"/>
                    <a:pt x="739" y="1586"/>
                  </a:cubicBezTo>
                  <a:cubicBezTo>
                    <a:pt x="778" y="1664"/>
                    <a:pt x="852" y="1706"/>
                    <a:pt x="929" y="1706"/>
                  </a:cubicBezTo>
                  <a:cubicBezTo>
                    <a:pt x="970" y="1706"/>
                    <a:pt x="1012" y="1694"/>
                    <a:pt x="1049" y="1669"/>
                  </a:cubicBezTo>
                  <a:cubicBezTo>
                    <a:pt x="1168" y="1610"/>
                    <a:pt x="1203" y="1467"/>
                    <a:pt x="1132" y="1348"/>
                  </a:cubicBezTo>
                  <a:cubicBezTo>
                    <a:pt x="1095" y="1284"/>
                    <a:pt x="1016" y="1241"/>
                    <a:pt x="938" y="1241"/>
                  </a:cubicBezTo>
                  <a:close/>
                  <a:moveTo>
                    <a:pt x="263" y="1626"/>
                  </a:moveTo>
                  <a:cubicBezTo>
                    <a:pt x="242" y="1626"/>
                    <a:pt x="222" y="1629"/>
                    <a:pt x="203" y="1634"/>
                  </a:cubicBezTo>
                  <a:cubicBezTo>
                    <a:pt x="191" y="1645"/>
                    <a:pt x="168" y="1645"/>
                    <a:pt x="156" y="1657"/>
                  </a:cubicBezTo>
                  <a:cubicBezTo>
                    <a:pt x="49" y="1717"/>
                    <a:pt x="1" y="1860"/>
                    <a:pt x="72" y="1967"/>
                  </a:cubicBezTo>
                  <a:cubicBezTo>
                    <a:pt x="113" y="2048"/>
                    <a:pt x="192" y="2090"/>
                    <a:pt x="272" y="2090"/>
                  </a:cubicBezTo>
                  <a:cubicBezTo>
                    <a:pt x="310" y="2090"/>
                    <a:pt x="348" y="2081"/>
                    <a:pt x="382" y="2062"/>
                  </a:cubicBezTo>
                  <a:cubicBezTo>
                    <a:pt x="489" y="1991"/>
                    <a:pt x="537" y="1860"/>
                    <a:pt x="477" y="1741"/>
                  </a:cubicBezTo>
                  <a:cubicBezTo>
                    <a:pt x="430" y="1665"/>
                    <a:pt x="344" y="1626"/>
                    <a:pt x="263" y="162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62"/>
            <p:cNvSpPr/>
            <p:nvPr/>
          </p:nvSpPr>
          <p:spPr>
            <a:xfrm>
              <a:off x="3201575" y="2206725"/>
              <a:ext cx="86050" cy="35200"/>
            </a:xfrm>
            <a:custGeom>
              <a:rect b="b" l="l" r="r" t="t"/>
              <a:pathLst>
                <a:path extrusionOk="0" h="1408" w="3442">
                  <a:moveTo>
                    <a:pt x="248" y="0"/>
                  </a:moveTo>
                  <a:cubicBezTo>
                    <a:pt x="149" y="0"/>
                    <a:pt x="56" y="68"/>
                    <a:pt x="36" y="176"/>
                  </a:cubicBezTo>
                  <a:cubicBezTo>
                    <a:pt x="1" y="271"/>
                    <a:pt x="48" y="379"/>
                    <a:pt x="132" y="426"/>
                  </a:cubicBezTo>
                  <a:cubicBezTo>
                    <a:pt x="155" y="438"/>
                    <a:pt x="167" y="450"/>
                    <a:pt x="191" y="462"/>
                  </a:cubicBezTo>
                  <a:cubicBezTo>
                    <a:pt x="208" y="465"/>
                    <a:pt x="225" y="466"/>
                    <a:pt x="241" y="466"/>
                  </a:cubicBezTo>
                  <a:cubicBezTo>
                    <a:pt x="351" y="466"/>
                    <a:pt x="446" y="399"/>
                    <a:pt x="477" y="295"/>
                  </a:cubicBezTo>
                  <a:cubicBezTo>
                    <a:pt x="513" y="176"/>
                    <a:pt x="441" y="45"/>
                    <a:pt x="310" y="9"/>
                  </a:cubicBezTo>
                  <a:cubicBezTo>
                    <a:pt x="290" y="3"/>
                    <a:pt x="269" y="0"/>
                    <a:pt x="248" y="0"/>
                  </a:cubicBezTo>
                  <a:close/>
                  <a:moveTo>
                    <a:pt x="997" y="215"/>
                  </a:moveTo>
                  <a:cubicBezTo>
                    <a:pt x="898" y="215"/>
                    <a:pt x="804" y="280"/>
                    <a:pt x="775" y="379"/>
                  </a:cubicBezTo>
                  <a:cubicBezTo>
                    <a:pt x="739" y="486"/>
                    <a:pt x="786" y="593"/>
                    <a:pt x="870" y="640"/>
                  </a:cubicBezTo>
                  <a:cubicBezTo>
                    <a:pt x="894" y="652"/>
                    <a:pt x="906" y="664"/>
                    <a:pt x="929" y="664"/>
                  </a:cubicBezTo>
                  <a:cubicBezTo>
                    <a:pt x="952" y="671"/>
                    <a:pt x="976" y="675"/>
                    <a:pt x="998" y="675"/>
                  </a:cubicBezTo>
                  <a:cubicBezTo>
                    <a:pt x="1095" y="675"/>
                    <a:pt x="1186" y="615"/>
                    <a:pt x="1215" y="510"/>
                  </a:cubicBezTo>
                  <a:cubicBezTo>
                    <a:pt x="1251" y="390"/>
                    <a:pt x="1179" y="259"/>
                    <a:pt x="1060" y="224"/>
                  </a:cubicBezTo>
                  <a:cubicBezTo>
                    <a:pt x="1039" y="218"/>
                    <a:pt x="1018" y="215"/>
                    <a:pt x="997" y="215"/>
                  </a:cubicBezTo>
                  <a:close/>
                  <a:moveTo>
                    <a:pt x="1735" y="441"/>
                  </a:moveTo>
                  <a:cubicBezTo>
                    <a:pt x="1636" y="441"/>
                    <a:pt x="1542" y="507"/>
                    <a:pt x="1513" y="605"/>
                  </a:cubicBezTo>
                  <a:cubicBezTo>
                    <a:pt x="1477" y="700"/>
                    <a:pt x="1525" y="819"/>
                    <a:pt x="1608" y="867"/>
                  </a:cubicBezTo>
                  <a:cubicBezTo>
                    <a:pt x="1620" y="879"/>
                    <a:pt x="1644" y="891"/>
                    <a:pt x="1656" y="891"/>
                  </a:cubicBezTo>
                  <a:cubicBezTo>
                    <a:pt x="1684" y="901"/>
                    <a:pt x="1711" y="905"/>
                    <a:pt x="1737" y="905"/>
                  </a:cubicBezTo>
                  <a:cubicBezTo>
                    <a:pt x="1834" y="905"/>
                    <a:pt x="1916" y="841"/>
                    <a:pt x="1953" y="748"/>
                  </a:cubicBezTo>
                  <a:cubicBezTo>
                    <a:pt x="1989" y="629"/>
                    <a:pt x="1918" y="498"/>
                    <a:pt x="1798" y="450"/>
                  </a:cubicBezTo>
                  <a:cubicBezTo>
                    <a:pt x="1778" y="444"/>
                    <a:pt x="1756" y="441"/>
                    <a:pt x="1735" y="441"/>
                  </a:cubicBezTo>
                  <a:close/>
                  <a:moveTo>
                    <a:pt x="2460" y="685"/>
                  </a:moveTo>
                  <a:cubicBezTo>
                    <a:pt x="2365" y="685"/>
                    <a:pt x="2276" y="749"/>
                    <a:pt x="2239" y="843"/>
                  </a:cubicBezTo>
                  <a:cubicBezTo>
                    <a:pt x="2203" y="950"/>
                    <a:pt x="2251" y="1057"/>
                    <a:pt x="2334" y="1117"/>
                  </a:cubicBezTo>
                  <a:cubicBezTo>
                    <a:pt x="2346" y="1117"/>
                    <a:pt x="2370" y="1129"/>
                    <a:pt x="2382" y="1141"/>
                  </a:cubicBezTo>
                  <a:cubicBezTo>
                    <a:pt x="2405" y="1147"/>
                    <a:pt x="2429" y="1151"/>
                    <a:pt x="2452" y="1151"/>
                  </a:cubicBezTo>
                  <a:cubicBezTo>
                    <a:pt x="2549" y="1151"/>
                    <a:pt x="2641" y="1094"/>
                    <a:pt x="2680" y="998"/>
                  </a:cubicBezTo>
                  <a:cubicBezTo>
                    <a:pt x="2715" y="867"/>
                    <a:pt x="2656" y="736"/>
                    <a:pt x="2537" y="700"/>
                  </a:cubicBezTo>
                  <a:cubicBezTo>
                    <a:pt x="2511" y="690"/>
                    <a:pt x="2485" y="685"/>
                    <a:pt x="2460" y="685"/>
                  </a:cubicBezTo>
                  <a:close/>
                  <a:moveTo>
                    <a:pt x="3178" y="946"/>
                  </a:moveTo>
                  <a:cubicBezTo>
                    <a:pt x="3087" y="946"/>
                    <a:pt x="3002" y="1002"/>
                    <a:pt x="2965" y="1093"/>
                  </a:cubicBezTo>
                  <a:cubicBezTo>
                    <a:pt x="2930" y="1200"/>
                    <a:pt x="2965" y="1319"/>
                    <a:pt x="3061" y="1367"/>
                  </a:cubicBezTo>
                  <a:cubicBezTo>
                    <a:pt x="3072" y="1379"/>
                    <a:pt x="3084" y="1391"/>
                    <a:pt x="3108" y="1391"/>
                  </a:cubicBezTo>
                  <a:cubicBezTo>
                    <a:pt x="3136" y="1402"/>
                    <a:pt x="3165" y="1407"/>
                    <a:pt x="3193" y="1407"/>
                  </a:cubicBezTo>
                  <a:cubicBezTo>
                    <a:pt x="3284" y="1407"/>
                    <a:pt x="3369" y="1351"/>
                    <a:pt x="3406" y="1260"/>
                  </a:cubicBezTo>
                  <a:cubicBezTo>
                    <a:pt x="3442" y="1141"/>
                    <a:pt x="3382" y="1010"/>
                    <a:pt x="3263" y="962"/>
                  </a:cubicBezTo>
                  <a:cubicBezTo>
                    <a:pt x="3235" y="951"/>
                    <a:pt x="3206" y="946"/>
                    <a:pt x="3178" y="94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62"/>
            <p:cNvSpPr/>
            <p:nvPr/>
          </p:nvSpPr>
          <p:spPr>
            <a:xfrm>
              <a:off x="3665025" y="2206050"/>
              <a:ext cx="11625" cy="11650"/>
            </a:xfrm>
            <a:custGeom>
              <a:rect b="b" l="l" r="r" t="t"/>
              <a:pathLst>
                <a:path extrusionOk="0" h="466" w="465">
                  <a:moveTo>
                    <a:pt x="215" y="1"/>
                  </a:moveTo>
                  <a:cubicBezTo>
                    <a:pt x="132" y="13"/>
                    <a:pt x="60" y="60"/>
                    <a:pt x="24" y="120"/>
                  </a:cubicBezTo>
                  <a:cubicBezTo>
                    <a:pt x="24" y="132"/>
                    <a:pt x="13" y="156"/>
                    <a:pt x="13" y="167"/>
                  </a:cubicBezTo>
                  <a:cubicBezTo>
                    <a:pt x="1" y="179"/>
                    <a:pt x="1" y="191"/>
                    <a:pt x="1" y="215"/>
                  </a:cubicBezTo>
                  <a:cubicBezTo>
                    <a:pt x="1" y="227"/>
                    <a:pt x="1" y="239"/>
                    <a:pt x="1" y="251"/>
                  </a:cubicBezTo>
                  <a:cubicBezTo>
                    <a:pt x="1" y="310"/>
                    <a:pt x="36" y="370"/>
                    <a:pt x="84" y="417"/>
                  </a:cubicBezTo>
                  <a:cubicBezTo>
                    <a:pt x="108" y="429"/>
                    <a:pt x="132" y="441"/>
                    <a:pt x="155" y="453"/>
                  </a:cubicBezTo>
                  <a:cubicBezTo>
                    <a:pt x="191" y="465"/>
                    <a:pt x="215" y="465"/>
                    <a:pt x="251" y="465"/>
                  </a:cubicBezTo>
                  <a:cubicBezTo>
                    <a:pt x="286" y="465"/>
                    <a:pt x="310" y="453"/>
                    <a:pt x="334" y="441"/>
                  </a:cubicBezTo>
                  <a:cubicBezTo>
                    <a:pt x="358" y="429"/>
                    <a:pt x="382" y="406"/>
                    <a:pt x="405" y="382"/>
                  </a:cubicBezTo>
                  <a:cubicBezTo>
                    <a:pt x="441" y="334"/>
                    <a:pt x="465" y="275"/>
                    <a:pt x="465" y="215"/>
                  </a:cubicBezTo>
                  <a:cubicBezTo>
                    <a:pt x="453" y="179"/>
                    <a:pt x="453" y="156"/>
                    <a:pt x="429" y="132"/>
                  </a:cubicBezTo>
                  <a:cubicBezTo>
                    <a:pt x="417" y="108"/>
                    <a:pt x="405" y="84"/>
                    <a:pt x="382" y="60"/>
                  </a:cubicBezTo>
                  <a:cubicBezTo>
                    <a:pt x="370" y="48"/>
                    <a:pt x="358" y="36"/>
                    <a:pt x="346" y="36"/>
                  </a:cubicBezTo>
                  <a:cubicBezTo>
                    <a:pt x="334" y="25"/>
                    <a:pt x="310" y="25"/>
                    <a:pt x="298" y="13"/>
                  </a:cubicBezTo>
                  <a:cubicBezTo>
                    <a:pt x="286" y="13"/>
                    <a:pt x="275" y="13"/>
                    <a:pt x="2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62"/>
            <p:cNvSpPr/>
            <p:nvPr/>
          </p:nvSpPr>
          <p:spPr>
            <a:xfrm>
              <a:off x="3607575" y="2208100"/>
              <a:ext cx="50025" cy="19350"/>
            </a:xfrm>
            <a:custGeom>
              <a:rect b="b" l="l" r="r" t="t"/>
              <a:pathLst>
                <a:path extrusionOk="0" h="774" w="2001">
                  <a:moveTo>
                    <a:pt x="1752" y="1"/>
                  </a:moveTo>
                  <a:cubicBezTo>
                    <a:pt x="1744" y="1"/>
                    <a:pt x="1735" y="1"/>
                    <a:pt x="1727" y="2"/>
                  </a:cubicBezTo>
                  <a:cubicBezTo>
                    <a:pt x="1608" y="26"/>
                    <a:pt x="1513" y="145"/>
                    <a:pt x="1537" y="264"/>
                  </a:cubicBezTo>
                  <a:cubicBezTo>
                    <a:pt x="1548" y="387"/>
                    <a:pt x="1653" y="468"/>
                    <a:pt x="1774" y="468"/>
                  </a:cubicBezTo>
                  <a:cubicBezTo>
                    <a:pt x="1782" y="468"/>
                    <a:pt x="1790" y="467"/>
                    <a:pt x="1799" y="466"/>
                  </a:cubicBezTo>
                  <a:cubicBezTo>
                    <a:pt x="1858" y="455"/>
                    <a:pt x="1906" y="431"/>
                    <a:pt x="1941" y="383"/>
                  </a:cubicBezTo>
                  <a:cubicBezTo>
                    <a:pt x="1977" y="335"/>
                    <a:pt x="2001" y="264"/>
                    <a:pt x="1989" y="204"/>
                  </a:cubicBezTo>
                  <a:cubicBezTo>
                    <a:pt x="1978" y="82"/>
                    <a:pt x="1873" y="1"/>
                    <a:pt x="1752" y="1"/>
                  </a:cubicBezTo>
                  <a:close/>
                  <a:moveTo>
                    <a:pt x="1006" y="129"/>
                  </a:moveTo>
                  <a:cubicBezTo>
                    <a:pt x="992" y="129"/>
                    <a:pt x="979" y="130"/>
                    <a:pt x="965" y="133"/>
                  </a:cubicBezTo>
                  <a:cubicBezTo>
                    <a:pt x="834" y="169"/>
                    <a:pt x="751" y="288"/>
                    <a:pt x="787" y="407"/>
                  </a:cubicBezTo>
                  <a:cubicBezTo>
                    <a:pt x="807" y="517"/>
                    <a:pt x="894" y="594"/>
                    <a:pt x="993" y="594"/>
                  </a:cubicBezTo>
                  <a:cubicBezTo>
                    <a:pt x="1011" y="594"/>
                    <a:pt x="1030" y="591"/>
                    <a:pt x="1049" y="585"/>
                  </a:cubicBezTo>
                  <a:cubicBezTo>
                    <a:pt x="1108" y="574"/>
                    <a:pt x="1156" y="550"/>
                    <a:pt x="1179" y="514"/>
                  </a:cubicBezTo>
                  <a:cubicBezTo>
                    <a:pt x="1227" y="455"/>
                    <a:pt x="1251" y="383"/>
                    <a:pt x="1239" y="324"/>
                  </a:cubicBezTo>
                  <a:cubicBezTo>
                    <a:pt x="1207" y="208"/>
                    <a:pt x="1110" y="129"/>
                    <a:pt x="1006" y="129"/>
                  </a:cubicBezTo>
                  <a:close/>
                  <a:moveTo>
                    <a:pt x="266" y="314"/>
                  </a:moveTo>
                  <a:cubicBezTo>
                    <a:pt x="245" y="314"/>
                    <a:pt x="224" y="317"/>
                    <a:pt x="203" y="324"/>
                  </a:cubicBezTo>
                  <a:cubicBezTo>
                    <a:pt x="72" y="347"/>
                    <a:pt x="1" y="478"/>
                    <a:pt x="36" y="597"/>
                  </a:cubicBezTo>
                  <a:cubicBezTo>
                    <a:pt x="66" y="706"/>
                    <a:pt x="161" y="773"/>
                    <a:pt x="260" y="773"/>
                  </a:cubicBezTo>
                  <a:cubicBezTo>
                    <a:pt x="281" y="773"/>
                    <a:pt x="302" y="770"/>
                    <a:pt x="322" y="764"/>
                  </a:cubicBezTo>
                  <a:cubicBezTo>
                    <a:pt x="370" y="752"/>
                    <a:pt x="406" y="728"/>
                    <a:pt x="441" y="693"/>
                  </a:cubicBezTo>
                  <a:cubicBezTo>
                    <a:pt x="489" y="633"/>
                    <a:pt x="501" y="562"/>
                    <a:pt x="477" y="478"/>
                  </a:cubicBezTo>
                  <a:cubicBezTo>
                    <a:pt x="457" y="380"/>
                    <a:pt x="365" y="314"/>
                    <a:pt x="266" y="31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62"/>
            <p:cNvSpPr/>
            <p:nvPr/>
          </p:nvSpPr>
          <p:spPr>
            <a:xfrm>
              <a:off x="3589725" y="2221525"/>
              <a:ext cx="11925" cy="11650"/>
            </a:xfrm>
            <a:custGeom>
              <a:rect b="b" l="l" r="r" t="t"/>
              <a:pathLst>
                <a:path extrusionOk="0" h="466" w="477">
                  <a:moveTo>
                    <a:pt x="215" y="1"/>
                  </a:moveTo>
                  <a:cubicBezTo>
                    <a:pt x="96" y="13"/>
                    <a:pt x="0" y="132"/>
                    <a:pt x="12" y="251"/>
                  </a:cubicBezTo>
                  <a:cubicBezTo>
                    <a:pt x="12" y="263"/>
                    <a:pt x="12" y="287"/>
                    <a:pt x="24" y="299"/>
                  </a:cubicBezTo>
                  <a:cubicBezTo>
                    <a:pt x="24" y="310"/>
                    <a:pt x="24" y="322"/>
                    <a:pt x="36" y="334"/>
                  </a:cubicBezTo>
                  <a:cubicBezTo>
                    <a:pt x="36" y="346"/>
                    <a:pt x="48" y="358"/>
                    <a:pt x="60" y="370"/>
                  </a:cubicBezTo>
                  <a:cubicBezTo>
                    <a:pt x="72" y="382"/>
                    <a:pt x="84" y="394"/>
                    <a:pt x="96" y="406"/>
                  </a:cubicBezTo>
                  <a:cubicBezTo>
                    <a:pt x="143" y="453"/>
                    <a:pt x="203" y="465"/>
                    <a:pt x="262" y="465"/>
                  </a:cubicBezTo>
                  <a:cubicBezTo>
                    <a:pt x="286" y="453"/>
                    <a:pt x="322" y="453"/>
                    <a:pt x="346" y="441"/>
                  </a:cubicBezTo>
                  <a:cubicBezTo>
                    <a:pt x="369" y="418"/>
                    <a:pt x="393" y="406"/>
                    <a:pt x="417" y="382"/>
                  </a:cubicBezTo>
                  <a:cubicBezTo>
                    <a:pt x="453" y="334"/>
                    <a:pt x="477" y="275"/>
                    <a:pt x="465" y="215"/>
                  </a:cubicBezTo>
                  <a:cubicBezTo>
                    <a:pt x="465" y="156"/>
                    <a:pt x="441" y="96"/>
                    <a:pt x="393" y="60"/>
                  </a:cubicBezTo>
                  <a:cubicBezTo>
                    <a:pt x="381" y="48"/>
                    <a:pt x="369" y="37"/>
                    <a:pt x="358" y="25"/>
                  </a:cubicBezTo>
                  <a:cubicBezTo>
                    <a:pt x="334" y="25"/>
                    <a:pt x="322" y="13"/>
                    <a:pt x="310" y="13"/>
                  </a:cubicBezTo>
                  <a:cubicBezTo>
                    <a:pt x="298" y="13"/>
                    <a:pt x="286" y="1"/>
                    <a:pt x="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62"/>
            <p:cNvSpPr/>
            <p:nvPr/>
          </p:nvSpPr>
          <p:spPr>
            <a:xfrm>
              <a:off x="3248900" y="2284625"/>
              <a:ext cx="88425" cy="15850"/>
            </a:xfrm>
            <a:custGeom>
              <a:rect b="b" l="l" r="r" t="t"/>
              <a:pathLst>
                <a:path extrusionOk="0" h="634" w="3537">
                  <a:moveTo>
                    <a:pt x="209" y="0"/>
                  </a:moveTo>
                  <a:cubicBezTo>
                    <a:pt x="97" y="0"/>
                    <a:pt x="1" y="103"/>
                    <a:pt x="1" y="227"/>
                  </a:cubicBezTo>
                  <a:cubicBezTo>
                    <a:pt x="1" y="322"/>
                    <a:pt x="60" y="418"/>
                    <a:pt x="156" y="442"/>
                  </a:cubicBezTo>
                  <a:cubicBezTo>
                    <a:pt x="179" y="453"/>
                    <a:pt x="203" y="453"/>
                    <a:pt x="227" y="453"/>
                  </a:cubicBezTo>
                  <a:cubicBezTo>
                    <a:pt x="358" y="453"/>
                    <a:pt x="453" y="358"/>
                    <a:pt x="453" y="227"/>
                  </a:cubicBezTo>
                  <a:cubicBezTo>
                    <a:pt x="465" y="108"/>
                    <a:pt x="358" y="1"/>
                    <a:pt x="227" y="1"/>
                  </a:cubicBezTo>
                  <a:cubicBezTo>
                    <a:pt x="221" y="0"/>
                    <a:pt x="215" y="0"/>
                    <a:pt x="209" y="0"/>
                  </a:cubicBezTo>
                  <a:close/>
                  <a:moveTo>
                    <a:pt x="1001" y="13"/>
                  </a:moveTo>
                  <a:cubicBezTo>
                    <a:pt x="882" y="13"/>
                    <a:pt x="775" y="108"/>
                    <a:pt x="763" y="239"/>
                  </a:cubicBezTo>
                  <a:cubicBezTo>
                    <a:pt x="763" y="346"/>
                    <a:pt x="834" y="430"/>
                    <a:pt x="929" y="465"/>
                  </a:cubicBezTo>
                  <a:cubicBezTo>
                    <a:pt x="941" y="477"/>
                    <a:pt x="965" y="477"/>
                    <a:pt x="989" y="477"/>
                  </a:cubicBezTo>
                  <a:cubicBezTo>
                    <a:pt x="1120" y="477"/>
                    <a:pt x="1227" y="382"/>
                    <a:pt x="1227" y="251"/>
                  </a:cubicBezTo>
                  <a:cubicBezTo>
                    <a:pt x="1227" y="132"/>
                    <a:pt x="1132" y="25"/>
                    <a:pt x="1001" y="13"/>
                  </a:cubicBezTo>
                  <a:close/>
                  <a:moveTo>
                    <a:pt x="1775" y="49"/>
                  </a:moveTo>
                  <a:cubicBezTo>
                    <a:pt x="1656" y="49"/>
                    <a:pt x="1549" y="144"/>
                    <a:pt x="1537" y="263"/>
                  </a:cubicBezTo>
                  <a:cubicBezTo>
                    <a:pt x="1525" y="370"/>
                    <a:pt x="1596" y="465"/>
                    <a:pt x="1691" y="501"/>
                  </a:cubicBezTo>
                  <a:cubicBezTo>
                    <a:pt x="1715" y="513"/>
                    <a:pt x="1727" y="513"/>
                    <a:pt x="1751" y="513"/>
                  </a:cubicBezTo>
                  <a:cubicBezTo>
                    <a:pt x="1758" y="514"/>
                    <a:pt x="1764" y="514"/>
                    <a:pt x="1771" y="514"/>
                  </a:cubicBezTo>
                  <a:cubicBezTo>
                    <a:pt x="1893" y="514"/>
                    <a:pt x="1990" y="412"/>
                    <a:pt x="2001" y="299"/>
                  </a:cubicBezTo>
                  <a:cubicBezTo>
                    <a:pt x="2001" y="168"/>
                    <a:pt x="1906" y="61"/>
                    <a:pt x="1775" y="49"/>
                  </a:cubicBezTo>
                  <a:close/>
                  <a:moveTo>
                    <a:pt x="2528" y="107"/>
                  </a:moveTo>
                  <a:cubicBezTo>
                    <a:pt x="2416" y="107"/>
                    <a:pt x="2310" y="198"/>
                    <a:pt x="2299" y="311"/>
                  </a:cubicBezTo>
                  <a:cubicBezTo>
                    <a:pt x="2299" y="430"/>
                    <a:pt x="2358" y="525"/>
                    <a:pt x="2465" y="549"/>
                  </a:cubicBezTo>
                  <a:cubicBezTo>
                    <a:pt x="2477" y="561"/>
                    <a:pt x="2501" y="561"/>
                    <a:pt x="2513" y="561"/>
                  </a:cubicBezTo>
                  <a:cubicBezTo>
                    <a:pt x="2520" y="561"/>
                    <a:pt x="2528" y="562"/>
                    <a:pt x="2535" y="562"/>
                  </a:cubicBezTo>
                  <a:cubicBezTo>
                    <a:pt x="2656" y="562"/>
                    <a:pt x="2752" y="470"/>
                    <a:pt x="2763" y="358"/>
                  </a:cubicBezTo>
                  <a:cubicBezTo>
                    <a:pt x="2775" y="227"/>
                    <a:pt x="2680" y="108"/>
                    <a:pt x="2549" y="108"/>
                  </a:cubicBezTo>
                  <a:cubicBezTo>
                    <a:pt x="2542" y="107"/>
                    <a:pt x="2535" y="107"/>
                    <a:pt x="2528" y="107"/>
                  </a:cubicBezTo>
                  <a:close/>
                  <a:moveTo>
                    <a:pt x="3298" y="178"/>
                  </a:moveTo>
                  <a:cubicBezTo>
                    <a:pt x="3178" y="178"/>
                    <a:pt x="3084" y="259"/>
                    <a:pt x="3073" y="382"/>
                  </a:cubicBezTo>
                  <a:cubicBezTo>
                    <a:pt x="3061" y="489"/>
                    <a:pt x="3132" y="596"/>
                    <a:pt x="3227" y="620"/>
                  </a:cubicBezTo>
                  <a:cubicBezTo>
                    <a:pt x="3239" y="632"/>
                    <a:pt x="3263" y="632"/>
                    <a:pt x="3275" y="632"/>
                  </a:cubicBezTo>
                  <a:cubicBezTo>
                    <a:pt x="3282" y="633"/>
                    <a:pt x="3290" y="633"/>
                    <a:pt x="3297" y="633"/>
                  </a:cubicBezTo>
                  <a:cubicBezTo>
                    <a:pt x="3418" y="633"/>
                    <a:pt x="3514" y="542"/>
                    <a:pt x="3525" y="430"/>
                  </a:cubicBezTo>
                  <a:cubicBezTo>
                    <a:pt x="3537" y="299"/>
                    <a:pt x="3454" y="191"/>
                    <a:pt x="3323" y="180"/>
                  </a:cubicBezTo>
                  <a:cubicBezTo>
                    <a:pt x="3314" y="179"/>
                    <a:pt x="3306" y="178"/>
                    <a:pt x="3298" y="17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62"/>
            <p:cNvSpPr/>
            <p:nvPr/>
          </p:nvSpPr>
          <p:spPr>
            <a:xfrm>
              <a:off x="3573650" y="2276300"/>
              <a:ext cx="184875" cy="19175"/>
            </a:xfrm>
            <a:custGeom>
              <a:rect b="b" l="l" r="r" t="t"/>
              <a:pathLst>
                <a:path extrusionOk="0" h="767" w="7395">
                  <a:moveTo>
                    <a:pt x="2548" y="1"/>
                  </a:moveTo>
                  <a:cubicBezTo>
                    <a:pt x="2548" y="1"/>
                    <a:pt x="2548" y="13"/>
                    <a:pt x="2548" y="13"/>
                  </a:cubicBezTo>
                  <a:cubicBezTo>
                    <a:pt x="2542" y="12"/>
                    <a:pt x="2535" y="12"/>
                    <a:pt x="2529" y="12"/>
                  </a:cubicBezTo>
                  <a:cubicBezTo>
                    <a:pt x="2407" y="12"/>
                    <a:pt x="2310" y="114"/>
                    <a:pt x="2310" y="239"/>
                  </a:cubicBezTo>
                  <a:cubicBezTo>
                    <a:pt x="2310" y="370"/>
                    <a:pt x="2417" y="465"/>
                    <a:pt x="2536" y="465"/>
                  </a:cubicBezTo>
                  <a:cubicBezTo>
                    <a:pt x="2667" y="465"/>
                    <a:pt x="2775" y="370"/>
                    <a:pt x="2775" y="239"/>
                  </a:cubicBezTo>
                  <a:cubicBezTo>
                    <a:pt x="2775" y="120"/>
                    <a:pt x="2679" y="13"/>
                    <a:pt x="2548" y="1"/>
                  </a:cubicBezTo>
                  <a:close/>
                  <a:moveTo>
                    <a:pt x="1774" y="13"/>
                  </a:moveTo>
                  <a:cubicBezTo>
                    <a:pt x="1644" y="13"/>
                    <a:pt x="1536" y="120"/>
                    <a:pt x="1536" y="251"/>
                  </a:cubicBezTo>
                  <a:cubicBezTo>
                    <a:pt x="1548" y="370"/>
                    <a:pt x="1644" y="477"/>
                    <a:pt x="1774" y="477"/>
                  </a:cubicBezTo>
                  <a:cubicBezTo>
                    <a:pt x="1905" y="477"/>
                    <a:pt x="2001" y="370"/>
                    <a:pt x="2001" y="239"/>
                  </a:cubicBezTo>
                  <a:cubicBezTo>
                    <a:pt x="2001" y="120"/>
                    <a:pt x="1905" y="13"/>
                    <a:pt x="1774" y="13"/>
                  </a:cubicBezTo>
                  <a:close/>
                  <a:moveTo>
                    <a:pt x="3322" y="13"/>
                  </a:moveTo>
                  <a:cubicBezTo>
                    <a:pt x="3191" y="13"/>
                    <a:pt x="3084" y="120"/>
                    <a:pt x="3084" y="239"/>
                  </a:cubicBezTo>
                  <a:cubicBezTo>
                    <a:pt x="3072" y="370"/>
                    <a:pt x="3179" y="477"/>
                    <a:pt x="3310" y="477"/>
                  </a:cubicBezTo>
                  <a:cubicBezTo>
                    <a:pt x="3429" y="477"/>
                    <a:pt x="3537" y="382"/>
                    <a:pt x="3549" y="251"/>
                  </a:cubicBezTo>
                  <a:cubicBezTo>
                    <a:pt x="3549" y="132"/>
                    <a:pt x="3441" y="24"/>
                    <a:pt x="3322" y="13"/>
                  </a:cubicBezTo>
                  <a:close/>
                  <a:moveTo>
                    <a:pt x="989" y="36"/>
                  </a:moveTo>
                  <a:cubicBezTo>
                    <a:pt x="870" y="36"/>
                    <a:pt x="774" y="143"/>
                    <a:pt x="774" y="274"/>
                  </a:cubicBezTo>
                  <a:cubicBezTo>
                    <a:pt x="774" y="405"/>
                    <a:pt x="882" y="501"/>
                    <a:pt x="1012" y="501"/>
                  </a:cubicBezTo>
                  <a:cubicBezTo>
                    <a:pt x="1143" y="489"/>
                    <a:pt x="1239" y="382"/>
                    <a:pt x="1239" y="251"/>
                  </a:cubicBezTo>
                  <a:cubicBezTo>
                    <a:pt x="1227" y="132"/>
                    <a:pt x="1132" y="36"/>
                    <a:pt x="1012" y="36"/>
                  </a:cubicBezTo>
                  <a:close/>
                  <a:moveTo>
                    <a:pt x="4066" y="47"/>
                  </a:moveTo>
                  <a:cubicBezTo>
                    <a:pt x="3955" y="47"/>
                    <a:pt x="3857" y="150"/>
                    <a:pt x="3846" y="263"/>
                  </a:cubicBezTo>
                  <a:cubicBezTo>
                    <a:pt x="3846" y="394"/>
                    <a:pt x="3941" y="501"/>
                    <a:pt x="4072" y="501"/>
                  </a:cubicBezTo>
                  <a:cubicBezTo>
                    <a:pt x="4080" y="501"/>
                    <a:pt x="4087" y="502"/>
                    <a:pt x="4094" y="502"/>
                  </a:cubicBezTo>
                  <a:cubicBezTo>
                    <a:pt x="4215" y="502"/>
                    <a:pt x="4311" y="410"/>
                    <a:pt x="4311" y="286"/>
                  </a:cubicBezTo>
                  <a:cubicBezTo>
                    <a:pt x="4322" y="155"/>
                    <a:pt x="4215" y="48"/>
                    <a:pt x="4096" y="48"/>
                  </a:cubicBezTo>
                  <a:lnTo>
                    <a:pt x="4084" y="48"/>
                  </a:lnTo>
                  <a:cubicBezTo>
                    <a:pt x="4078" y="48"/>
                    <a:pt x="4072" y="47"/>
                    <a:pt x="4066" y="47"/>
                  </a:cubicBezTo>
                  <a:close/>
                  <a:moveTo>
                    <a:pt x="227" y="72"/>
                  </a:moveTo>
                  <a:cubicBezTo>
                    <a:pt x="96" y="84"/>
                    <a:pt x="0" y="191"/>
                    <a:pt x="0" y="310"/>
                  </a:cubicBezTo>
                  <a:cubicBezTo>
                    <a:pt x="12" y="441"/>
                    <a:pt x="120" y="536"/>
                    <a:pt x="250" y="536"/>
                  </a:cubicBezTo>
                  <a:cubicBezTo>
                    <a:pt x="370" y="524"/>
                    <a:pt x="477" y="417"/>
                    <a:pt x="465" y="286"/>
                  </a:cubicBezTo>
                  <a:cubicBezTo>
                    <a:pt x="453" y="167"/>
                    <a:pt x="358" y="72"/>
                    <a:pt x="239" y="72"/>
                  </a:cubicBezTo>
                  <a:close/>
                  <a:moveTo>
                    <a:pt x="4858" y="84"/>
                  </a:moveTo>
                  <a:cubicBezTo>
                    <a:pt x="4727" y="84"/>
                    <a:pt x="4632" y="179"/>
                    <a:pt x="4620" y="298"/>
                  </a:cubicBezTo>
                  <a:cubicBezTo>
                    <a:pt x="4608" y="429"/>
                    <a:pt x="4703" y="536"/>
                    <a:pt x="4834" y="548"/>
                  </a:cubicBezTo>
                  <a:cubicBezTo>
                    <a:pt x="4841" y="549"/>
                    <a:pt x="4848" y="549"/>
                    <a:pt x="4854" y="549"/>
                  </a:cubicBezTo>
                  <a:cubicBezTo>
                    <a:pt x="4976" y="549"/>
                    <a:pt x="5073" y="447"/>
                    <a:pt x="5084" y="334"/>
                  </a:cubicBezTo>
                  <a:cubicBezTo>
                    <a:pt x="5084" y="203"/>
                    <a:pt x="4989" y="96"/>
                    <a:pt x="4858" y="84"/>
                  </a:cubicBezTo>
                  <a:close/>
                  <a:moveTo>
                    <a:pt x="5620" y="143"/>
                  </a:moveTo>
                  <a:cubicBezTo>
                    <a:pt x="5501" y="143"/>
                    <a:pt x="5394" y="227"/>
                    <a:pt x="5382" y="358"/>
                  </a:cubicBezTo>
                  <a:cubicBezTo>
                    <a:pt x="5370" y="477"/>
                    <a:pt x="5465" y="596"/>
                    <a:pt x="5596" y="608"/>
                  </a:cubicBezTo>
                  <a:cubicBezTo>
                    <a:pt x="5604" y="608"/>
                    <a:pt x="5611" y="609"/>
                    <a:pt x="5618" y="609"/>
                  </a:cubicBezTo>
                  <a:cubicBezTo>
                    <a:pt x="5739" y="609"/>
                    <a:pt x="5835" y="517"/>
                    <a:pt x="5846" y="394"/>
                  </a:cubicBezTo>
                  <a:cubicBezTo>
                    <a:pt x="5858" y="263"/>
                    <a:pt x="5763" y="155"/>
                    <a:pt x="5632" y="143"/>
                  </a:cubicBezTo>
                  <a:close/>
                  <a:moveTo>
                    <a:pt x="6394" y="215"/>
                  </a:moveTo>
                  <a:cubicBezTo>
                    <a:pt x="6275" y="215"/>
                    <a:pt x="6168" y="298"/>
                    <a:pt x="6156" y="429"/>
                  </a:cubicBezTo>
                  <a:cubicBezTo>
                    <a:pt x="6144" y="548"/>
                    <a:pt x="6227" y="667"/>
                    <a:pt x="6358" y="679"/>
                  </a:cubicBezTo>
                  <a:cubicBezTo>
                    <a:pt x="6366" y="680"/>
                    <a:pt x="6373" y="680"/>
                    <a:pt x="6380" y="680"/>
                  </a:cubicBezTo>
                  <a:cubicBezTo>
                    <a:pt x="6501" y="680"/>
                    <a:pt x="6597" y="589"/>
                    <a:pt x="6608" y="477"/>
                  </a:cubicBezTo>
                  <a:cubicBezTo>
                    <a:pt x="6620" y="346"/>
                    <a:pt x="6537" y="239"/>
                    <a:pt x="6406" y="215"/>
                  </a:cubicBezTo>
                  <a:close/>
                  <a:moveTo>
                    <a:pt x="7156" y="310"/>
                  </a:moveTo>
                  <a:cubicBezTo>
                    <a:pt x="7037" y="310"/>
                    <a:pt x="6930" y="394"/>
                    <a:pt x="6918" y="513"/>
                  </a:cubicBezTo>
                  <a:cubicBezTo>
                    <a:pt x="6906" y="632"/>
                    <a:pt x="6989" y="751"/>
                    <a:pt x="7120" y="763"/>
                  </a:cubicBezTo>
                  <a:cubicBezTo>
                    <a:pt x="7133" y="765"/>
                    <a:pt x="7145" y="766"/>
                    <a:pt x="7158" y="766"/>
                  </a:cubicBezTo>
                  <a:cubicBezTo>
                    <a:pt x="7263" y="766"/>
                    <a:pt x="7360" y="679"/>
                    <a:pt x="7370" y="572"/>
                  </a:cubicBezTo>
                  <a:cubicBezTo>
                    <a:pt x="7394" y="441"/>
                    <a:pt x="7299" y="322"/>
                    <a:pt x="7180" y="31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62"/>
            <p:cNvSpPr/>
            <p:nvPr/>
          </p:nvSpPr>
          <p:spPr>
            <a:xfrm>
              <a:off x="3351600" y="2481550"/>
              <a:ext cx="218200" cy="75025"/>
            </a:xfrm>
            <a:custGeom>
              <a:rect b="b" l="l" r="r" t="t"/>
              <a:pathLst>
                <a:path extrusionOk="0" h="3001" w="8728">
                  <a:moveTo>
                    <a:pt x="4560" y="1149"/>
                  </a:moveTo>
                  <a:cubicBezTo>
                    <a:pt x="4691" y="1280"/>
                    <a:pt x="4787" y="1411"/>
                    <a:pt x="4858" y="1554"/>
                  </a:cubicBezTo>
                  <a:cubicBezTo>
                    <a:pt x="4977" y="1828"/>
                    <a:pt x="4965" y="2137"/>
                    <a:pt x="4822" y="2340"/>
                  </a:cubicBezTo>
                  <a:cubicBezTo>
                    <a:pt x="4718" y="2484"/>
                    <a:pt x="4549" y="2564"/>
                    <a:pt x="4391" y="2564"/>
                  </a:cubicBezTo>
                  <a:cubicBezTo>
                    <a:pt x="4315" y="2564"/>
                    <a:pt x="4242" y="2545"/>
                    <a:pt x="4179" y="2506"/>
                  </a:cubicBezTo>
                  <a:cubicBezTo>
                    <a:pt x="4037" y="2411"/>
                    <a:pt x="3953" y="2197"/>
                    <a:pt x="3977" y="1982"/>
                  </a:cubicBezTo>
                  <a:cubicBezTo>
                    <a:pt x="4013" y="1780"/>
                    <a:pt x="4120" y="1578"/>
                    <a:pt x="4310" y="1375"/>
                  </a:cubicBezTo>
                  <a:cubicBezTo>
                    <a:pt x="4394" y="1292"/>
                    <a:pt x="4477" y="1220"/>
                    <a:pt x="4560" y="1149"/>
                  </a:cubicBezTo>
                  <a:close/>
                  <a:moveTo>
                    <a:pt x="2656" y="0"/>
                  </a:moveTo>
                  <a:cubicBezTo>
                    <a:pt x="1689" y="0"/>
                    <a:pt x="718" y="388"/>
                    <a:pt x="72" y="1113"/>
                  </a:cubicBezTo>
                  <a:cubicBezTo>
                    <a:pt x="0" y="1208"/>
                    <a:pt x="0" y="1351"/>
                    <a:pt x="96" y="1423"/>
                  </a:cubicBezTo>
                  <a:cubicBezTo>
                    <a:pt x="140" y="1461"/>
                    <a:pt x="192" y="1480"/>
                    <a:pt x="243" y="1480"/>
                  </a:cubicBezTo>
                  <a:cubicBezTo>
                    <a:pt x="302" y="1480"/>
                    <a:pt x="361" y="1455"/>
                    <a:pt x="405" y="1411"/>
                  </a:cubicBezTo>
                  <a:cubicBezTo>
                    <a:pt x="968" y="775"/>
                    <a:pt x="1816" y="438"/>
                    <a:pt x="2659" y="438"/>
                  </a:cubicBezTo>
                  <a:cubicBezTo>
                    <a:pt x="3206" y="438"/>
                    <a:pt x="3751" y="580"/>
                    <a:pt x="4215" y="875"/>
                  </a:cubicBezTo>
                  <a:cubicBezTo>
                    <a:pt x="4132" y="935"/>
                    <a:pt x="4060" y="1006"/>
                    <a:pt x="4001" y="1077"/>
                  </a:cubicBezTo>
                  <a:cubicBezTo>
                    <a:pt x="3739" y="1339"/>
                    <a:pt x="3584" y="1625"/>
                    <a:pt x="3548" y="1923"/>
                  </a:cubicBezTo>
                  <a:cubicBezTo>
                    <a:pt x="3489" y="2304"/>
                    <a:pt x="3656" y="2685"/>
                    <a:pt x="3941" y="2875"/>
                  </a:cubicBezTo>
                  <a:cubicBezTo>
                    <a:pt x="4025" y="2923"/>
                    <a:pt x="4120" y="2959"/>
                    <a:pt x="4203" y="2982"/>
                  </a:cubicBezTo>
                  <a:cubicBezTo>
                    <a:pt x="4264" y="2995"/>
                    <a:pt x="4326" y="3001"/>
                    <a:pt x="4387" y="3001"/>
                  </a:cubicBezTo>
                  <a:cubicBezTo>
                    <a:pt x="4689" y="3001"/>
                    <a:pt x="4992" y="2858"/>
                    <a:pt x="5180" y="2601"/>
                  </a:cubicBezTo>
                  <a:cubicBezTo>
                    <a:pt x="5406" y="2268"/>
                    <a:pt x="5442" y="1792"/>
                    <a:pt x="5251" y="1375"/>
                  </a:cubicBezTo>
                  <a:cubicBezTo>
                    <a:pt x="5180" y="1208"/>
                    <a:pt x="5072" y="1054"/>
                    <a:pt x="4941" y="911"/>
                  </a:cubicBezTo>
                  <a:cubicBezTo>
                    <a:pt x="5311" y="720"/>
                    <a:pt x="5751" y="613"/>
                    <a:pt x="6239" y="577"/>
                  </a:cubicBezTo>
                  <a:cubicBezTo>
                    <a:pt x="6345" y="571"/>
                    <a:pt x="6452" y="567"/>
                    <a:pt x="6558" y="567"/>
                  </a:cubicBezTo>
                  <a:cubicBezTo>
                    <a:pt x="7192" y="567"/>
                    <a:pt x="7832" y="680"/>
                    <a:pt x="8454" y="792"/>
                  </a:cubicBezTo>
                  <a:cubicBezTo>
                    <a:pt x="8469" y="795"/>
                    <a:pt x="8484" y="796"/>
                    <a:pt x="8499" y="796"/>
                  </a:cubicBezTo>
                  <a:cubicBezTo>
                    <a:pt x="8599" y="796"/>
                    <a:pt x="8683" y="729"/>
                    <a:pt x="8704" y="625"/>
                  </a:cubicBezTo>
                  <a:cubicBezTo>
                    <a:pt x="8728" y="506"/>
                    <a:pt x="8644" y="387"/>
                    <a:pt x="8537" y="363"/>
                  </a:cubicBezTo>
                  <a:cubicBezTo>
                    <a:pt x="7878" y="250"/>
                    <a:pt x="7209" y="127"/>
                    <a:pt x="6524" y="127"/>
                  </a:cubicBezTo>
                  <a:cubicBezTo>
                    <a:pt x="6418" y="127"/>
                    <a:pt x="6311" y="130"/>
                    <a:pt x="6204" y="137"/>
                  </a:cubicBezTo>
                  <a:cubicBezTo>
                    <a:pt x="5596" y="184"/>
                    <a:pt x="5049" y="339"/>
                    <a:pt x="4596" y="601"/>
                  </a:cubicBezTo>
                  <a:cubicBezTo>
                    <a:pt x="4549" y="577"/>
                    <a:pt x="4501" y="542"/>
                    <a:pt x="4465" y="518"/>
                  </a:cubicBezTo>
                  <a:cubicBezTo>
                    <a:pt x="3927" y="168"/>
                    <a:pt x="3292" y="0"/>
                    <a:pt x="26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62"/>
            <p:cNvSpPr/>
            <p:nvPr/>
          </p:nvSpPr>
          <p:spPr>
            <a:xfrm>
              <a:off x="3287300" y="1956675"/>
              <a:ext cx="334900" cy="124500"/>
            </a:xfrm>
            <a:custGeom>
              <a:rect b="b" l="l" r="r" t="t"/>
              <a:pathLst>
                <a:path extrusionOk="0" h="4980" w="13396">
                  <a:moveTo>
                    <a:pt x="7966" y="2856"/>
                  </a:moveTo>
                  <a:cubicBezTo>
                    <a:pt x="8133" y="3022"/>
                    <a:pt x="8287" y="3225"/>
                    <a:pt x="8395" y="3451"/>
                  </a:cubicBezTo>
                  <a:cubicBezTo>
                    <a:pt x="8514" y="3677"/>
                    <a:pt x="8561" y="3963"/>
                    <a:pt x="8418" y="4094"/>
                  </a:cubicBezTo>
                  <a:cubicBezTo>
                    <a:pt x="8377" y="4135"/>
                    <a:pt x="8319" y="4148"/>
                    <a:pt x="8267" y="4148"/>
                  </a:cubicBezTo>
                  <a:cubicBezTo>
                    <a:pt x="8244" y="4148"/>
                    <a:pt x="8222" y="4145"/>
                    <a:pt x="8204" y="4142"/>
                  </a:cubicBezTo>
                  <a:cubicBezTo>
                    <a:pt x="8156" y="4130"/>
                    <a:pt x="8109" y="4118"/>
                    <a:pt x="8061" y="4094"/>
                  </a:cubicBezTo>
                  <a:cubicBezTo>
                    <a:pt x="7990" y="4046"/>
                    <a:pt x="7918" y="3987"/>
                    <a:pt x="7883" y="3915"/>
                  </a:cubicBezTo>
                  <a:cubicBezTo>
                    <a:pt x="7775" y="3713"/>
                    <a:pt x="7775" y="3427"/>
                    <a:pt x="7894" y="3046"/>
                  </a:cubicBezTo>
                  <a:cubicBezTo>
                    <a:pt x="7918" y="2987"/>
                    <a:pt x="7942" y="2915"/>
                    <a:pt x="7966" y="2856"/>
                  </a:cubicBezTo>
                  <a:close/>
                  <a:moveTo>
                    <a:pt x="4858" y="2796"/>
                  </a:moveTo>
                  <a:cubicBezTo>
                    <a:pt x="4977" y="3130"/>
                    <a:pt x="5037" y="3475"/>
                    <a:pt x="5001" y="3820"/>
                  </a:cubicBezTo>
                  <a:cubicBezTo>
                    <a:pt x="4966" y="4082"/>
                    <a:pt x="4799" y="4368"/>
                    <a:pt x="4608" y="4475"/>
                  </a:cubicBezTo>
                  <a:cubicBezTo>
                    <a:pt x="4549" y="4505"/>
                    <a:pt x="4501" y="4514"/>
                    <a:pt x="4461" y="4514"/>
                  </a:cubicBezTo>
                  <a:cubicBezTo>
                    <a:pt x="4421" y="4514"/>
                    <a:pt x="4388" y="4505"/>
                    <a:pt x="4358" y="4499"/>
                  </a:cubicBezTo>
                  <a:cubicBezTo>
                    <a:pt x="4358" y="4487"/>
                    <a:pt x="4358" y="4487"/>
                    <a:pt x="4346" y="4487"/>
                  </a:cubicBezTo>
                  <a:cubicBezTo>
                    <a:pt x="4132" y="4368"/>
                    <a:pt x="4156" y="3975"/>
                    <a:pt x="4239" y="3737"/>
                  </a:cubicBezTo>
                  <a:cubicBezTo>
                    <a:pt x="4358" y="3368"/>
                    <a:pt x="4573" y="3058"/>
                    <a:pt x="4858" y="2796"/>
                  </a:cubicBezTo>
                  <a:close/>
                  <a:moveTo>
                    <a:pt x="11426" y="0"/>
                  </a:moveTo>
                  <a:cubicBezTo>
                    <a:pt x="10861" y="0"/>
                    <a:pt x="10297" y="111"/>
                    <a:pt x="9776" y="332"/>
                  </a:cubicBezTo>
                  <a:cubicBezTo>
                    <a:pt x="8930" y="701"/>
                    <a:pt x="8228" y="1344"/>
                    <a:pt x="7787" y="2141"/>
                  </a:cubicBezTo>
                  <a:cubicBezTo>
                    <a:pt x="7356" y="1883"/>
                    <a:pt x="6857" y="1732"/>
                    <a:pt x="6352" y="1732"/>
                  </a:cubicBezTo>
                  <a:cubicBezTo>
                    <a:pt x="6298" y="1732"/>
                    <a:pt x="6245" y="1733"/>
                    <a:pt x="6192" y="1737"/>
                  </a:cubicBezTo>
                  <a:cubicBezTo>
                    <a:pt x="5775" y="1772"/>
                    <a:pt x="5370" y="1903"/>
                    <a:pt x="5013" y="2118"/>
                  </a:cubicBezTo>
                  <a:cubicBezTo>
                    <a:pt x="4692" y="1618"/>
                    <a:pt x="4215" y="1189"/>
                    <a:pt x="3644" y="939"/>
                  </a:cubicBezTo>
                  <a:cubicBezTo>
                    <a:pt x="3175" y="726"/>
                    <a:pt x="2655" y="621"/>
                    <a:pt x="2116" y="621"/>
                  </a:cubicBezTo>
                  <a:cubicBezTo>
                    <a:pt x="1478" y="621"/>
                    <a:pt x="812" y="768"/>
                    <a:pt x="167" y="1058"/>
                  </a:cubicBezTo>
                  <a:cubicBezTo>
                    <a:pt x="48" y="1118"/>
                    <a:pt x="1" y="1248"/>
                    <a:pt x="48" y="1368"/>
                  </a:cubicBezTo>
                  <a:cubicBezTo>
                    <a:pt x="92" y="1446"/>
                    <a:pt x="173" y="1498"/>
                    <a:pt x="260" y="1498"/>
                  </a:cubicBezTo>
                  <a:cubicBezTo>
                    <a:pt x="292" y="1498"/>
                    <a:pt x="325" y="1491"/>
                    <a:pt x="358" y="1475"/>
                  </a:cubicBezTo>
                  <a:cubicBezTo>
                    <a:pt x="938" y="1214"/>
                    <a:pt x="1539" y="1082"/>
                    <a:pt x="2113" y="1082"/>
                  </a:cubicBezTo>
                  <a:cubicBezTo>
                    <a:pt x="2588" y="1082"/>
                    <a:pt x="3044" y="1172"/>
                    <a:pt x="3453" y="1356"/>
                  </a:cubicBezTo>
                  <a:cubicBezTo>
                    <a:pt x="3954" y="1582"/>
                    <a:pt x="4370" y="1939"/>
                    <a:pt x="4644" y="2380"/>
                  </a:cubicBezTo>
                  <a:cubicBezTo>
                    <a:pt x="4251" y="2701"/>
                    <a:pt x="3954" y="3118"/>
                    <a:pt x="3799" y="3582"/>
                  </a:cubicBezTo>
                  <a:cubicBezTo>
                    <a:pt x="3632" y="4070"/>
                    <a:pt x="3680" y="4689"/>
                    <a:pt x="4168" y="4916"/>
                  </a:cubicBezTo>
                  <a:cubicBezTo>
                    <a:pt x="4263" y="4958"/>
                    <a:pt x="4363" y="4979"/>
                    <a:pt x="4464" y="4979"/>
                  </a:cubicBezTo>
                  <a:cubicBezTo>
                    <a:pt x="4589" y="4979"/>
                    <a:pt x="4716" y="4946"/>
                    <a:pt x="4835" y="4880"/>
                  </a:cubicBezTo>
                  <a:cubicBezTo>
                    <a:pt x="5156" y="4701"/>
                    <a:pt x="5406" y="4285"/>
                    <a:pt x="5454" y="3868"/>
                  </a:cubicBezTo>
                  <a:cubicBezTo>
                    <a:pt x="5501" y="3415"/>
                    <a:pt x="5418" y="2951"/>
                    <a:pt x="5227" y="2522"/>
                  </a:cubicBezTo>
                  <a:cubicBezTo>
                    <a:pt x="5537" y="2344"/>
                    <a:pt x="5870" y="2225"/>
                    <a:pt x="6216" y="2201"/>
                  </a:cubicBezTo>
                  <a:cubicBezTo>
                    <a:pt x="6264" y="2197"/>
                    <a:pt x="6313" y="2196"/>
                    <a:pt x="6362" y="2196"/>
                  </a:cubicBezTo>
                  <a:cubicBezTo>
                    <a:pt x="6791" y="2196"/>
                    <a:pt x="7221" y="2334"/>
                    <a:pt x="7585" y="2558"/>
                  </a:cubicBezTo>
                  <a:cubicBezTo>
                    <a:pt x="7537" y="2677"/>
                    <a:pt x="7490" y="2796"/>
                    <a:pt x="7454" y="2915"/>
                  </a:cubicBezTo>
                  <a:cubicBezTo>
                    <a:pt x="7299" y="3415"/>
                    <a:pt x="7299" y="3808"/>
                    <a:pt x="7478" y="4130"/>
                  </a:cubicBezTo>
                  <a:cubicBezTo>
                    <a:pt x="7609" y="4380"/>
                    <a:pt x="7859" y="4546"/>
                    <a:pt x="8133" y="4594"/>
                  </a:cubicBezTo>
                  <a:cubicBezTo>
                    <a:pt x="8178" y="4601"/>
                    <a:pt x="8222" y="4604"/>
                    <a:pt x="8265" y="4604"/>
                  </a:cubicBezTo>
                  <a:cubicBezTo>
                    <a:pt x="8450" y="4604"/>
                    <a:pt x="8614" y="4543"/>
                    <a:pt x="8740" y="4427"/>
                  </a:cubicBezTo>
                  <a:cubicBezTo>
                    <a:pt x="9073" y="4118"/>
                    <a:pt x="8990" y="3606"/>
                    <a:pt x="8811" y="3237"/>
                  </a:cubicBezTo>
                  <a:cubicBezTo>
                    <a:pt x="8656" y="2927"/>
                    <a:pt x="8430" y="2641"/>
                    <a:pt x="8156" y="2415"/>
                  </a:cubicBezTo>
                  <a:cubicBezTo>
                    <a:pt x="8549" y="1689"/>
                    <a:pt x="9192" y="1094"/>
                    <a:pt x="9954" y="760"/>
                  </a:cubicBezTo>
                  <a:cubicBezTo>
                    <a:pt x="10416" y="558"/>
                    <a:pt x="10918" y="459"/>
                    <a:pt x="11419" y="459"/>
                  </a:cubicBezTo>
                  <a:cubicBezTo>
                    <a:pt x="11978" y="459"/>
                    <a:pt x="12536" y="581"/>
                    <a:pt x="13038" y="820"/>
                  </a:cubicBezTo>
                  <a:cubicBezTo>
                    <a:pt x="13069" y="837"/>
                    <a:pt x="13104" y="845"/>
                    <a:pt x="13138" y="845"/>
                  </a:cubicBezTo>
                  <a:cubicBezTo>
                    <a:pt x="13221" y="845"/>
                    <a:pt x="13305" y="797"/>
                    <a:pt x="13348" y="713"/>
                  </a:cubicBezTo>
                  <a:cubicBezTo>
                    <a:pt x="13395" y="606"/>
                    <a:pt x="13359" y="475"/>
                    <a:pt x="13252" y="415"/>
                  </a:cubicBezTo>
                  <a:cubicBezTo>
                    <a:pt x="13240" y="415"/>
                    <a:pt x="13240" y="415"/>
                    <a:pt x="13240" y="403"/>
                  </a:cubicBezTo>
                  <a:cubicBezTo>
                    <a:pt x="12672" y="135"/>
                    <a:pt x="12048" y="0"/>
                    <a:pt x="114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 name="Google Shape;1548;p62"/>
          <p:cNvGrpSpPr/>
          <p:nvPr/>
        </p:nvGrpSpPr>
        <p:grpSpPr>
          <a:xfrm rot="1377506">
            <a:off x="2806194" y="368262"/>
            <a:ext cx="456261" cy="531846"/>
            <a:chOff x="1545492" y="2775050"/>
            <a:chExt cx="580276" cy="676405"/>
          </a:xfrm>
        </p:grpSpPr>
        <p:sp>
          <p:nvSpPr>
            <p:cNvPr id="1549" name="Google Shape;1549;p62"/>
            <p:cNvSpPr/>
            <p:nvPr/>
          </p:nvSpPr>
          <p:spPr>
            <a:xfrm>
              <a:off x="1703750" y="2775050"/>
              <a:ext cx="406575" cy="167775"/>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sp>
          <p:nvSpPr>
            <p:cNvPr id="1550" name="Google Shape;1550;p62"/>
            <p:cNvSpPr/>
            <p:nvPr/>
          </p:nvSpPr>
          <p:spPr>
            <a:xfrm rot="-1152844">
              <a:off x="1561775" y="2962193"/>
              <a:ext cx="406577" cy="167776"/>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sp>
          <p:nvSpPr>
            <p:cNvPr id="1551" name="Google Shape;1551;p62"/>
            <p:cNvSpPr/>
            <p:nvPr/>
          </p:nvSpPr>
          <p:spPr>
            <a:xfrm rot="-1702772">
              <a:off x="1703761" y="3197142"/>
              <a:ext cx="406566" cy="167771"/>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55" name="Shape 1555"/>
        <p:cNvGrpSpPr/>
        <p:nvPr/>
      </p:nvGrpSpPr>
      <p:grpSpPr>
        <a:xfrm>
          <a:off x="0" y="0"/>
          <a:ext cx="0" cy="0"/>
          <a:chOff x="0" y="0"/>
          <a:chExt cx="0" cy="0"/>
        </a:xfrm>
      </p:grpSpPr>
      <p:sp>
        <p:nvSpPr>
          <p:cNvPr id="1556" name="Google Shape;1556;p63"/>
          <p:cNvSpPr/>
          <p:nvPr/>
        </p:nvSpPr>
        <p:spPr>
          <a:xfrm>
            <a:off x="3351415" y="1577630"/>
            <a:ext cx="1358400" cy="1358400"/>
          </a:xfrm>
          <a:prstGeom prst="donut">
            <a:avLst>
              <a:gd fmla="val 16956" name="adj"/>
            </a:avLst>
          </a:prstGeom>
          <a:solidFill>
            <a:schemeClr val="lt2"/>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63"/>
          <p:cNvSpPr/>
          <p:nvPr/>
        </p:nvSpPr>
        <p:spPr>
          <a:xfrm>
            <a:off x="3351415" y="1577630"/>
            <a:ext cx="1358400" cy="1358400"/>
          </a:xfrm>
          <a:prstGeom prst="blockArc">
            <a:avLst>
              <a:gd fmla="val 16211135" name="adj1"/>
              <a:gd fmla="val 864203" name="adj2"/>
              <a:gd fmla="val 16662" name="adj3"/>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63"/>
          <p:cNvSpPr txBox="1"/>
          <p:nvPr>
            <p:ph type="title"/>
          </p:nvPr>
        </p:nvSpPr>
        <p:spPr>
          <a:xfrm>
            <a:off x="1087125" y="540000"/>
            <a:ext cx="7336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numbers</a:t>
            </a:r>
            <a:endParaRPr/>
          </a:p>
        </p:txBody>
      </p:sp>
      <p:sp>
        <p:nvSpPr>
          <p:cNvPr id="1559" name="Google Shape;1559;p63"/>
          <p:cNvSpPr txBox="1"/>
          <p:nvPr>
            <p:ph idx="5" type="title"/>
          </p:nvPr>
        </p:nvSpPr>
        <p:spPr>
          <a:xfrm>
            <a:off x="1087125" y="1623050"/>
            <a:ext cx="1803900" cy="52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Jupiter</a:t>
            </a:r>
            <a:endParaRPr/>
          </a:p>
        </p:txBody>
      </p:sp>
      <p:sp>
        <p:nvSpPr>
          <p:cNvPr id="1560" name="Google Shape;1560;p63"/>
          <p:cNvSpPr txBox="1"/>
          <p:nvPr>
            <p:ph idx="1" type="subTitle"/>
          </p:nvPr>
        </p:nvSpPr>
        <p:spPr>
          <a:xfrm>
            <a:off x="1087125" y="2209575"/>
            <a:ext cx="1803900" cy="484800"/>
          </a:xfrm>
          <a:prstGeom prst="rect">
            <a:avLst/>
          </a:prstGeom>
        </p:spPr>
        <p:txBody>
          <a:bodyPr anchorCtr="0" anchor="ctr" bIns="91425" lIns="0" spcFirstLastPara="1" rIns="91425" wrap="square" tIns="91425">
            <a:noAutofit/>
          </a:bodyPr>
          <a:lstStyle/>
          <a:p>
            <a:pPr indent="0" lvl="0" marL="0" rtl="0" algn="r">
              <a:spcBef>
                <a:spcPts val="0"/>
              </a:spcBef>
              <a:spcAft>
                <a:spcPts val="0"/>
              </a:spcAft>
              <a:buNone/>
            </a:pPr>
            <a:r>
              <a:rPr lang="en"/>
              <a:t>It’s the biggest planet of them all</a:t>
            </a:r>
            <a:endParaRPr/>
          </a:p>
        </p:txBody>
      </p:sp>
      <p:sp>
        <p:nvSpPr>
          <p:cNvPr id="1561" name="Google Shape;1561;p63"/>
          <p:cNvSpPr txBox="1"/>
          <p:nvPr>
            <p:ph idx="6" type="title"/>
          </p:nvPr>
        </p:nvSpPr>
        <p:spPr>
          <a:xfrm>
            <a:off x="6620400" y="1623050"/>
            <a:ext cx="18039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1562" name="Google Shape;1562;p63"/>
          <p:cNvSpPr txBox="1"/>
          <p:nvPr>
            <p:ph idx="7" type="subTitle"/>
          </p:nvPr>
        </p:nvSpPr>
        <p:spPr>
          <a:xfrm>
            <a:off x="6620400" y="2209575"/>
            <a:ext cx="18039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Venus has a beautiful name</a:t>
            </a:r>
            <a:endParaRPr>
              <a:solidFill>
                <a:schemeClr val="dk1"/>
              </a:solidFill>
            </a:endParaRPr>
          </a:p>
        </p:txBody>
      </p:sp>
      <p:sp>
        <p:nvSpPr>
          <p:cNvPr id="1563" name="Google Shape;1563;p63"/>
          <p:cNvSpPr txBox="1"/>
          <p:nvPr>
            <p:ph idx="2" type="title"/>
          </p:nvPr>
        </p:nvSpPr>
        <p:spPr>
          <a:xfrm>
            <a:off x="3595850" y="3392750"/>
            <a:ext cx="879600" cy="614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15%</a:t>
            </a:r>
            <a:endParaRPr/>
          </a:p>
        </p:txBody>
      </p:sp>
      <p:sp>
        <p:nvSpPr>
          <p:cNvPr id="1564" name="Google Shape;1564;p63"/>
          <p:cNvSpPr txBox="1"/>
          <p:nvPr>
            <p:ph idx="3" type="title"/>
          </p:nvPr>
        </p:nvSpPr>
        <p:spPr>
          <a:xfrm>
            <a:off x="3595950" y="1957650"/>
            <a:ext cx="879600" cy="6141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35%</a:t>
            </a:r>
            <a:endParaRPr/>
          </a:p>
        </p:txBody>
      </p:sp>
      <p:sp>
        <p:nvSpPr>
          <p:cNvPr id="1565" name="Google Shape;1565;p63"/>
          <p:cNvSpPr txBox="1"/>
          <p:nvPr>
            <p:ph idx="4" type="title"/>
          </p:nvPr>
        </p:nvSpPr>
        <p:spPr>
          <a:xfrm>
            <a:off x="5214350" y="3392750"/>
            <a:ext cx="879600" cy="6141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43%</a:t>
            </a:r>
            <a:endParaRPr/>
          </a:p>
        </p:txBody>
      </p:sp>
      <p:sp>
        <p:nvSpPr>
          <p:cNvPr id="1566" name="Google Shape;1566;p63"/>
          <p:cNvSpPr txBox="1"/>
          <p:nvPr>
            <p:ph idx="8" type="title"/>
          </p:nvPr>
        </p:nvSpPr>
        <p:spPr>
          <a:xfrm>
            <a:off x="1087125" y="3056450"/>
            <a:ext cx="1803900" cy="52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Neptune</a:t>
            </a:r>
            <a:endParaRPr/>
          </a:p>
        </p:txBody>
      </p:sp>
      <p:sp>
        <p:nvSpPr>
          <p:cNvPr id="1567" name="Google Shape;1567;p63"/>
          <p:cNvSpPr txBox="1"/>
          <p:nvPr>
            <p:ph idx="9" type="subTitle"/>
          </p:nvPr>
        </p:nvSpPr>
        <p:spPr>
          <a:xfrm>
            <a:off x="1087125" y="3642975"/>
            <a:ext cx="1803900" cy="484800"/>
          </a:xfrm>
          <a:prstGeom prst="rect">
            <a:avLst/>
          </a:prstGeom>
        </p:spPr>
        <p:txBody>
          <a:bodyPr anchorCtr="0" anchor="ctr" bIns="91425" lIns="0" spcFirstLastPara="1" rIns="91425" wrap="square" tIns="91425">
            <a:noAutofit/>
          </a:bodyPr>
          <a:lstStyle/>
          <a:p>
            <a:pPr indent="0" lvl="0" marL="0" rtl="0" algn="r">
              <a:spcBef>
                <a:spcPts val="0"/>
              </a:spcBef>
              <a:spcAft>
                <a:spcPts val="0"/>
              </a:spcAft>
              <a:buNone/>
            </a:pPr>
            <a:r>
              <a:rPr lang="en"/>
              <a:t>Neptune is the fourth-largest planet</a:t>
            </a:r>
            <a:endParaRPr/>
          </a:p>
        </p:txBody>
      </p:sp>
      <p:sp>
        <p:nvSpPr>
          <p:cNvPr id="1568" name="Google Shape;1568;p63"/>
          <p:cNvSpPr txBox="1"/>
          <p:nvPr>
            <p:ph idx="13" type="title"/>
          </p:nvPr>
        </p:nvSpPr>
        <p:spPr>
          <a:xfrm>
            <a:off x="6620400" y="3056450"/>
            <a:ext cx="18039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1569" name="Google Shape;1569;p63"/>
          <p:cNvSpPr txBox="1"/>
          <p:nvPr>
            <p:ph idx="14" type="subTitle"/>
          </p:nvPr>
        </p:nvSpPr>
        <p:spPr>
          <a:xfrm>
            <a:off x="6620400" y="3642975"/>
            <a:ext cx="18039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Saturn is the ringed one and a gas giant</a:t>
            </a:r>
            <a:endParaRPr/>
          </a:p>
        </p:txBody>
      </p:sp>
      <p:sp>
        <p:nvSpPr>
          <p:cNvPr id="1570" name="Google Shape;1570;p63"/>
          <p:cNvSpPr txBox="1"/>
          <p:nvPr>
            <p:ph idx="15" type="title"/>
          </p:nvPr>
        </p:nvSpPr>
        <p:spPr>
          <a:xfrm>
            <a:off x="5214350" y="1957650"/>
            <a:ext cx="879600" cy="6141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26%</a:t>
            </a:r>
            <a:endParaRPr/>
          </a:p>
        </p:txBody>
      </p:sp>
      <p:cxnSp>
        <p:nvCxnSpPr>
          <p:cNvPr id="1571" name="Google Shape;1571;p63"/>
          <p:cNvCxnSpPr>
            <a:stCxn id="1559" idx="3"/>
            <a:endCxn id="1556" idx="2"/>
          </p:cNvCxnSpPr>
          <p:nvPr/>
        </p:nvCxnSpPr>
        <p:spPr>
          <a:xfrm>
            <a:off x="2891025" y="1886900"/>
            <a:ext cx="460500" cy="369900"/>
          </a:xfrm>
          <a:prstGeom prst="curvedConnector3">
            <a:avLst>
              <a:gd fmla="val 49988" name="adj1"/>
            </a:avLst>
          </a:prstGeom>
          <a:noFill/>
          <a:ln cap="flat" cmpd="sng" w="28575">
            <a:solidFill>
              <a:schemeClr val="dk1"/>
            </a:solidFill>
            <a:prstDash val="solid"/>
            <a:round/>
            <a:headEnd len="med" w="med" type="none"/>
            <a:tailEnd len="med" w="med" type="none"/>
          </a:ln>
        </p:spPr>
      </p:cxnSp>
      <p:cxnSp>
        <p:nvCxnSpPr>
          <p:cNvPr id="1572" name="Google Shape;1572;p63"/>
          <p:cNvCxnSpPr>
            <a:stCxn id="1561" idx="1"/>
          </p:cNvCxnSpPr>
          <p:nvPr/>
        </p:nvCxnSpPr>
        <p:spPr>
          <a:xfrm flipH="1">
            <a:off x="6267300" y="1886900"/>
            <a:ext cx="353100" cy="334800"/>
          </a:xfrm>
          <a:prstGeom prst="curvedConnector3">
            <a:avLst>
              <a:gd fmla="val 50000" name="adj1"/>
            </a:avLst>
          </a:prstGeom>
          <a:noFill/>
          <a:ln cap="flat" cmpd="sng" w="28575">
            <a:solidFill>
              <a:schemeClr val="dk1"/>
            </a:solidFill>
            <a:prstDash val="solid"/>
            <a:round/>
            <a:headEnd len="med" w="med" type="none"/>
            <a:tailEnd len="med" w="med" type="none"/>
          </a:ln>
        </p:spPr>
      </p:cxnSp>
      <p:cxnSp>
        <p:nvCxnSpPr>
          <p:cNvPr id="1573" name="Google Shape;1573;p63"/>
          <p:cNvCxnSpPr>
            <a:endCxn id="1574" idx="2"/>
          </p:cNvCxnSpPr>
          <p:nvPr/>
        </p:nvCxnSpPr>
        <p:spPr>
          <a:xfrm>
            <a:off x="2891090" y="3359005"/>
            <a:ext cx="430800" cy="340800"/>
          </a:xfrm>
          <a:prstGeom prst="curvedConnector3">
            <a:avLst>
              <a:gd fmla="val 50000" name="adj1"/>
            </a:avLst>
          </a:prstGeom>
          <a:noFill/>
          <a:ln cap="flat" cmpd="sng" w="28575">
            <a:solidFill>
              <a:schemeClr val="dk1"/>
            </a:solidFill>
            <a:prstDash val="solid"/>
            <a:round/>
            <a:headEnd len="med" w="med" type="none"/>
            <a:tailEnd len="med" w="med" type="none"/>
          </a:ln>
        </p:spPr>
      </p:cxnSp>
      <p:cxnSp>
        <p:nvCxnSpPr>
          <p:cNvPr id="1575" name="Google Shape;1575;p63"/>
          <p:cNvCxnSpPr>
            <a:stCxn id="1568" idx="1"/>
            <a:endCxn id="1576" idx="6"/>
          </p:cNvCxnSpPr>
          <p:nvPr/>
        </p:nvCxnSpPr>
        <p:spPr>
          <a:xfrm flipH="1">
            <a:off x="6329400" y="3320300"/>
            <a:ext cx="291000" cy="378900"/>
          </a:xfrm>
          <a:prstGeom prst="curvedConnector3">
            <a:avLst>
              <a:gd fmla="val 49976" name="adj1"/>
            </a:avLst>
          </a:prstGeom>
          <a:noFill/>
          <a:ln cap="flat" cmpd="sng" w="28575">
            <a:solidFill>
              <a:schemeClr val="dk1"/>
            </a:solidFill>
            <a:prstDash val="solid"/>
            <a:round/>
            <a:headEnd len="med" w="med" type="none"/>
            <a:tailEnd len="med" w="med" type="none"/>
          </a:ln>
        </p:spPr>
      </p:cxnSp>
      <p:grpSp>
        <p:nvGrpSpPr>
          <p:cNvPr id="1577" name="Google Shape;1577;p63"/>
          <p:cNvGrpSpPr/>
          <p:nvPr/>
        </p:nvGrpSpPr>
        <p:grpSpPr>
          <a:xfrm rot="-1546395">
            <a:off x="2992993" y="511796"/>
            <a:ext cx="383987" cy="181868"/>
            <a:chOff x="3802527" y="511828"/>
            <a:chExt cx="383997" cy="181872"/>
          </a:xfrm>
        </p:grpSpPr>
        <p:sp>
          <p:nvSpPr>
            <p:cNvPr id="1578" name="Google Shape;1578;p63"/>
            <p:cNvSpPr/>
            <p:nvPr/>
          </p:nvSpPr>
          <p:spPr>
            <a:xfrm rot="1098381">
              <a:off x="3814102" y="546080"/>
              <a:ext cx="215143" cy="108381"/>
            </a:xfrm>
            <a:custGeom>
              <a:rect b="b" l="l" r="r" t="t"/>
              <a:pathLst>
                <a:path extrusionOk="0" h="2586" w="5133">
                  <a:moveTo>
                    <a:pt x="203" y="1"/>
                  </a:moveTo>
                  <a:cubicBezTo>
                    <a:pt x="106" y="1"/>
                    <a:pt x="23" y="69"/>
                    <a:pt x="12" y="169"/>
                  </a:cubicBezTo>
                  <a:cubicBezTo>
                    <a:pt x="1" y="276"/>
                    <a:pt x="72" y="371"/>
                    <a:pt x="179" y="383"/>
                  </a:cubicBezTo>
                  <a:cubicBezTo>
                    <a:pt x="1906" y="573"/>
                    <a:pt x="3537" y="1335"/>
                    <a:pt x="4787" y="2538"/>
                  </a:cubicBezTo>
                  <a:cubicBezTo>
                    <a:pt x="4823" y="2574"/>
                    <a:pt x="4870" y="2586"/>
                    <a:pt x="4918" y="2586"/>
                  </a:cubicBezTo>
                  <a:cubicBezTo>
                    <a:pt x="4965" y="2586"/>
                    <a:pt x="5025" y="2574"/>
                    <a:pt x="5061" y="2526"/>
                  </a:cubicBezTo>
                  <a:cubicBezTo>
                    <a:pt x="5132" y="2455"/>
                    <a:pt x="5132" y="2335"/>
                    <a:pt x="5049" y="2252"/>
                  </a:cubicBezTo>
                  <a:cubicBezTo>
                    <a:pt x="3739" y="1002"/>
                    <a:pt x="2025" y="204"/>
                    <a:pt x="227" y="2"/>
                  </a:cubicBezTo>
                  <a:cubicBezTo>
                    <a:pt x="219" y="1"/>
                    <a:pt x="211" y="1"/>
                    <a:pt x="203"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63"/>
            <p:cNvSpPr/>
            <p:nvPr/>
          </p:nvSpPr>
          <p:spPr>
            <a:xfrm rot="1098381">
              <a:off x="4038520" y="528122"/>
              <a:ext cx="127795" cy="149285"/>
            </a:xfrm>
            <a:custGeom>
              <a:rect b="b" l="l" r="r" t="t"/>
              <a:pathLst>
                <a:path extrusionOk="0" h="3562" w="3049">
                  <a:moveTo>
                    <a:pt x="218" y="0"/>
                  </a:moveTo>
                  <a:cubicBezTo>
                    <a:pt x="160" y="0"/>
                    <a:pt x="102" y="25"/>
                    <a:pt x="60" y="73"/>
                  </a:cubicBezTo>
                  <a:cubicBezTo>
                    <a:pt x="1" y="157"/>
                    <a:pt x="13" y="276"/>
                    <a:pt x="96" y="347"/>
                  </a:cubicBezTo>
                  <a:cubicBezTo>
                    <a:pt x="1168" y="1169"/>
                    <a:pt x="2049" y="2240"/>
                    <a:pt x="2656" y="3455"/>
                  </a:cubicBezTo>
                  <a:cubicBezTo>
                    <a:pt x="2692" y="3526"/>
                    <a:pt x="2751" y="3562"/>
                    <a:pt x="2823" y="3562"/>
                  </a:cubicBezTo>
                  <a:cubicBezTo>
                    <a:pt x="2858" y="3562"/>
                    <a:pt x="2882" y="3562"/>
                    <a:pt x="2906" y="3538"/>
                  </a:cubicBezTo>
                  <a:cubicBezTo>
                    <a:pt x="3001" y="3502"/>
                    <a:pt x="3049" y="3383"/>
                    <a:pt x="3001" y="3288"/>
                  </a:cubicBezTo>
                  <a:cubicBezTo>
                    <a:pt x="2370" y="2026"/>
                    <a:pt x="1453" y="895"/>
                    <a:pt x="334" y="38"/>
                  </a:cubicBezTo>
                  <a:cubicBezTo>
                    <a:pt x="300" y="13"/>
                    <a:pt x="259" y="0"/>
                    <a:pt x="218"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 name="Google Shape;1580;p63"/>
          <p:cNvGrpSpPr/>
          <p:nvPr/>
        </p:nvGrpSpPr>
        <p:grpSpPr>
          <a:xfrm>
            <a:off x="6168861" y="511815"/>
            <a:ext cx="317443" cy="326774"/>
            <a:chOff x="7446661" y="448365"/>
            <a:chExt cx="317443" cy="326774"/>
          </a:xfrm>
        </p:grpSpPr>
        <p:sp>
          <p:nvSpPr>
            <p:cNvPr id="1581" name="Google Shape;1581;p63"/>
            <p:cNvSpPr/>
            <p:nvPr/>
          </p:nvSpPr>
          <p:spPr>
            <a:xfrm>
              <a:off x="7446661" y="448365"/>
              <a:ext cx="190660" cy="207496"/>
            </a:xfrm>
            <a:custGeom>
              <a:rect b="b" l="l" r="r" t="t"/>
              <a:pathLst>
                <a:path extrusionOk="0" h="4951" w="4549">
                  <a:moveTo>
                    <a:pt x="4329" y="1"/>
                  </a:moveTo>
                  <a:cubicBezTo>
                    <a:pt x="4293" y="1"/>
                    <a:pt x="4258" y="11"/>
                    <a:pt x="4227" y="33"/>
                  </a:cubicBezTo>
                  <a:cubicBezTo>
                    <a:pt x="2477" y="1212"/>
                    <a:pt x="1037" y="2819"/>
                    <a:pt x="48" y="4677"/>
                  </a:cubicBezTo>
                  <a:cubicBezTo>
                    <a:pt x="1" y="4760"/>
                    <a:pt x="36" y="4879"/>
                    <a:pt x="120" y="4927"/>
                  </a:cubicBezTo>
                  <a:cubicBezTo>
                    <a:pt x="155" y="4950"/>
                    <a:pt x="179" y="4950"/>
                    <a:pt x="215" y="4950"/>
                  </a:cubicBezTo>
                  <a:cubicBezTo>
                    <a:pt x="286" y="4950"/>
                    <a:pt x="346" y="4915"/>
                    <a:pt x="382" y="4855"/>
                  </a:cubicBezTo>
                  <a:cubicBezTo>
                    <a:pt x="1346" y="3057"/>
                    <a:pt x="2751" y="1498"/>
                    <a:pt x="4442" y="355"/>
                  </a:cubicBezTo>
                  <a:cubicBezTo>
                    <a:pt x="4525" y="295"/>
                    <a:pt x="4549" y="176"/>
                    <a:pt x="4489" y="93"/>
                  </a:cubicBezTo>
                  <a:cubicBezTo>
                    <a:pt x="4452" y="32"/>
                    <a:pt x="4390" y="1"/>
                    <a:pt x="4329"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63"/>
            <p:cNvSpPr/>
            <p:nvPr/>
          </p:nvSpPr>
          <p:spPr>
            <a:xfrm>
              <a:off x="7582916" y="654816"/>
              <a:ext cx="181188" cy="120324"/>
            </a:xfrm>
            <a:custGeom>
              <a:rect b="b" l="l" r="r" t="t"/>
              <a:pathLst>
                <a:path extrusionOk="0" h="2871" w="4323">
                  <a:moveTo>
                    <a:pt x="4102" y="1"/>
                  </a:moveTo>
                  <a:cubicBezTo>
                    <a:pt x="4080" y="1"/>
                    <a:pt x="4057" y="5"/>
                    <a:pt x="4036" y="13"/>
                  </a:cubicBezTo>
                  <a:cubicBezTo>
                    <a:pt x="2560" y="548"/>
                    <a:pt x="1179" y="1429"/>
                    <a:pt x="72" y="2549"/>
                  </a:cubicBezTo>
                  <a:cubicBezTo>
                    <a:pt x="0" y="2620"/>
                    <a:pt x="0" y="2739"/>
                    <a:pt x="72" y="2810"/>
                  </a:cubicBezTo>
                  <a:cubicBezTo>
                    <a:pt x="107" y="2858"/>
                    <a:pt x="167" y="2870"/>
                    <a:pt x="214" y="2870"/>
                  </a:cubicBezTo>
                  <a:cubicBezTo>
                    <a:pt x="262" y="2870"/>
                    <a:pt x="310" y="2858"/>
                    <a:pt x="345" y="2810"/>
                  </a:cubicBezTo>
                  <a:cubicBezTo>
                    <a:pt x="1417" y="1739"/>
                    <a:pt x="2739" y="894"/>
                    <a:pt x="4167" y="382"/>
                  </a:cubicBezTo>
                  <a:cubicBezTo>
                    <a:pt x="4263" y="334"/>
                    <a:pt x="4322" y="227"/>
                    <a:pt x="4286" y="132"/>
                  </a:cubicBezTo>
                  <a:cubicBezTo>
                    <a:pt x="4258" y="48"/>
                    <a:pt x="4180" y="1"/>
                    <a:pt x="4102"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6" name="Google Shape;1576;p63"/>
          <p:cNvSpPr/>
          <p:nvPr/>
        </p:nvSpPr>
        <p:spPr>
          <a:xfrm>
            <a:off x="4971140" y="3020025"/>
            <a:ext cx="1358400" cy="1358400"/>
          </a:xfrm>
          <a:prstGeom prst="donut">
            <a:avLst>
              <a:gd fmla="val 16956" name="adj"/>
            </a:avLst>
          </a:prstGeom>
          <a:solidFill>
            <a:schemeClr val="lt2"/>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63"/>
          <p:cNvSpPr/>
          <p:nvPr/>
        </p:nvSpPr>
        <p:spPr>
          <a:xfrm>
            <a:off x="4971140" y="3020025"/>
            <a:ext cx="1358400" cy="1358400"/>
          </a:xfrm>
          <a:prstGeom prst="blockArc">
            <a:avLst>
              <a:gd fmla="val 16157472" name="adj1"/>
              <a:gd fmla="val 3201838" name="adj2"/>
              <a:gd fmla="val 15882" name="adj3"/>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63"/>
          <p:cNvSpPr/>
          <p:nvPr/>
        </p:nvSpPr>
        <p:spPr>
          <a:xfrm>
            <a:off x="4973059" y="1573525"/>
            <a:ext cx="1358400" cy="1358400"/>
          </a:xfrm>
          <a:prstGeom prst="donut">
            <a:avLst>
              <a:gd fmla="val 16956" name="adj"/>
            </a:avLst>
          </a:prstGeom>
          <a:solidFill>
            <a:schemeClr val="lt2"/>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63"/>
          <p:cNvSpPr/>
          <p:nvPr/>
        </p:nvSpPr>
        <p:spPr>
          <a:xfrm>
            <a:off x="4973059" y="1573525"/>
            <a:ext cx="1358400" cy="1358400"/>
          </a:xfrm>
          <a:prstGeom prst="blockArc">
            <a:avLst>
              <a:gd fmla="val 16157472" name="adj1"/>
              <a:gd fmla="val 3201838" name="adj2"/>
              <a:gd fmla="val 15882" name="adj3"/>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63"/>
          <p:cNvSpPr/>
          <p:nvPr/>
        </p:nvSpPr>
        <p:spPr>
          <a:xfrm>
            <a:off x="3321890" y="3020605"/>
            <a:ext cx="1358400" cy="1358400"/>
          </a:xfrm>
          <a:prstGeom prst="donut">
            <a:avLst>
              <a:gd fmla="val 16956" name="adj"/>
            </a:avLst>
          </a:prstGeom>
          <a:solidFill>
            <a:schemeClr val="lt2"/>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63"/>
          <p:cNvSpPr/>
          <p:nvPr/>
        </p:nvSpPr>
        <p:spPr>
          <a:xfrm>
            <a:off x="3321890" y="3020605"/>
            <a:ext cx="1358400" cy="1358400"/>
          </a:xfrm>
          <a:prstGeom prst="blockArc">
            <a:avLst>
              <a:gd fmla="val 16211135" name="adj1"/>
              <a:gd fmla="val 18856131" name="adj2"/>
              <a:gd fmla="val 16878" name="adj3"/>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0" name="Shape 1590"/>
        <p:cNvGrpSpPr/>
        <p:nvPr/>
      </p:nvGrpSpPr>
      <p:grpSpPr>
        <a:xfrm>
          <a:off x="0" y="0"/>
          <a:ext cx="0" cy="0"/>
          <a:chOff x="0" y="0"/>
          <a:chExt cx="0" cy="0"/>
        </a:xfrm>
      </p:grpSpPr>
      <p:sp>
        <p:nvSpPr>
          <p:cNvPr id="1591" name="Google Shape;1591;p64"/>
          <p:cNvSpPr txBox="1"/>
          <p:nvPr>
            <p:ph type="title"/>
          </p:nvPr>
        </p:nvSpPr>
        <p:spPr>
          <a:xfrm>
            <a:off x="1080400" y="540000"/>
            <a:ext cx="73431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Schedule</a:t>
            </a:r>
            <a:endParaRPr/>
          </a:p>
        </p:txBody>
      </p:sp>
      <p:sp>
        <p:nvSpPr>
          <p:cNvPr id="1592" name="Google Shape;1592;p64"/>
          <p:cNvSpPr/>
          <p:nvPr/>
        </p:nvSpPr>
        <p:spPr>
          <a:xfrm>
            <a:off x="1332675" y="1552832"/>
            <a:ext cx="4911300" cy="2710500"/>
          </a:xfrm>
          <a:prstGeom prst="roundRect">
            <a:avLst>
              <a:gd fmla="val 6429"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aphicFrame>
        <p:nvGraphicFramePr>
          <p:cNvPr id="1593" name="Google Shape;1593;p64"/>
          <p:cNvGraphicFramePr/>
          <p:nvPr/>
        </p:nvGraphicFramePr>
        <p:xfrm>
          <a:off x="1405300" y="1640884"/>
          <a:ext cx="3000000" cy="3000000"/>
        </p:xfrm>
        <a:graphic>
          <a:graphicData uri="http://schemas.openxmlformats.org/drawingml/2006/table">
            <a:tbl>
              <a:tblPr>
                <a:noFill/>
                <a:tableStyleId>{1AC36242-03F2-47D6-A226-FE77BCBAD2BC}</a:tableStyleId>
              </a:tblPr>
              <a:tblGrid>
                <a:gridCol w="674175"/>
                <a:gridCol w="674175"/>
                <a:gridCol w="674175"/>
                <a:gridCol w="674175"/>
                <a:gridCol w="674175"/>
                <a:gridCol w="674175"/>
                <a:gridCol w="674175"/>
              </a:tblGrid>
              <a:tr h="418100">
                <a:tc>
                  <a:txBody>
                    <a:bodyPr/>
                    <a:lstStyle/>
                    <a:p>
                      <a:pPr indent="0" lvl="0" marL="0" rtl="0" algn="ctr">
                        <a:spcBef>
                          <a:spcPts val="0"/>
                        </a:spcBef>
                        <a:spcAft>
                          <a:spcPts val="0"/>
                        </a:spcAft>
                        <a:buNone/>
                      </a:pPr>
                      <a:r>
                        <a:rPr lang="en" sz="1600">
                          <a:solidFill>
                            <a:schemeClr val="dk1"/>
                          </a:solidFill>
                          <a:latin typeface="Ultra"/>
                          <a:ea typeface="Ultra"/>
                          <a:cs typeface="Ultra"/>
                          <a:sym typeface="Ultra"/>
                        </a:rPr>
                        <a:t>Sun</a:t>
                      </a:r>
                      <a:endParaRPr sz="1600">
                        <a:solidFill>
                          <a:schemeClr val="dk1"/>
                        </a:solidFill>
                        <a:latin typeface="Ultra"/>
                        <a:ea typeface="Ultra"/>
                        <a:cs typeface="Ultra"/>
                        <a:sym typeface="Ultra"/>
                      </a:endParaRPr>
                    </a:p>
                  </a:txBody>
                  <a:tcPr marT="91425" marB="91425" marR="0" marL="0" anchor="ctr">
                    <a:lnL cap="flat" cmpd="sng" w="19050">
                      <a:solidFill>
                        <a:schemeClr val="dk1">
                          <a:alpha val="0"/>
                        </a:schemeClr>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600">
                          <a:solidFill>
                            <a:schemeClr val="dk1"/>
                          </a:solidFill>
                          <a:latin typeface="Ultra"/>
                          <a:ea typeface="Ultra"/>
                          <a:cs typeface="Ultra"/>
                          <a:sym typeface="Ultra"/>
                        </a:rPr>
                        <a:t>Mon</a:t>
                      </a:r>
                      <a:endParaRPr sz="1600">
                        <a:solidFill>
                          <a:schemeClr val="dk1"/>
                        </a:solidFill>
                        <a:latin typeface="Ultra"/>
                        <a:ea typeface="Ultra"/>
                        <a:cs typeface="Ultra"/>
                        <a:sym typeface="Ultra"/>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600">
                          <a:solidFill>
                            <a:schemeClr val="dk1"/>
                          </a:solidFill>
                          <a:latin typeface="Ultra"/>
                          <a:ea typeface="Ultra"/>
                          <a:cs typeface="Ultra"/>
                          <a:sym typeface="Ultra"/>
                        </a:rPr>
                        <a:t>Tue</a:t>
                      </a:r>
                      <a:endParaRPr sz="1600">
                        <a:solidFill>
                          <a:schemeClr val="dk1"/>
                        </a:solidFill>
                        <a:latin typeface="Ultra"/>
                        <a:ea typeface="Ultra"/>
                        <a:cs typeface="Ultra"/>
                        <a:sym typeface="Ultra"/>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600">
                          <a:solidFill>
                            <a:schemeClr val="dk1"/>
                          </a:solidFill>
                          <a:latin typeface="Ultra"/>
                          <a:ea typeface="Ultra"/>
                          <a:cs typeface="Ultra"/>
                          <a:sym typeface="Ultra"/>
                        </a:rPr>
                        <a:t>Wed</a:t>
                      </a:r>
                      <a:endParaRPr sz="1600">
                        <a:solidFill>
                          <a:schemeClr val="dk1"/>
                        </a:solidFill>
                        <a:latin typeface="Ultra"/>
                        <a:ea typeface="Ultra"/>
                        <a:cs typeface="Ultra"/>
                        <a:sym typeface="Ultra"/>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600">
                          <a:solidFill>
                            <a:schemeClr val="dk1"/>
                          </a:solidFill>
                          <a:latin typeface="Ultra"/>
                          <a:ea typeface="Ultra"/>
                          <a:cs typeface="Ultra"/>
                          <a:sym typeface="Ultra"/>
                        </a:rPr>
                        <a:t>Thu</a:t>
                      </a:r>
                      <a:endParaRPr sz="1600">
                        <a:solidFill>
                          <a:schemeClr val="dk1"/>
                        </a:solidFill>
                        <a:latin typeface="Ultra"/>
                        <a:ea typeface="Ultra"/>
                        <a:cs typeface="Ultra"/>
                        <a:sym typeface="Ultra"/>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600">
                          <a:solidFill>
                            <a:schemeClr val="dk1"/>
                          </a:solidFill>
                          <a:latin typeface="Ultra"/>
                          <a:ea typeface="Ultra"/>
                          <a:cs typeface="Ultra"/>
                          <a:sym typeface="Ultra"/>
                        </a:rPr>
                        <a:t>Fri</a:t>
                      </a:r>
                      <a:endParaRPr sz="1600">
                        <a:solidFill>
                          <a:schemeClr val="dk1"/>
                        </a:solidFill>
                        <a:latin typeface="Ultra"/>
                        <a:ea typeface="Ultra"/>
                        <a:cs typeface="Ultra"/>
                        <a:sym typeface="Ultra"/>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600">
                          <a:solidFill>
                            <a:schemeClr val="dk1"/>
                          </a:solidFill>
                          <a:latin typeface="Ultra"/>
                          <a:ea typeface="Ultra"/>
                          <a:cs typeface="Ultra"/>
                          <a:sym typeface="Ultra"/>
                        </a:rPr>
                        <a:t>Sat</a:t>
                      </a:r>
                      <a:endParaRPr sz="1600">
                        <a:solidFill>
                          <a:schemeClr val="dk1"/>
                        </a:solidFill>
                        <a:latin typeface="Ultra"/>
                        <a:ea typeface="Ultra"/>
                        <a:cs typeface="Ultra"/>
                        <a:sym typeface="Ultra"/>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r>
              <a:tr h="421775">
                <a:tc>
                  <a:txBody>
                    <a:bodyPr/>
                    <a:lstStyle/>
                    <a:p>
                      <a:pPr indent="0" lvl="0" marL="0" rtl="0" algn="ctr">
                        <a:spcBef>
                          <a:spcPts val="0"/>
                        </a:spcBef>
                        <a:spcAft>
                          <a:spcPts val="0"/>
                        </a:spcAft>
                        <a:buNone/>
                      </a:pPr>
                      <a:r>
                        <a:t/>
                      </a:r>
                      <a:endParaRPr>
                        <a:solidFill>
                          <a:schemeClr val="dk1"/>
                        </a:solidFill>
                        <a:latin typeface="Fira Sans"/>
                        <a:ea typeface="Fira Sans"/>
                        <a:cs typeface="Fira Sans"/>
                        <a:sym typeface="Fira Sans"/>
                      </a:endParaRPr>
                    </a:p>
                  </a:txBody>
                  <a:tcPr marT="91425" marB="91425" marR="0" marL="0" anchor="ctr">
                    <a:lnL cap="flat" cmpd="sng" w="19050">
                      <a:solidFill>
                        <a:schemeClr val="dk1">
                          <a:alpha val="0"/>
                        </a:schemeClr>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lt1"/>
                          </a:solidFill>
                          <a:latin typeface="Fira Sans"/>
                          <a:ea typeface="Fira Sans"/>
                          <a:cs typeface="Fira Sans"/>
                          <a:sym typeface="Fira Sans"/>
                        </a:rPr>
                        <a:t>01</a:t>
                      </a:r>
                      <a:endParaRPr>
                        <a:solidFill>
                          <a:schemeClr val="lt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a:solidFill>
                            <a:schemeClr val="lt1"/>
                          </a:solidFill>
                          <a:latin typeface="Fira Sans"/>
                          <a:ea typeface="Fira Sans"/>
                          <a:cs typeface="Fira Sans"/>
                          <a:sym typeface="Fira Sans"/>
                        </a:rPr>
                        <a:t>02</a:t>
                      </a:r>
                      <a:endParaRPr>
                        <a:solidFill>
                          <a:schemeClr val="lt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a:solidFill>
                            <a:schemeClr val="lt1"/>
                          </a:solidFill>
                          <a:latin typeface="Fira Sans"/>
                          <a:ea typeface="Fira Sans"/>
                          <a:cs typeface="Fira Sans"/>
                          <a:sym typeface="Fira Sans"/>
                        </a:rPr>
                        <a:t>03</a:t>
                      </a:r>
                      <a:endParaRPr>
                        <a:solidFill>
                          <a:schemeClr val="lt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a:solidFill>
                            <a:schemeClr val="lt1"/>
                          </a:solidFill>
                          <a:latin typeface="Fira Sans"/>
                          <a:ea typeface="Fira Sans"/>
                          <a:cs typeface="Fira Sans"/>
                          <a:sym typeface="Fira Sans"/>
                        </a:rPr>
                        <a:t>04</a:t>
                      </a:r>
                      <a:endParaRPr>
                        <a:solidFill>
                          <a:schemeClr val="lt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a:solidFill>
                            <a:schemeClr val="lt1"/>
                          </a:solidFill>
                          <a:latin typeface="Fira Sans"/>
                          <a:ea typeface="Fira Sans"/>
                          <a:cs typeface="Fira Sans"/>
                          <a:sym typeface="Fira Sans"/>
                        </a:rPr>
                        <a:t>05</a:t>
                      </a:r>
                      <a:endParaRPr>
                        <a:solidFill>
                          <a:schemeClr val="lt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r>
              <a:tr h="421775">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06</a:t>
                      </a:r>
                      <a:endParaRPr>
                        <a:solidFill>
                          <a:schemeClr val="dk1"/>
                        </a:solidFill>
                        <a:latin typeface="Fira Sans"/>
                        <a:ea typeface="Fira Sans"/>
                        <a:cs typeface="Fira Sans"/>
                        <a:sym typeface="Fira Sans"/>
                      </a:endParaRPr>
                    </a:p>
                  </a:txBody>
                  <a:tcPr marT="91425" marB="91425" marR="0" marL="0" anchor="ctr">
                    <a:lnL cap="flat" cmpd="sng" w="19050">
                      <a:solidFill>
                        <a:schemeClr val="dk1">
                          <a:alpha val="0"/>
                        </a:schemeClr>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07</a:t>
                      </a:r>
                      <a:endParaRPr>
                        <a:solidFill>
                          <a:schemeClr val="dk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08</a:t>
                      </a:r>
                      <a:endParaRPr>
                        <a:solidFill>
                          <a:schemeClr val="dk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09</a:t>
                      </a:r>
                      <a:endParaRPr>
                        <a:solidFill>
                          <a:schemeClr val="dk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10</a:t>
                      </a:r>
                      <a:endParaRPr>
                        <a:solidFill>
                          <a:schemeClr val="dk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11</a:t>
                      </a:r>
                      <a:endParaRPr>
                        <a:solidFill>
                          <a:schemeClr val="dk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12</a:t>
                      </a:r>
                      <a:endParaRPr>
                        <a:solidFill>
                          <a:schemeClr val="dk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r>
              <a:tr h="421775">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13</a:t>
                      </a:r>
                      <a:endParaRPr>
                        <a:solidFill>
                          <a:schemeClr val="dk1"/>
                        </a:solidFill>
                        <a:latin typeface="Fira Sans"/>
                        <a:ea typeface="Fira Sans"/>
                        <a:cs typeface="Fira Sans"/>
                        <a:sym typeface="Fira Sans"/>
                      </a:endParaRPr>
                    </a:p>
                  </a:txBody>
                  <a:tcPr marT="91425" marB="91425" marR="0" marL="0" anchor="ctr">
                    <a:lnL cap="flat" cmpd="sng" w="19050">
                      <a:solidFill>
                        <a:schemeClr val="dk1">
                          <a:alpha val="0"/>
                        </a:schemeClr>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14</a:t>
                      </a:r>
                      <a:endParaRPr>
                        <a:solidFill>
                          <a:schemeClr val="dk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15</a:t>
                      </a:r>
                      <a:endParaRPr>
                        <a:solidFill>
                          <a:schemeClr val="dk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16</a:t>
                      </a:r>
                      <a:endParaRPr>
                        <a:solidFill>
                          <a:schemeClr val="dk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17</a:t>
                      </a:r>
                      <a:endParaRPr>
                        <a:solidFill>
                          <a:schemeClr val="dk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18</a:t>
                      </a:r>
                      <a:endParaRPr>
                        <a:solidFill>
                          <a:schemeClr val="dk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19</a:t>
                      </a:r>
                      <a:endParaRPr>
                        <a:solidFill>
                          <a:schemeClr val="dk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r>
              <a:tr h="421775">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20</a:t>
                      </a:r>
                      <a:endParaRPr>
                        <a:solidFill>
                          <a:schemeClr val="dk1"/>
                        </a:solidFill>
                        <a:latin typeface="Fira Sans"/>
                        <a:ea typeface="Fira Sans"/>
                        <a:cs typeface="Fira Sans"/>
                        <a:sym typeface="Fira Sans"/>
                      </a:endParaRPr>
                    </a:p>
                  </a:txBody>
                  <a:tcPr marT="91425" marB="91425" marR="0" marL="0" anchor="ctr">
                    <a:lnL cap="flat" cmpd="sng" w="19050">
                      <a:solidFill>
                        <a:schemeClr val="dk1">
                          <a:alpha val="0"/>
                        </a:schemeClr>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21</a:t>
                      </a:r>
                      <a:endParaRPr>
                        <a:solidFill>
                          <a:schemeClr val="dk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22</a:t>
                      </a:r>
                      <a:endParaRPr>
                        <a:solidFill>
                          <a:schemeClr val="dk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lt1"/>
                          </a:solidFill>
                          <a:latin typeface="Fira Sans"/>
                          <a:ea typeface="Fira Sans"/>
                          <a:cs typeface="Fira Sans"/>
                          <a:sym typeface="Fira Sans"/>
                        </a:rPr>
                        <a:t>23</a:t>
                      </a:r>
                      <a:endParaRPr>
                        <a:solidFill>
                          <a:schemeClr val="lt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lt1"/>
                          </a:solidFill>
                          <a:latin typeface="Fira Sans"/>
                          <a:ea typeface="Fira Sans"/>
                          <a:cs typeface="Fira Sans"/>
                          <a:sym typeface="Fira Sans"/>
                        </a:rPr>
                        <a:t>24</a:t>
                      </a:r>
                      <a:endParaRPr>
                        <a:solidFill>
                          <a:schemeClr val="lt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lt1"/>
                          </a:solidFill>
                          <a:latin typeface="Fira Sans"/>
                          <a:ea typeface="Fira Sans"/>
                          <a:cs typeface="Fira Sans"/>
                          <a:sym typeface="Fira Sans"/>
                        </a:rPr>
                        <a:t>25</a:t>
                      </a:r>
                      <a:endParaRPr>
                        <a:solidFill>
                          <a:schemeClr val="lt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26</a:t>
                      </a:r>
                      <a:endParaRPr>
                        <a:solidFill>
                          <a:schemeClr val="dk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r>
              <a:tr h="421775">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27</a:t>
                      </a:r>
                      <a:endParaRPr>
                        <a:solidFill>
                          <a:schemeClr val="dk1"/>
                        </a:solidFill>
                        <a:latin typeface="Fira Sans"/>
                        <a:ea typeface="Fira Sans"/>
                        <a:cs typeface="Fira Sans"/>
                        <a:sym typeface="Fira Sans"/>
                      </a:endParaRPr>
                    </a:p>
                  </a:txBody>
                  <a:tcPr marT="91425" marB="91425" marR="0" marL="0" anchor="ctr">
                    <a:lnL cap="flat" cmpd="sng" w="19050">
                      <a:solidFill>
                        <a:schemeClr val="dk1">
                          <a:alpha val="0"/>
                        </a:schemeClr>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28</a:t>
                      </a:r>
                      <a:endParaRPr>
                        <a:solidFill>
                          <a:schemeClr val="dk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29</a:t>
                      </a:r>
                      <a:endParaRPr>
                        <a:solidFill>
                          <a:schemeClr val="dk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30</a:t>
                      </a:r>
                      <a:endParaRPr>
                        <a:solidFill>
                          <a:schemeClr val="dk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31</a:t>
                      </a:r>
                      <a:endParaRPr>
                        <a:solidFill>
                          <a:schemeClr val="dk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1"/>
                        </a:solidFill>
                        <a:latin typeface="Fira Sans"/>
                        <a:ea typeface="Fira Sans"/>
                        <a:cs typeface="Fira Sans"/>
                        <a:sym typeface="Fira Sans"/>
                      </a:endParaRPr>
                    </a:p>
                  </a:txBody>
                  <a:tcPr marT="91425" marB="91425" marR="0" marL="0" anchor="ctr">
                    <a:lnL cap="flat" cmpd="sng" w="19050">
                      <a:solidFill>
                        <a:schemeClr val="dk1"/>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alpha val="0"/>
                        </a:schemeClr>
                      </a:solidFill>
                      <a:prstDash val="solid"/>
                      <a:round/>
                      <a:headEnd len="sm" w="sm" type="none"/>
                      <a:tailEnd len="sm" w="sm" type="none"/>
                    </a:lnB>
                    <a:solidFill>
                      <a:schemeClr val="lt1"/>
                    </a:solidFill>
                  </a:tcPr>
                </a:tc>
              </a:tr>
            </a:tbl>
          </a:graphicData>
        </a:graphic>
      </p:graphicFrame>
      <p:sp>
        <p:nvSpPr>
          <p:cNvPr id="1594" name="Google Shape;1594;p64"/>
          <p:cNvSpPr/>
          <p:nvPr/>
        </p:nvSpPr>
        <p:spPr>
          <a:xfrm>
            <a:off x="6434211" y="1555325"/>
            <a:ext cx="1731300" cy="2710500"/>
          </a:xfrm>
          <a:prstGeom prst="roundRect">
            <a:avLst>
              <a:gd fmla="val 6429"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64"/>
          <p:cNvSpPr txBox="1"/>
          <p:nvPr/>
        </p:nvSpPr>
        <p:spPr>
          <a:xfrm>
            <a:off x="6542500" y="1694250"/>
            <a:ext cx="1523100" cy="429000"/>
          </a:xfrm>
          <a:prstGeom prst="rect">
            <a:avLst/>
          </a:prstGeom>
          <a:noFill/>
          <a:ln>
            <a:noFill/>
          </a:ln>
          <a:effectLst>
            <a:outerShdw rotWithShape="0" algn="bl" dir="12600000" dist="47625">
              <a:schemeClr val="lt2"/>
            </a:outerShdw>
          </a:effectLst>
        </p:spPr>
        <p:txBody>
          <a:bodyPr anchorCtr="0" anchor="ctr" bIns="91425" lIns="0" spcFirstLastPara="1" rIns="0" wrap="square" tIns="91425">
            <a:noAutofit/>
          </a:bodyPr>
          <a:lstStyle/>
          <a:p>
            <a:pPr indent="0" lvl="0" marL="0" rtl="0" algn="ctr">
              <a:spcBef>
                <a:spcPts val="0"/>
              </a:spcBef>
              <a:spcAft>
                <a:spcPts val="0"/>
              </a:spcAft>
              <a:buNone/>
            </a:pPr>
            <a:r>
              <a:rPr lang="en" sz="2000">
                <a:solidFill>
                  <a:schemeClr val="dk2"/>
                </a:solidFill>
                <a:latin typeface="Ultra"/>
                <a:ea typeface="Ultra"/>
                <a:cs typeface="Ultra"/>
                <a:sym typeface="Ultra"/>
              </a:rPr>
              <a:t>Venus</a:t>
            </a:r>
            <a:endParaRPr sz="2000">
              <a:solidFill>
                <a:schemeClr val="dk2"/>
              </a:solidFill>
              <a:latin typeface="Ultra"/>
              <a:ea typeface="Ultra"/>
              <a:cs typeface="Ultra"/>
              <a:sym typeface="Ultra"/>
            </a:endParaRPr>
          </a:p>
        </p:txBody>
      </p:sp>
      <p:sp>
        <p:nvSpPr>
          <p:cNvPr id="1596" name="Google Shape;1596;p64"/>
          <p:cNvSpPr txBox="1"/>
          <p:nvPr/>
        </p:nvSpPr>
        <p:spPr>
          <a:xfrm>
            <a:off x="6542500" y="3475274"/>
            <a:ext cx="1523100" cy="429000"/>
          </a:xfrm>
          <a:prstGeom prst="rect">
            <a:avLst/>
          </a:prstGeom>
          <a:noFill/>
          <a:ln>
            <a:noFill/>
          </a:ln>
          <a:effectLst>
            <a:outerShdw rotWithShape="0" algn="bl" dir="12600000" dist="47625">
              <a:schemeClr val="lt2"/>
            </a:outerShdw>
          </a:effectLst>
        </p:spPr>
        <p:txBody>
          <a:bodyPr anchorCtr="0" anchor="ctr" bIns="91425" lIns="0" spcFirstLastPara="1" rIns="0" wrap="square" tIns="91425">
            <a:noAutofit/>
          </a:bodyPr>
          <a:lstStyle/>
          <a:p>
            <a:pPr indent="0" lvl="0" marL="0" rtl="0" algn="ctr">
              <a:spcBef>
                <a:spcPts val="0"/>
              </a:spcBef>
              <a:spcAft>
                <a:spcPts val="0"/>
              </a:spcAft>
              <a:buNone/>
            </a:pPr>
            <a:r>
              <a:rPr lang="en" sz="2000">
                <a:solidFill>
                  <a:schemeClr val="dk1"/>
                </a:solidFill>
                <a:latin typeface="Ultra"/>
                <a:ea typeface="Ultra"/>
                <a:cs typeface="Ultra"/>
                <a:sym typeface="Ultra"/>
              </a:rPr>
              <a:t>Pluto</a:t>
            </a:r>
            <a:endParaRPr sz="2000">
              <a:solidFill>
                <a:schemeClr val="dk1"/>
              </a:solidFill>
              <a:latin typeface="Ultra"/>
              <a:ea typeface="Ultra"/>
              <a:cs typeface="Ultra"/>
              <a:sym typeface="Ultra"/>
            </a:endParaRPr>
          </a:p>
        </p:txBody>
      </p:sp>
      <p:sp>
        <p:nvSpPr>
          <p:cNvPr id="1597" name="Google Shape;1597;p64"/>
          <p:cNvSpPr txBox="1"/>
          <p:nvPr/>
        </p:nvSpPr>
        <p:spPr>
          <a:xfrm>
            <a:off x="6542500" y="2587129"/>
            <a:ext cx="1523100" cy="429000"/>
          </a:xfrm>
          <a:prstGeom prst="rect">
            <a:avLst/>
          </a:prstGeom>
          <a:noFill/>
          <a:ln>
            <a:noFill/>
          </a:ln>
          <a:effectLst>
            <a:outerShdw rotWithShape="0" algn="bl" dir="12600000" dist="47625">
              <a:schemeClr val="dk1"/>
            </a:outerShdw>
          </a:effectLst>
        </p:spPr>
        <p:txBody>
          <a:bodyPr anchorCtr="0" anchor="ctr" bIns="91425" lIns="0" spcFirstLastPara="1" rIns="0" wrap="square" tIns="91425">
            <a:noAutofit/>
          </a:bodyPr>
          <a:lstStyle/>
          <a:p>
            <a:pPr indent="0" lvl="0" marL="0" rtl="0" algn="ctr">
              <a:spcBef>
                <a:spcPts val="0"/>
              </a:spcBef>
              <a:spcAft>
                <a:spcPts val="0"/>
              </a:spcAft>
              <a:buNone/>
            </a:pPr>
            <a:r>
              <a:rPr lang="en" sz="2000">
                <a:solidFill>
                  <a:schemeClr val="lt2"/>
                </a:solidFill>
                <a:latin typeface="Ultra"/>
                <a:ea typeface="Ultra"/>
                <a:cs typeface="Ultra"/>
                <a:sym typeface="Ultra"/>
              </a:rPr>
              <a:t>Mars</a:t>
            </a:r>
            <a:endParaRPr sz="2000">
              <a:solidFill>
                <a:schemeClr val="lt2"/>
              </a:solidFill>
              <a:latin typeface="Ultra"/>
              <a:ea typeface="Ultra"/>
              <a:cs typeface="Ultra"/>
              <a:sym typeface="Ultra"/>
            </a:endParaRPr>
          </a:p>
        </p:txBody>
      </p:sp>
      <p:sp>
        <p:nvSpPr>
          <p:cNvPr id="1598" name="Google Shape;1598;p64"/>
          <p:cNvSpPr txBox="1"/>
          <p:nvPr>
            <p:ph idx="4294967295" type="subTitle"/>
          </p:nvPr>
        </p:nvSpPr>
        <p:spPr>
          <a:xfrm>
            <a:off x="6542500" y="2020001"/>
            <a:ext cx="1523100" cy="381300"/>
          </a:xfrm>
          <a:prstGeom prst="rect">
            <a:avLst/>
          </a:prstGeom>
        </p:spPr>
        <p:txBody>
          <a:bodyPr anchorCtr="0" anchor="t" bIns="91425" lIns="0" spcFirstLastPara="1" rIns="0" wrap="square" tIns="91425">
            <a:noAutofit/>
          </a:bodyPr>
          <a:lstStyle/>
          <a:p>
            <a:pPr indent="0" lvl="0" marL="0" rtl="0" algn="ctr">
              <a:spcBef>
                <a:spcPts val="0"/>
              </a:spcBef>
              <a:spcAft>
                <a:spcPts val="1200"/>
              </a:spcAft>
              <a:buNone/>
            </a:pPr>
            <a:r>
              <a:rPr lang="en">
                <a:solidFill>
                  <a:schemeClr val="dk1"/>
                </a:solidFill>
              </a:rPr>
              <a:t>It’s terribly hot</a:t>
            </a:r>
            <a:endParaRPr>
              <a:solidFill>
                <a:schemeClr val="dk1"/>
              </a:solidFill>
            </a:endParaRPr>
          </a:p>
        </p:txBody>
      </p:sp>
      <p:sp>
        <p:nvSpPr>
          <p:cNvPr id="1599" name="Google Shape;1599;p64"/>
          <p:cNvSpPr txBox="1"/>
          <p:nvPr>
            <p:ph idx="4294967295" type="subTitle"/>
          </p:nvPr>
        </p:nvSpPr>
        <p:spPr>
          <a:xfrm>
            <a:off x="6542500" y="2912855"/>
            <a:ext cx="1523100" cy="381300"/>
          </a:xfrm>
          <a:prstGeom prst="rect">
            <a:avLst/>
          </a:prstGeom>
        </p:spPr>
        <p:txBody>
          <a:bodyPr anchorCtr="0" anchor="t" bIns="91425" lIns="0" spcFirstLastPara="1" rIns="0" wrap="square" tIns="91425">
            <a:noAutofit/>
          </a:bodyPr>
          <a:lstStyle/>
          <a:p>
            <a:pPr indent="0" lvl="0" marL="0" rtl="0" algn="ctr">
              <a:spcBef>
                <a:spcPts val="0"/>
              </a:spcBef>
              <a:spcAft>
                <a:spcPts val="1200"/>
              </a:spcAft>
              <a:buNone/>
            </a:pPr>
            <a:r>
              <a:rPr lang="en">
                <a:solidFill>
                  <a:schemeClr val="dk1"/>
                </a:solidFill>
              </a:rPr>
              <a:t>It’</a:t>
            </a:r>
            <a:r>
              <a:rPr lang="en">
                <a:solidFill>
                  <a:schemeClr val="dk1"/>
                </a:solidFill>
              </a:rPr>
              <a:t>s a cold place</a:t>
            </a:r>
            <a:endParaRPr>
              <a:solidFill>
                <a:schemeClr val="dk1"/>
              </a:solidFill>
            </a:endParaRPr>
          </a:p>
        </p:txBody>
      </p:sp>
      <p:sp>
        <p:nvSpPr>
          <p:cNvPr id="1600" name="Google Shape;1600;p64"/>
          <p:cNvSpPr txBox="1"/>
          <p:nvPr>
            <p:ph idx="4294967295" type="subTitle"/>
          </p:nvPr>
        </p:nvSpPr>
        <p:spPr>
          <a:xfrm>
            <a:off x="6542500" y="3801025"/>
            <a:ext cx="1523100" cy="381300"/>
          </a:xfrm>
          <a:prstGeom prst="rect">
            <a:avLst/>
          </a:prstGeom>
        </p:spPr>
        <p:txBody>
          <a:bodyPr anchorCtr="0" anchor="t" bIns="91425" lIns="0" spcFirstLastPara="1" rIns="0" wrap="square" tIns="91425">
            <a:noAutofit/>
          </a:bodyPr>
          <a:lstStyle/>
          <a:p>
            <a:pPr indent="0" lvl="0" marL="0" rtl="0" algn="ctr">
              <a:spcBef>
                <a:spcPts val="0"/>
              </a:spcBef>
              <a:spcAft>
                <a:spcPts val="1200"/>
              </a:spcAft>
              <a:buNone/>
            </a:pPr>
            <a:r>
              <a:rPr lang="en">
                <a:solidFill>
                  <a:schemeClr val="dk1"/>
                </a:solidFill>
              </a:rPr>
              <a:t>It’s a </a:t>
            </a:r>
            <a:r>
              <a:rPr lang="en">
                <a:solidFill>
                  <a:schemeClr val="dk1"/>
                </a:solidFill>
              </a:rPr>
              <a:t>dwarf</a:t>
            </a:r>
            <a:r>
              <a:rPr lang="en">
                <a:solidFill>
                  <a:schemeClr val="dk1"/>
                </a:solidFill>
              </a:rPr>
              <a:t> planet</a:t>
            </a:r>
            <a:endParaRPr>
              <a:solidFill>
                <a:schemeClr val="dk1"/>
              </a:solidFill>
            </a:endParaRPr>
          </a:p>
        </p:txBody>
      </p:sp>
      <p:grpSp>
        <p:nvGrpSpPr>
          <p:cNvPr id="1601" name="Google Shape;1601;p64"/>
          <p:cNvGrpSpPr/>
          <p:nvPr/>
        </p:nvGrpSpPr>
        <p:grpSpPr>
          <a:xfrm>
            <a:off x="7910032" y="416266"/>
            <a:ext cx="413578" cy="413578"/>
            <a:chOff x="578025" y="1183300"/>
            <a:chExt cx="97075" cy="97075"/>
          </a:xfrm>
        </p:grpSpPr>
        <p:sp>
          <p:nvSpPr>
            <p:cNvPr id="1602" name="Google Shape;1602;p64"/>
            <p:cNvSpPr/>
            <p:nvPr/>
          </p:nvSpPr>
          <p:spPr>
            <a:xfrm>
              <a:off x="578025" y="1183300"/>
              <a:ext cx="97075" cy="97075"/>
            </a:xfrm>
            <a:custGeom>
              <a:rect b="b" l="l" r="r" t="t"/>
              <a:pathLst>
                <a:path extrusionOk="0" h="3883" w="3883">
                  <a:moveTo>
                    <a:pt x="1942" y="787"/>
                  </a:moveTo>
                  <a:cubicBezTo>
                    <a:pt x="2180" y="1287"/>
                    <a:pt x="2585" y="1692"/>
                    <a:pt x="3097" y="1942"/>
                  </a:cubicBezTo>
                  <a:cubicBezTo>
                    <a:pt x="2585" y="2180"/>
                    <a:pt x="2180" y="2596"/>
                    <a:pt x="1942" y="3097"/>
                  </a:cubicBezTo>
                  <a:cubicBezTo>
                    <a:pt x="1692" y="2596"/>
                    <a:pt x="1287" y="2180"/>
                    <a:pt x="775" y="1942"/>
                  </a:cubicBezTo>
                  <a:cubicBezTo>
                    <a:pt x="1287" y="1692"/>
                    <a:pt x="1692" y="1287"/>
                    <a:pt x="1942" y="787"/>
                  </a:cubicBezTo>
                  <a:close/>
                  <a:moveTo>
                    <a:pt x="1942" y="1"/>
                  </a:moveTo>
                  <a:cubicBezTo>
                    <a:pt x="1846" y="1"/>
                    <a:pt x="1763" y="60"/>
                    <a:pt x="1751" y="156"/>
                  </a:cubicBezTo>
                  <a:cubicBezTo>
                    <a:pt x="1584" y="953"/>
                    <a:pt x="953" y="1584"/>
                    <a:pt x="144" y="1751"/>
                  </a:cubicBezTo>
                  <a:cubicBezTo>
                    <a:pt x="60" y="1775"/>
                    <a:pt x="1" y="1846"/>
                    <a:pt x="1" y="1942"/>
                  </a:cubicBezTo>
                  <a:cubicBezTo>
                    <a:pt x="1" y="2025"/>
                    <a:pt x="60" y="2108"/>
                    <a:pt x="144" y="2132"/>
                  </a:cubicBezTo>
                  <a:cubicBezTo>
                    <a:pt x="953" y="2299"/>
                    <a:pt x="1584" y="2930"/>
                    <a:pt x="1751" y="3728"/>
                  </a:cubicBezTo>
                  <a:cubicBezTo>
                    <a:pt x="1763" y="3823"/>
                    <a:pt x="1846" y="3882"/>
                    <a:pt x="1942" y="3882"/>
                  </a:cubicBezTo>
                  <a:cubicBezTo>
                    <a:pt x="2025" y="3882"/>
                    <a:pt x="2108" y="3823"/>
                    <a:pt x="2120" y="3728"/>
                  </a:cubicBezTo>
                  <a:cubicBezTo>
                    <a:pt x="2299" y="2930"/>
                    <a:pt x="2930" y="2299"/>
                    <a:pt x="3728" y="2132"/>
                  </a:cubicBezTo>
                  <a:cubicBezTo>
                    <a:pt x="3811" y="2108"/>
                    <a:pt x="3882" y="2025"/>
                    <a:pt x="3882" y="1942"/>
                  </a:cubicBezTo>
                  <a:cubicBezTo>
                    <a:pt x="3882" y="1846"/>
                    <a:pt x="3811" y="1775"/>
                    <a:pt x="3728" y="1751"/>
                  </a:cubicBezTo>
                  <a:cubicBezTo>
                    <a:pt x="2930" y="1584"/>
                    <a:pt x="2299" y="953"/>
                    <a:pt x="2120" y="156"/>
                  </a:cubicBezTo>
                  <a:cubicBezTo>
                    <a:pt x="2108" y="60"/>
                    <a:pt x="2025" y="1"/>
                    <a:pt x="19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64"/>
            <p:cNvSpPr/>
            <p:nvPr/>
          </p:nvSpPr>
          <p:spPr>
            <a:xfrm>
              <a:off x="589350" y="1195075"/>
              <a:ext cx="17275" cy="16550"/>
            </a:xfrm>
            <a:custGeom>
              <a:rect b="b" l="l" r="r" t="t"/>
              <a:pathLst>
                <a:path extrusionOk="0" h="662" w="691">
                  <a:moveTo>
                    <a:pt x="204" y="0"/>
                  </a:moveTo>
                  <a:cubicBezTo>
                    <a:pt x="155" y="0"/>
                    <a:pt x="108" y="18"/>
                    <a:pt x="72" y="54"/>
                  </a:cubicBezTo>
                  <a:cubicBezTo>
                    <a:pt x="0" y="125"/>
                    <a:pt x="0" y="256"/>
                    <a:pt x="72" y="328"/>
                  </a:cubicBezTo>
                  <a:lnTo>
                    <a:pt x="346" y="602"/>
                  </a:lnTo>
                  <a:cubicBezTo>
                    <a:pt x="381" y="637"/>
                    <a:pt x="429" y="661"/>
                    <a:pt x="477" y="661"/>
                  </a:cubicBezTo>
                  <a:cubicBezTo>
                    <a:pt x="524" y="661"/>
                    <a:pt x="572" y="637"/>
                    <a:pt x="620" y="602"/>
                  </a:cubicBezTo>
                  <a:cubicBezTo>
                    <a:pt x="691" y="530"/>
                    <a:pt x="691" y="399"/>
                    <a:pt x="620" y="328"/>
                  </a:cubicBezTo>
                  <a:lnTo>
                    <a:pt x="346" y="54"/>
                  </a:lnTo>
                  <a:cubicBezTo>
                    <a:pt x="304" y="18"/>
                    <a:pt x="253" y="0"/>
                    <a:pt x="2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64"/>
            <p:cNvSpPr/>
            <p:nvPr/>
          </p:nvSpPr>
          <p:spPr>
            <a:xfrm>
              <a:off x="646200" y="1252225"/>
              <a:ext cx="17575" cy="16250"/>
            </a:xfrm>
            <a:custGeom>
              <a:rect b="b" l="l" r="r" t="t"/>
              <a:pathLst>
                <a:path extrusionOk="0" h="650" w="703">
                  <a:moveTo>
                    <a:pt x="215" y="0"/>
                  </a:moveTo>
                  <a:cubicBezTo>
                    <a:pt x="167" y="0"/>
                    <a:pt x="120" y="18"/>
                    <a:pt x="84" y="54"/>
                  </a:cubicBezTo>
                  <a:cubicBezTo>
                    <a:pt x="0" y="125"/>
                    <a:pt x="0" y="244"/>
                    <a:pt x="84" y="328"/>
                  </a:cubicBezTo>
                  <a:lnTo>
                    <a:pt x="358" y="601"/>
                  </a:lnTo>
                  <a:cubicBezTo>
                    <a:pt x="393" y="637"/>
                    <a:pt x="441" y="649"/>
                    <a:pt x="489" y="649"/>
                  </a:cubicBezTo>
                  <a:cubicBezTo>
                    <a:pt x="536" y="649"/>
                    <a:pt x="584" y="637"/>
                    <a:pt x="620" y="601"/>
                  </a:cubicBezTo>
                  <a:cubicBezTo>
                    <a:pt x="703" y="518"/>
                    <a:pt x="703" y="399"/>
                    <a:pt x="620" y="328"/>
                  </a:cubicBezTo>
                  <a:lnTo>
                    <a:pt x="346" y="54"/>
                  </a:lnTo>
                  <a:cubicBezTo>
                    <a:pt x="310" y="18"/>
                    <a:pt x="262" y="0"/>
                    <a:pt x="2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64"/>
            <p:cNvSpPr/>
            <p:nvPr/>
          </p:nvSpPr>
          <p:spPr>
            <a:xfrm>
              <a:off x="589350" y="1252225"/>
              <a:ext cx="17275" cy="16250"/>
            </a:xfrm>
            <a:custGeom>
              <a:rect b="b" l="l" r="r" t="t"/>
              <a:pathLst>
                <a:path extrusionOk="0" h="650" w="691">
                  <a:moveTo>
                    <a:pt x="478" y="0"/>
                  </a:moveTo>
                  <a:cubicBezTo>
                    <a:pt x="429" y="0"/>
                    <a:pt x="381" y="18"/>
                    <a:pt x="346" y="54"/>
                  </a:cubicBezTo>
                  <a:lnTo>
                    <a:pt x="72" y="328"/>
                  </a:lnTo>
                  <a:cubicBezTo>
                    <a:pt x="0" y="399"/>
                    <a:pt x="0" y="518"/>
                    <a:pt x="72" y="601"/>
                  </a:cubicBezTo>
                  <a:cubicBezTo>
                    <a:pt x="108" y="637"/>
                    <a:pt x="155" y="649"/>
                    <a:pt x="203" y="649"/>
                  </a:cubicBezTo>
                  <a:cubicBezTo>
                    <a:pt x="250" y="649"/>
                    <a:pt x="310" y="637"/>
                    <a:pt x="346" y="601"/>
                  </a:cubicBezTo>
                  <a:lnTo>
                    <a:pt x="620" y="328"/>
                  </a:lnTo>
                  <a:cubicBezTo>
                    <a:pt x="691" y="244"/>
                    <a:pt x="691" y="125"/>
                    <a:pt x="620" y="54"/>
                  </a:cubicBezTo>
                  <a:cubicBezTo>
                    <a:pt x="578" y="18"/>
                    <a:pt x="527" y="0"/>
                    <a:pt x="47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64"/>
            <p:cNvSpPr/>
            <p:nvPr/>
          </p:nvSpPr>
          <p:spPr>
            <a:xfrm>
              <a:off x="646200" y="1195075"/>
              <a:ext cx="17575" cy="16550"/>
            </a:xfrm>
            <a:custGeom>
              <a:rect b="b" l="l" r="r" t="t"/>
              <a:pathLst>
                <a:path extrusionOk="0" h="662" w="703">
                  <a:moveTo>
                    <a:pt x="489" y="0"/>
                  </a:moveTo>
                  <a:cubicBezTo>
                    <a:pt x="441" y="0"/>
                    <a:pt x="393" y="18"/>
                    <a:pt x="358" y="54"/>
                  </a:cubicBezTo>
                  <a:lnTo>
                    <a:pt x="84" y="328"/>
                  </a:lnTo>
                  <a:cubicBezTo>
                    <a:pt x="0" y="399"/>
                    <a:pt x="0" y="530"/>
                    <a:pt x="84" y="602"/>
                  </a:cubicBezTo>
                  <a:cubicBezTo>
                    <a:pt x="120" y="637"/>
                    <a:pt x="167" y="661"/>
                    <a:pt x="215" y="661"/>
                  </a:cubicBezTo>
                  <a:cubicBezTo>
                    <a:pt x="262" y="661"/>
                    <a:pt x="310" y="637"/>
                    <a:pt x="346" y="602"/>
                  </a:cubicBezTo>
                  <a:lnTo>
                    <a:pt x="620" y="328"/>
                  </a:lnTo>
                  <a:cubicBezTo>
                    <a:pt x="703" y="256"/>
                    <a:pt x="703" y="125"/>
                    <a:pt x="620" y="54"/>
                  </a:cubicBezTo>
                  <a:cubicBezTo>
                    <a:pt x="584" y="18"/>
                    <a:pt x="536" y="0"/>
                    <a:pt x="4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7" name="Google Shape;1607;p64"/>
          <p:cNvSpPr/>
          <p:nvPr/>
        </p:nvSpPr>
        <p:spPr>
          <a:xfrm rot="-1848274">
            <a:off x="765338" y="882169"/>
            <a:ext cx="1730062" cy="455715"/>
          </a:xfrm>
          <a:custGeom>
            <a:rect b="b" l="l" r="r" t="t"/>
            <a:pathLst>
              <a:path extrusionOk="0" h="18229" w="69204">
                <a:moveTo>
                  <a:pt x="110" y="8827"/>
                </a:moveTo>
                <a:cubicBezTo>
                  <a:pt x="-771" y="12787"/>
                  <a:pt x="5718" y="20428"/>
                  <a:pt x="8586" y="17560"/>
                </a:cubicBezTo>
                <a:cubicBezTo>
                  <a:pt x="12229" y="13917"/>
                  <a:pt x="9053" y="6305"/>
                  <a:pt x="12696" y="2662"/>
                </a:cubicBezTo>
                <a:cubicBezTo>
                  <a:pt x="13270" y="2088"/>
                  <a:pt x="14366" y="1394"/>
                  <a:pt x="15007" y="1892"/>
                </a:cubicBezTo>
                <a:cubicBezTo>
                  <a:pt x="18042" y="4252"/>
                  <a:pt x="15280" y="9933"/>
                  <a:pt x="17319" y="13193"/>
                </a:cubicBezTo>
                <a:cubicBezTo>
                  <a:pt x="18619" y="15272"/>
                  <a:pt x="22777" y="16467"/>
                  <a:pt x="24511" y="14734"/>
                </a:cubicBezTo>
                <a:cubicBezTo>
                  <a:pt x="28280" y="10967"/>
                  <a:pt x="25657" y="-660"/>
                  <a:pt x="30932" y="94"/>
                </a:cubicBezTo>
                <a:cubicBezTo>
                  <a:pt x="37077" y="972"/>
                  <a:pt x="32844" y="14818"/>
                  <a:pt x="38638" y="17046"/>
                </a:cubicBezTo>
                <a:cubicBezTo>
                  <a:pt x="41630" y="18197"/>
                  <a:pt x="45492" y="14660"/>
                  <a:pt x="46600" y="11652"/>
                </a:cubicBezTo>
                <a:cubicBezTo>
                  <a:pt x="47793" y="8413"/>
                  <a:pt x="47436" y="3240"/>
                  <a:pt x="50710" y="2148"/>
                </a:cubicBezTo>
                <a:cubicBezTo>
                  <a:pt x="55223" y="642"/>
                  <a:pt x="53577" y="12494"/>
                  <a:pt x="57902" y="14477"/>
                </a:cubicBezTo>
                <a:cubicBezTo>
                  <a:pt x="61432" y="16095"/>
                  <a:pt x="66777" y="14683"/>
                  <a:pt x="69204" y="11652"/>
                </a:cubicBezTo>
              </a:path>
            </a:pathLst>
          </a:custGeom>
          <a:noFill/>
          <a:ln cap="rnd" cmpd="sng" w="38100">
            <a:solidFill>
              <a:schemeClr val="dk1"/>
            </a:solidFill>
            <a:prstDash val="solid"/>
            <a:round/>
            <a:headEnd len="med" w="med" type="none"/>
            <a:tailEnd len="med" w="med" type="none"/>
          </a:ln>
        </p:spPr>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11" name="Shape 1611"/>
        <p:cNvGrpSpPr/>
        <p:nvPr/>
      </p:nvGrpSpPr>
      <p:grpSpPr>
        <a:xfrm>
          <a:off x="0" y="0"/>
          <a:ext cx="0" cy="0"/>
          <a:chOff x="0" y="0"/>
          <a:chExt cx="0" cy="0"/>
        </a:xfrm>
      </p:grpSpPr>
      <p:sp>
        <p:nvSpPr>
          <p:cNvPr id="1612" name="Google Shape;1612;p65"/>
          <p:cNvSpPr/>
          <p:nvPr/>
        </p:nvSpPr>
        <p:spPr>
          <a:xfrm>
            <a:off x="1092761" y="1426225"/>
            <a:ext cx="2053500" cy="1225200"/>
          </a:xfrm>
          <a:prstGeom prst="roundRect">
            <a:avLst>
              <a:gd fmla="val 8620" name="adj"/>
            </a:avLst>
          </a:prstGeom>
          <a:solidFill>
            <a:schemeClr val="lt2"/>
          </a:solidFill>
          <a:ln>
            <a:noFill/>
          </a:ln>
          <a:effectLst>
            <a:outerShdw rotWithShape="0" algn="bl" dir="2940000" dist="200025">
              <a:schemeClr val="dk1">
                <a:alpha val="94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65"/>
          <p:cNvSpPr/>
          <p:nvPr/>
        </p:nvSpPr>
        <p:spPr>
          <a:xfrm>
            <a:off x="1092761" y="2891200"/>
            <a:ext cx="2053500" cy="1225200"/>
          </a:xfrm>
          <a:prstGeom prst="roundRect">
            <a:avLst>
              <a:gd fmla="val 8620" name="adj"/>
            </a:avLst>
          </a:prstGeom>
          <a:solidFill>
            <a:schemeClr val="dk2"/>
          </a:solidFill>
          <a:ln>
            <a:noFill/>
          </a:ln>
          <a:effectLst>
            <a:outerShdw rotWithShape="0" algn="bl" dir="2940000" dist="200025">
              <a:schemeClr val="dk1">
                <a:alpha val="94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65"/>
          <p:cNvSpPr txBox="1"/>
          <p:nvPr>
            <p:ph type="title"/>
          </p:nvPr>
        </p:nvSpPr>
        <p:spPr>
          <a:xfrm>
            <a:off x="1087125" y="540000"/>
            <a:ext cx="7336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growth</a:t>
            </a:r>
            <a:endParaRPr/>
          </a:p>
        </p:txBody>
      </p:sp>
      <p:sp>
        <p:nvSpPr>
          <p:cNvPr id="1615" name="Google Shape;1615;p65"/>
          <p:cNvSpPr txBox="1"/>
          <p:nvPr/>
        </p:nvSpPr>
        <p:spPr>
          <a:xfrm>
            <a:off x="1358411" y="1964683"/>
            <a:ext cx="1522200" cy="6849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dk1"/>
                </a:solidFill>
                <a:latin typeface="Fira Sans"/>
                <a:ea typeface="Fira Sans"/>
                <a:cs typeface="Fira Sans"/>
                <a:sym typeface="Fira Sans"/>
              </a:rPr>
              <a:t>Jupiter is the biggest planet</a:t>
            </a:r>
            <a:endParaRPr>
              <a:solidFill>
                <a:schemeClr val="dk1"/>
              </a:solidFill>
              <a:latin typeface="Fira Sans"/>
              <a:ea typeface="Fira Sans"/>
              <a:cs typeface="Fira Sans"/>
              <a:sym typeface="Fira Sans"/>
            </a:endParaRPr>
          </a:p>
        </p:txBody>
      </p:sp>
      <p:sp>
        <p:nvSpPr>
          <p:cNvPr id="1616" name="Google Shape;1616;p65"/>
          <p:cNvSpPr txBox="1"/>
          <p:nvPr/>
        </p:nvSpPr>
        <p:spPr>
          <a:xfrm>
            <a:off x="1459961" y="1608250"/>
            <a:ext cx="1319100" cy="3600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800">
                <a:solidFill>
                  <a:schemeClr val="dk1"/>
                </a:solidFill>
                <a:latin typeface="Ultra"/>
                <a:ea typeface="Ultra"/>
                <a:cs typeface="Ultra"/>
                <a:sym typeface="Ultra"/>
              </a:rPr>
              <a:t>2020</a:t>
            </a:r>
            <a:endParaRPr sz="2800">
              <a:solidFill>
                <a:schemeClr val="dk1"/>
              </a:solidFill>
              <a:latin typeface="Ultra"/>
              <a:ea typeface="Ultra"/>
              <a:cs typeface="Ultra"/>
              <a:sym typeface="Ultra"/>
            </a:endParaRPr>
          </a:p>
        </p:txBody>
      </p:sp>
      <p:sp>
        <p:nvSpPr>
          <p:cNvPr id="1617" name="Google Shape;1617;p65"/>
          <p:cNvSpPr txBox="1"/>
          <p:nvPr/>
        </p:nvSpPr>
        <p:spPr>
          <a:xfrm>
            <a:off x="1358411" y="3431425"/>
            <a:ext cx="1522200" cy="68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Fira Sans"/>
                <a:ea typeface="Fira Sans"/>
                <a:cs typeface="Fira Sans"/>
                <a:sym typeface="Fira Sans"/>
              </a:rPr>
              <a:t>Mars is actually a cold place</a:t>
            </a:r>
            <a:endParaRPr>
              <a:solidFill>
                <a:schemeClr val="lt1"/>
              </a:solidFill>
              <a:latin typeface="Fira Sans"/>
              <a:ea typeface="Fira Sans"/>
              <a:cs typeface="Fira Sans"/>
              <a:sym typeface="Fira Sans"/>
            </a:endParaRPr>
          </a:p>
        </p:txBody>
      </p:sp>
      <p:sp>
        <p:nvSpPr>
          <p:cNvPr id="1618" name="Google Shape;1618;p65"/>
          <p:cNvSpPr txBox="1"/>
          <p:nvPr/>
        </p:nvSpPr>
        <p:spPr>
          <a:xfrm>
            <a:off x="1459961" y="3099219"/>
            <a:ext cx="1319100" cy="3600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800">
                <a:solidFill>
                  <a:schemeClr val="lt1"/>
                </a:solidFill>
                <a:latin typeface="Ultra"/>
                <a:ea typeface="Ultra"/>
                <a:cs typeface="Ultra"/>
                <a:sym typeface="Ultra"/>
              </a:rPr>
              <a:t>2021</a:t>
            </a:r>
            <a:endParaRPr sz="2800">
              <a:solidFill>
                <a:schemeClr val="lt1"/>
              </a:solidFill>
              <a:latin typeface="Ultra"/>
              <a:ea typeface="Ultra"/>
              <a:cs typeface="Ultra"/>
              <a:sym typeface="Ultra"/>
            </a:endParaRPr>
          </a:p>
        </p:txBody>
      </p:sp>
      <p:sp>
        <p:nvSpPr>
          <p:cNvPr id="1619" name="Google Shape;1619;p65"/>
          <p:cNvSpPr txBox="1"/>
          <p:nvPr/>
        </p:nvSpPr>
        <p:spPr>
          <a:xfrm>
            <a:off x="3938025" y="4102150"/>
            <a:ext cx="4269000" cy="501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Fira Sans"/>
                <a:ea typeface="Fira Sans"/>
                <a:cs typeface="Fira Sans"/>
                <a:sym typeface="Fira Sans"/>
              </a:rPr>
              <a:t>Follow the link in the graph to modify its data and then paste the new one here. </a:t>
            </a:r>
            <a:r>
              <a:rPr b="1" lang="en" sz="1100">
                <a:solidFill>
                  <a:schemeClr val="dk1"/>
                </a:solidFill>
                <a:uFill>
                  <a:noFill/>
                </a:uFill>
                <a:latin typeface="Fira Sans"/>
                <a:ea typeface="Fira Sans"/>
                <a:cs typeface="Fira Sans"/>
                <a:sym typeface="Fira Sans"/>
                <a:hlinkClick r:id="rId3">
                  <a:extLst>
                    <a:ext uri="{A12FA001-AC4F-418D-AE19-62706E023703}">
                      <ahyp:hlinkClr val="tx"/>
                    </a:ext>
                  </a:extLst>
                </a:hlinkClick>
              </a:rPr>
              <a:t>For more info, click here</a:t>
            </a:r>
            <a:endParaRPr b="1" sz="1100">
              <a:solidFill>
                <a:schemeClr val="dk1"/>
              </a:solidFill>
              <a:latin typeface="Fira Sans"/>
              <a:ea typeface="Fira Sans"/>
              <a:cs typeface="Fira Sans"/>
              <a:sym typeface="Fira Sans"/>
            </a:endParaRPr>
          </a:p>
        </p:txBody>
      </p:sp>
      <p:pic>
        <p:nvPicPr>
          <p:cNvPr id="1620" name="Google Shape;1620;p65" title="Gráfico">
            <a:hlinkClick r:id="rId4"/>
          </p:cNvPr>
          <p:cNvPicPr preferRelativeResize="0"/>
          <p:nvPr/>
        </p:nvPicPr>
        <p:blipFill>
          <a:blip r:embed="rId5">
            <a:alphaModFix/>
          </a:blip>
          <a:stretch>
            <a:fillRect/>
          </a:stretch>
        </p:blipFill>
        <p:spPr>
          <a:xfrm>
            <a:off x="3886200" y="1541901"/>
            <a:ext cx="4140549" cy="2560251"/>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24" name="Shape 1624"/>
        <p:cNvGrpSpPr/>
        <p:nvPr/>
      </p:nvGrpSpPr>
      <p:grpSpPr>
        <a:xfrm>
          <a:off x="0" y="0"/>
          <a:ext cx="0" cy="0"/>
          <a:chOff x="0" y="0"/>
          <a:chExt cx="0" cy="0"/>
        </a:xfrm>
      </p:grpSpPr>
      <p:grpSp>
        <p:nvGrpSpPr>
          <p:cNvPr id="1625" name="Google Shape;1625;p66"/>
          <p:cNvGrpSpPr/>
          <p:nvPr/>
        </p:nvGrpSpPr>
        <p:grpSpPr>
          <a:xfrm>
            <a:off x="1320905" y="2646925"/>
            <a:ext cx="2425715" cy="1499372"/>
            <a:chOff x="2430660" y="1125583"/>
            <a:chExt cx="4293301" cy="2730600"/>
          </a:xfrm>
        </p:grpSpPr>
        <p:grpSp>
          <p:nvGrpSpPr>
            <p:cNvPr id="1626" name="Google Shape;1626;p66"/>
            <p:cNvGrpSpPr/>
            <p:nvPr/>
          </p:nvGrpSpPr>
          <p:grpSpPr>
            <a:xfrm>
              <a:off x="2430660" y="1125583"/>
              <a:ext cx="4293301" cy="2730600"/>
              <a:chOff x="2430660" y="1125583"/>
              <a:chExt cx="4293301" cy="2730600"/>
            </a:xfrm>
          </p:grpSpPr>
          <p:sp>
            <p:nvSpPr>
              <p:cNvPr id="1627" name="Google Shape;1627;p66"/>
              <p:cNvSpPr/>
              <p:nvPr/>
            </p:nvSpPr>
            <p:spPr>
              <a:xfrm>
                <a:off x="2430661" y="1125583"/>
                <a:ext cx="4293300" cy="2730600"/>
              </a:xfrm>
              <a:prstGeom prst="roundRect">
                <a:avLst>
                  <a:gd fmla="val 4473" name="adj"/>
                </a:avLst>
              </a:prstGeom>
              <a:solidFill>
                <a:schemeClr val="dk1"/>
              </a:solidFill>
              <a:ln>
                <a:noFill/>
              </a:ln>
              <a:effectLst>
                <a:outerShdw rotWithShape="0" algn="bl" dir="2940000" dist="200025">
                  <a:schemeClr val="lt2">
                    <a:alpha val="94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66"/>
              <p:cNvSpPr/>
              <p:nvPr/>
            </p:nvSpPr>
            <p:spPr>
              <a:xfrm>
                <a:off x="2430660" y="1528702"/>
                <a:ext cx="4293300" cy="96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9" name="Google Shape;1629;p66"/>
            <p:cNvSpPr/>
            <p:nvPr/>
          </p:nvSpPr>
          <p:spPr>
            <a:xfrm>
              <a:off x="5895975" y="1275265"/>
              <a:ext cx="162000" cy="162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66"/>
            <p:cNvSpPr/>
            <p:nvPr/>
          </p:nvSpPr>
          <p:spPr>
            <a:xfrm>
              <a:off x="6153150" y="127526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66"/>
            <p:cNvSpPr/>
            <p:nvPr/>
          </p:nvSpPr>
          <p:spPr>
            <a:xfrm>
              <a:off x="6410325" y="1275265"/>
              <a:ext cx="162000" cy="162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 name="Google Shape;1632;p66"/>
          <p:cNvGrpSpPr/>
          <p:nvPr/>
        </p:nvGrpSpPr>
        <p:grpSpPr>
          <a:xfrm>
            <a:off x="5770567" y="2646925"/>
            <a:ext cx="2425715" cy="1499372"/>
            <a:chOff x="2430660" y="1125583"/>
            <a:chExt cx="4293301" cy="2730600"/>
          </a:xfrm>
        </p:grpSpPr>
        <p:grpSp>
          <p:nvGrpSpPr>
            <p:cNvPr id="1633" name="Google Shape;1633;p66"/>
            <p:cNvGrpSpPr/>
            <p:nvPr/>
          </p:nvGrpSpPr>
          <p:grpSpPr>
            <a:xfrm>
              <a:off x="2430660" y="1125583"/>
              <a:ext cx="4293301" cy="2730600"/>
              <a:chOff x="2430660" y="1125583"/>
              <a:chExt cx="4293301" cy="2730600"/>
            </a:xfrm>
          </p:grpSpPr>
          <p:sp>
            <p:nvSpPr>
              <p:cNvPr id="1634" name="Google Shape;1634;p66"/>
              <p:cNvSpPr/>
              <p:nvPr/>
            </p:nvSpPr>
            <p:spPr>
              <a:xfrm>
                <a:off x="2430661" y="1125583"/>
                <a:ext cx="4293300" cy="2730600"/>
              </a:xfrm>
              <a:prstGeom prst="roundRect">
                <a:avLst>
                  <a:gd fmla="val 4473" name="adj"/>
                </a:avLst>
              </a:prstGeom>
              <a:solidFill>
                <a:schemeClr val="dk1"/>
              </a:solidFill>
              <a:ln>
                <a:noFill/>
              </a:ln>
              <a:effectLst>
                <a:outerShdw rotWithShape="0" algn="bl" dir="2880000" dist="200025">
                  <a:schemeClr val="lt2">
                    <a:alpha val="94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66"/>
              <p:cNvSpPr/>
              <p:nvPr/>
            </p:nvSpPr>
            <p:spPr>
              <a:xfrm>
                <a:off x="2430660" y="1528702"/>
                <a:ext cx="4293300" cy="96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6" name="Google Shape;1636;p66"/>
            <p:cNvSpPr/>
            <p:nvPr/>
          </p:nvSpPr>
          <p:spPr>
            <a:xfrm>
              <a:off x="5895975" y="1275265"/>
              <a:ext cx="162000" cy="162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66"/>
            <p:cNvSpPr/>
            <p:nvPr/>
          </p:nvSpPr>
          <p:spPr>
            <a:xfrm>
              <a:off x="6153150" y="127526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66"/>
            <p:cNvSpPr/>
            <p:nvPr/>
          </p:nvSpPr>
          <p:spPr>
            <a:xfrm>
              <a:off x="6410325" y="1275265"/>
              <a:ext cx="162000" cy="162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 name="Google Shape;1639;p66"/>
          <p:cNvGrpSpPr/>
          <p:nvPr/>
        </p:nvGrpSpPr>
        <p:grpSpPr>
          <a:xfrm>
            <a:off x="3542662" y="844800"/>
            <a:ext cx="2425715" cy="1499372"/>
            <a:chOff x="2430660" y="1125583"/>
            <a:chExt cx="4293301" cy="2730600"/>
          </a:xfrm>
        </p:grpSpPr>
        <p:grpSp>
          <p:nvGrpSpPr>
            <p:cNvPr id="1640" name="Google Shape;1640;p66"/>
            <p:cNvGrpSpPr/>
            <p:nvPr/>
          </p:nvGrpSpPr>
          <p:grpSpPr>
            <a:xfrm>
              <a:off x="2430660" y="1125583"/>
              <a:ext cx="4293301" cy="2730600"/>
              <a:chOff x="2430660" y="1125583"/>
              <a:chExt cx="4293301" cy="2730600"/>
            </a:xfrm>
          </p:grpSpPr>
          <p:sp>
            <p:nvSpPr>
              <p:cNvPr id="1641" name="Google Shape;1641;p66"/>
              <p:cNvSpPr/>
              <p:nvPr/>
            </p:nvSpPr>
            <p:spPr>
              <a:xfrm>
                <a:off x="2430661" y="1125583"/>
                <a:ext cx="4293300" cy="2730600"/>
              </a:xfrm>
              <a:prstGeom prst="roundRect">
                <a:avLst>
                  <a:gd fmla="val 4473" name="adj"/>
                </a:avLst>
              </a:prstGeom>
              <a:solidFill>
                <a:schemeClr val="lt2"/>
              </a:solidFill>
              <a:ln>
                <a:noFill/>
              </a:ln>
              <a:effectLst>
                <a:outerShdw rotWithShape="0" algn="bl" dir="2880000" dist="200025">
                  <a:schemeClr val="dk1">
                    <a:alpha val="94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66"/>
              <p:cNvSpPr/>
              <p:nvPr/>
            </p:nvSpPr>
            <p:spPr>
              <a:xfrm>
                <a:off x="2430660" y="1528702"/>
                <a:ext cx="4293300" cy="96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3" name="Google Shape;1643;p66"/>
            <p:cNvSpPr/>
            <p:nvPr/>
          </p:nvSpPr>
          <p:spPr>
            <a:xfrm>
              <a:off x="5895975" y="1275265"/>
              <a:ext cx="162000" cy="162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66"/>
            <p:cNvSpPr/>
            <p:nvPr/>
          </p:nvSpPr>
          <p:spPr>
            <a:xfrm>
              <a:off x="6153150" y="127526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6"/>
            <p:cNvSpPr/>
            <p:nvPr/>
          </p:nvSpPr>
          <p:spPr>
            <a:xfrm>
              <a:off x="6410325" y="1275265"/>
              <a:ext cx="162000" cy="162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6" name="Google Shape;1646;p66"/>
          <p:cNvSpPr txBox="1"/>
          <p:nvPr>
            <p:ph type="title"/>
          </p:nvPr>
        </p:nvSpPr>
        <p:spPr>
          <a:xfrm>
            <a:off x="3549688" y="1149600"/>
            <a:ext cx="2407500" cy="82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60k</a:t>
            </a:r>
            <a:endParaRPr/>
          </a:p>
        </p:txBody>
      </p:sp>
      <p:sp>
        <p:nvSpPr>
          <p:cNvPr id="1647" name="Google Shape;1647;p66"/>
          <p:cNvSpPr txBox="1"/>
          <p:nvPr>
            <p:ph idx="1" type="subTitle"/>
          </p:nvPr>
        </p:nvSpPr>
        <p:spPr>
          <a:xfrm>
            <a:off x="3549688" y="1855625"/>
            <a:ext cx="2407500" cy="44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Earth is where we live on</a:t>
            </a:r>
            <a:endParaRPr/>
          </a:p>
        </p:txBody>
      </p:sp>
      <p:sp>
        <p:nvSpPr>
          <p:cNvPr id="1648" name="Google Shape;1648;p66"/>
          <p:cNvSpPr txBox="1"/>
          <p:nvPr>
            <p:ph idx="2" type="title"/>
          </p:nvPr>
        </p:nvSpPr>
        <p:spPr>
          <a:xfrm>
            <a:off x="1309818" y="2957471"/>
            <a:ext cx="2407500" cy="82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20k</a:t>
            </a:r>
            <a:endParaRPr/>
          </a:p>
        </p:txBody>
      </p:sp>
      <p:sp>
        <p:nvSpPr>
          <p:cNvPr id="1649" name="Google Shape;1649;p66"/>
          <p:cNvSpPr txBox="1"/>
          <p:nvPr>
            <p:ph idx="3" type="subTitle"/>
          </p:nvPr>
        </p:nvSpPr>
        <p:spPr>
          <a:xfrm>
            <a:off x="1309818" y="3663496"/>
            <a:ext cx="2407500" cy="44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Mars is a very cold place</a:t>
            </a:r>
            <a:endParaRPr>
              <a:solidFill>
                <a:schemeClr val="lt1"/>
              </a:solidFill>
            </a:endParaRPr>
          </a:p>
        </p:txBody>
      </p:sp>
      <p:sp>
        <p:nvSpPr>
          <p:cNvPr id="1650" name="Google Shape;1650;p66"/>
          <p:cNvSpPr txBox="1"/>
          <p:nvPr>
            <p:ph idx="4" type="title"/>
          </p:nvPr>
        </p:nvSpPr>
        <p:spPr>
          <a:xfrm>
            <a:off x="5779668" y="2951168"/>
            <a:ext cx="2407500" cy="82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10k</a:t>
            </a:r>
            <a:endParaRPr/>
          </a:p>
        </p:txBody>
      </p:sp>
      <p:sp>
        <p:nvSpPr>
          <p:cNvPr id="1651" name="Google Shape;1651;p66"/>
          <p:cNvSpPr txBox="1"/>
          <p:nvPr>
            <p:ph idx="5" type="subTitle"/>
          </p:nvPr>
        </p:nvSpPr>
        <p:spPr>
          <a:xfrm>
            <a:off x="5779668" y="3657193"/>
            <a:ext cx="2407500" cy="44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Pluto is a dwarf planet</a:t>
            </a:r>
            <a:endParaRPr>
              <a:solidFill>
                <a:schemeClr val="lt1"/>
              </a:solidFill>
            </a:endParaRPr>
          </a:p>
        </p:txBody>
      </p:sp>
      <p:sp>
        <p:nvSpPr>
          <p:cNvPr id="1652" name="Google Shape;1652;p66"/>
          <p:cNvSpPr/>
          <p:nvPr/>
        </p:nvSpPr>
        <p:spPr>
          <a:xfrm>
            <a:off x="2329750" y="1040850"/>
            <a:ext cx="1342350" cy="435400"/>
          </a:xfrm>
          <a:custGeom>
            <a:rect b="b" l="l" r="r" t="t"/>
            <a:pathLst>
              <a:path extrusionOk="0" h="17416" w="53694">
                <a:moveTo>
                  <a:pt x="0" y="9737"/>
                </a:moveTo>
                <a:cubicBezTo>
                  <a:pt x="1142" y="6320"/>
                  <a:pt x="5525" y="423"/>
                  <a:pt x="8261" y="2767"/>
                </a:cubicBezTo>
                <a:cubicBezTo>
                  <a:pt x="11241" y="5320"/>
                  <a:pt x="7535" y="15008"/>
                  <a:pt x="11359" y="14125"/>
                </a:cubicBezTo>
                <a:cubicBezTo>
                  <a:pt x="17188" y="12779"/>
                  <a:pt x="17746" y="-2463"/>
                  <a:pt x="22975" y="443"/>
                </a:cubicBezTo>
                <a:cubicBezTo>
                  <a:pt x="25767" y="1995"/>
                  <a:pt x="27761" y="5792"/>
                  <a:pt x="27364" y="8962"/>
                </a:cubicBezTo>
                <a:cubicBezTo>
                  <a:pt x="27022" y="11694"/>
                  <a:pt x="24752" y="16351"/>
                  <a:pt x="27364" y="17223"/>
                </a:cubicBezTo>
                <a:cubicBezTo>
                  <a:pt x="30629" y="18313"/>
                  <a:pt x="34536" y="14292"/>
                  <a:pt x="35624" y="11027"/>
                </a:cubicBezTo>
                <a:cubicBezTo>
                  <a:pt x="36756" y="7632"/>
                  <a:pt x="36950" y="1476"/>
                  <a:pt x="40529" y="1476"/>
                </a:cubicBezTo>
                <a:cubicBezTo>
                  <a:pt x="45132" y="1476"/>
                  <a:pt x="43115" y="10407"/>
                  <a:pt x="45434" y="14383"/>
                </a:cubicBezTo>
                <a:cubicBezTo>
                  <a:pt x="46827" y="16772"/>
                  <a:pt x="51104" y="16129"/>
                  <a:pt x="53694" y="15158"/>
                </a:cubicBezTo>
              </a:path>
            </a:pathLst>
          </a:custGeom>
          <a:noFill/>
          <a:ln cap="rnd" cmpd="sng" w="38100">
            <a:solidFill>
              <a:schemeClr val="dk2"/>
            </a:solidFill>
            <a:prstDash val="solid"/>
            <a:round/>
            <a:headEnd len="med" w="med" type="none"/>
            <a:tailEnd len="med" w="med" type="none"/>
          </a:ln>
        </p:spPr>
      </p:sp>
      <p:sp>
        <p:nvSpPr>
          <p:cNvPr id="1653" name="Google Shape;1653;p66"/>
          <p:cNvSpPr/>
          <p:nvPr/>
        </p:nvSpPr>
        <p:spPr>
          <a:xfrm>
            <a:off x="6019798" y="1757244"/>
            <a:ext cx="1730100" cy="455725"/>
          </a:xfrm>
          <a:custGeom>
            <a:rect b="b" l="l" r="r" t="t"/>
            <a:pathLst>
              <a:path extrusionOk="0" h="18229" w="69204">
                <a:moveTo>
                  <a:pt x="110" y="8827"/>
                </a:moveTo>
                <a:cubicBezTo>
                  <a:pt x="-771" y="12787"/>
                  <a:pt x="5718" y="20428"/>
                  <a:pt x="8586" y="17560"/>
                </a:cubicBezTo>
                <a:cubicBezTo>
                  <a:pt x="12229" y="13917"/>
                  <a:pt x="9053" y="6305"/>
                  <a:pt x="12696" y="2662"/>
                </a:cubicBezTo>
                <a:cubicBezTo>
                  <a:pt x="13270" y="2088"/>
                  <a:pt x="14366" y="1394"/>
                  <a:pt x="15007" y="1892"/>
                </a:cubicBezTo>
                <a:cubicBezTo>
                  <a:pt x="18042" y="4252"/>
                  <a:pt x="15280" y="9933"/>
                  <a:pt x="17319" y="13193"/>
                </a:cubicBezTo>
                <a:cubicBezTo>
                  <a:pt x="18619" y="15272"/>
                  <a:pt x="22777" y="16467"/>
                  <a:pt x="24511" y="14734"/>
                </a:cubicBezTo>
                <a:cubicBezTo>
                  <a:pt x="28280" y="10967"/>
                  <a:pt x="25657" y="-660"/>
                  <a:pt x="30932" y="94"/>
                </a:cubicBezTo>
                <a:cubicBezTo>
                  <a:pt x="37077" y="972"/>
                  <a:pt x="32844" y="14818"/>
                  <a:pt x="38638" y="17046"/>
                </a:cubicBezTo>
                <a:cubicBezTo>
                  <a:pt x="41630" y="18197"/>
                  <a:pt x="45492" y="14660"/>
                  <a:pt x="46600" y="11652"/>
                </a:cubicBezTo>
                <a:cubicBezTo>
                  <a:pt x="47793" y="8413"/>
                  <a:pt x="47436" y="3240"/>
                  <a:pt x="50710" y="2148"/>
                </a:cubicBezTo>
                <a:cubicBezTo>
                  <a:pt x="55223" y="642"/>
                  <a:pt x="53577" y="12494"/>
                  <a:pt x="57902" y="14477"/>
                </a:cubicBezTo>
                <a:cubicBezTo>
                  <a:pt x="61432" y="16095"/>
                  <a:pt x="66777" y="14683"/>
                  <a:pt x="69204" y="11652"/>
                </a:cubicBezTo>
              </a:path>
            </a:pathLst>
          </a:custGeom>
          <a:noFill/>
          <a:ln cap="rnd" cmpd="sng" w="38100">
            <a:solidFill>
              <a:schemeClr val="lt2"/>
            </a:solidFill>
            <a:prstDash val="solid"/>
            <a:round/>
            <a:headEnd len="med" w="med" type="none"/>
            <a:tailEnd len="med" w="med" type="none"/>
          </a:ln>
        </p:spPr>
      </p:sp>
      <p:grpSp>
        <p:nvGrpSpPr>
          <p:cNvPr id="1654" name="Google Shape;1654;p66"/>
          <p:cNvGrpSpPr/>
          <p:nvPr/>
        </p:nvGrpSpPr>
        <p:grpSpPr>
          <a:xfrm rot="1377290">
            <a:off x="680597" y="2188396"/>
            <a:ext cx="580268" cy="676396"/>
            <a:chOff x="1545492" y="2775050"/>
            <a:chExt cx="580276" cy="676405"/>
          </a:xfrm>
        </p:grpSpPr>
        <p:sp>
          <p:nvSpPr>
            <p:cNvPr id="1655" name="Google Shape;1655;p66"/>
            <p:cNvSpPr/>
            <p:nvPr/>
          </p:nvSpPr>
          <p:spPr>
            <a:xfrm>
              <a:off x="1703750" y="2775050"/>
              <a:ext cx="406575" cy="167775"/>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sp>
          <p:nvSpPr>
            <p:cNvPr id="1656" name="Google Shape;1656;p66"/>
            <p:cNvSpPr/>
            <p:nvPr/>
          </p:nvSpPr>
          <p:spPr>
            <a:xfrm rot="-1152844">
              <a:off x="1561775" y="2962193"/>
              <a:ext cx="406577" cy="167776"/>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sp>
          <p:nvSpPr>
            <p:cNvPr id="1657" name="Google Shape;1657;p66"/>
            <p:cNvSpPr/>
            <p:nvPr/>
          </p:nvSpPr>
          <p:spPr>
            <a:xfrm rot="-1702772">
              <a:off x="1703761" y="3197142"/>
              <a:ext cx="406566" cy="167771"/>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grpSp>
      <p:grpSp>
        <p:nvGrpSpPr>
          <p:cNvPr id="1658" name="Google Shape;1658;p66"/>
          <p:cNvGrpSpPr/>
          <p:nvPr/>
        </p:nvGrpSpPr>
        <p:grpSpPr>
          <a:xfrm>
            <a:off x="7970570" y="567691"/>
            <a:ext cx="413578" cy="413578"/>
            <a:chOff x="578025" y="1183300"/>
            <a:chExt cx="97075" cy="97075"/>
          </a:xfrm>
        </p:grpSpPr>
        <p:sp>
          <p:nvSpPr>
            <p:cNvPr id="1659" name="Google Shape;1659;p66"/>
            <p:cNvSpPr/>
            <p:nvPr/>
          </p:nvSpPr>
          <p:spPr>
            <a:xfrm>
              <a:off x="578025" y="1183300"/>
              <a:ext cx="97075" cy="97075"/>
            </a:xfrm>
            <a:custGeom>
              <a:rect b="b" l="l" r="r" t="t"/>
              <a:pathLst>
                <a:path extrusionOk="0" h="3883" w="3883">
                  <a:moveTo>
                    <a:pt x="1942" y="787"/>
                  </a:moveTo>
                  <a:cubicBezTo>
                    <a:pt x="2180" y="1287"/>
                    <a:pt x="2585" y="1692"/>
                    <a:pt x="3097" y="1942"/>
                  </a:cubicBezTo>
                  <a:cubicBezTo>
                    <a:pt x="2585" y="2180"/>
                    <a:pt x="2180" y="2596"/>
                    <a:pt x="1942" y="3097"/>
                  </a:cubicBezTo>
                  <a:cubicBezTo>
                    <a:pt x="1692" y="2596"/>
                    <a:pt x="1287" y="2180"/>
                    <a:pt x="775" y="1942"/>
                  </a:cubicBezTo>
                  <a:cubicBezTo>
                    <a:pt x="1287" y="1692"/>
                    <a:pt x="1692" y="1287"/>
                    <a:pt x="1942" y="787"/>
                  </a:cubicBezTo>
                  <a:close/>
                  <a:moveTo>
                    <a:pt x="1942" y="1"/>
                  </a:moveTo>
                  <a:cubicBezTo>
                    <a:pt x="1846" y="1"/>
                    <a:pt x="1763" y="60"/>
                    <a:pt x="1751" y="156"/>
                  </a:cubicBezTo>
                  <a:cubicBezTo>
                    <a:pt x="1584" y="953"/>
                    <a:pt x="953" y="1584"/>
                    <a:pt x="144" y="1751"/>
                  </a:cubicBezTo>
                  <a:cubicBezTo>
                    <a:pt x="60" y="1775"/>
                    <a:pt x="1" y="1846"/>
                    <a:pt x="1" y="1942"/>
                  </a:cubicBezTo>
                  <a:cubicBezTo>
                    <a:pt x="1" y="2025"/>
                    <a:pt x="60" y="2108"/>
                    <a:pt x="144" y="2132"/>
                  </a:cubicBezTo>
                  <a:cubicBezTo>
                    <a:pt x="953" y="2299"/>
                    <a:pt x="1584" y="2930"/>
                    <a:pt x="1751" y="3728"/>
                  </a:cubicBezTo>
                  <a:cubicBezTo>
                    <a:pt x="1763" y="3823"/>
                    <a:pt x="1846" y="3882"/>
                    <a:pt x="1942" y="3882"/>
                  </a:cubicBezTo>
                  <a:cubicBezTo>
                    <a:pt x="2025" y="3882"/>
                    <a:pt x="2108" y="3823"/>
                    <a:pt x="2120" y="3728"/>
                  </a:cubicBezTo>
                  <a:cubicBezTo>
                    <a:pt x="2299" y="2930"/>
                    <a:pt x="2930" y="2299"/>
                    <a:pt x="3728" y="2132"/>
                  </a:cubicBezTo>
                  <a:cubicBezTo>
                    <a:pt x="3811" y="2108"/>
                    <a:pt x="3882" y="2025"/>
                    <a:pt x="3882" y="1942"/>
                  </a:cubicBezTo>
                  <a:cubicBezTo>
                    <a:pt x="3882" y="1846"/>
                    <a:pt x="3811" y="1775"/>
                    <a:pt x="3728" y="1751"/>
                  </a:cubicBezTo>
                  <a:cubicBezTo>
                    <a:pt x="2930" y="1584"/>
                    <a:pt x="2299" y="953"/>
                    <a:pt x="2120" y="156"/>
                  </a:cubicBezTo>
                  <a:cubicBezTo>
                    <a:pt x="2108" y="60"/>
                    <a:pt x="2025" y="1"/>
                    <a:pt x="19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66"/>
            <p:cNvSpPr/>
            <p:nvPr/>
          </p:nvSpPr>
          <p:spPr>
            <a:xfrm>
              <a:off x="589350" y="1195075"/>
              <a:ext cx="17275" cy="16550"/>
            </a:xfrm>
            <a:custGeom>
              <a:rect b="b" l="l" r="r" t="t"/>
              <a:pathLst>
                <a:path extrusionOk="0" h="662" w="691">
                  <a:moveTo>
                    <a:pt x="204" y="0"/>
                  </a:moveTo>
                  <a:cubicBezTo>
                    <a:pt x="155" y="0"/>
                    <a:pt x="108" y="18"/>
                    <a:pt x="72" y="54"/>
                  </a:cubicBezTo>
                  <a:cubicBezTo>
                    <a:pt x="0" y="125"/>
                    <a:pt x="0" y="256"/>
                    <a:pt x="72" y="328"/>
                  </a:cubicBezTo>
                  <a:lnTo>
                    <a:pt x="346" y="602"/>
                  </a:lnTo>
                  <a:cubicBezTo>
                    <a:pt x="381" y="637"/>
                    <a:pt x="429" y="661"/>
                    <a:pt x="477" y="661"/>
                  </a:cubicBezTo>
                  <a:cubicBezTo>
                    <a:pt x="524" y="661"/>
                    <a:pt x="572" y="637"/>
                    <a:pt x="620" y="602"/>
                  </a:cubicBezTo>
                  <a:cubicBezTo>
                    <a:pt x="691" y="530"/>
                    <a:pt x="691" y="399"/>
                    <a:pt x="620" y="328"/>
                  </a:cubicBezTo>
                  <a:lnTo>
                    <a:pt x="346" y="54"/>
                  </a:lnTo>
                  <a:cubicBezTo>
                    <a:pt x="304" y="18"/>
                    <a:pt x="253" y="0"/>
                    <a:pt x="2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66"/>
            <p:cNvSpPr/>
            <p:nvPr/>
          </p:nvSpPr>
          <p:spPr>
            <a:xfrm>
              <a:off x="646200" y="1252225"/>
              <a:ext cx="17575" cy="16250"/>
            </a:xfrm>
            <a:custGeom>
              <a:rect b="b" l="l" r="r" t="t"/>
              <a:pathLst>
                <a:path extrusionOk="0" h="650" w="703">
                  <a:moveTo>
                    <a:pt x="215" y="0"/>
                  </a:moveTo>
                  <a:cubicBezTo>
                    <a:pt x="167" y="0"/>
                    <a:pt x="120" y="18"/>
                    <a:pt x="84" y="54"/>
                  </a:cubicBezTo>
                  <a:cubicBezTo>
                    <a:pt x="0" y="125"/>
                    <a:pt x="0" y="244"/>
                    <a:pt x="84" y="328"/>
                  </a:cubicBezTo>
                  <a:lnTo>
                    <a:pt x="358" y="601"/>
                  </a:lnTo>
                  <a:cubicBezTo>
                    <a:pt x="393" y="637"/>
                    <a:pt x="441" y="649"/>
                    <a:pt x="489" y="649"/>
                  </a:cubicBezTo>
                  <a:cubicBezTo>
                    <a:pt x="536" y="649"/>
                    <a:pt x="584" y="637"/>
                    <a:pt x="620" y="601"/>
                  </a:cubicBezTo>
                  <a:cubicBezTo>
                    <a:pt x="703" y="518"/>
                    <a:pt x="703" y="399"/>
                    <a:pt x="620" y="328"/>
                  </a:cubicBezTo>
                  <a:lnTo>
                    <a:pt x="346" y="54"/>
                  </a:lnTo>
                  <a:cubicBezTo>
                    <a:pt x="310" y="18"/>
                    <a:pt x="262" y="0"/>
                    <a:pt x="2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66"/>
            <p:cNvSpPr/>
            <p:nvPr/>
          </p:nvSpPr>
          <p:spPr>
            <a:xfrm>
              <a:off x="589350" y="1252225"/>
              <a:ext cx="17275" cy="16250"/>
            </a:xfrm>
            <a:custGeom>
              <a:rect b="b" l="l" r="r" t="t"/>
              <a:pathLst>
                <a:path extrusionOk="0" h="650" w="691">
                  <a:moveTo>
                    <a:pt x="478" y="0"/>
                  </a:moveTo>
                  <a:cubicBezTo>
                    <a:pt x="429" y="0"/>
                    <a:pt x="381" y="18"/>
                    <a:pt x="346" y="54"/>
                  </a:cubicBezTo>
                  <a:lnTo>
                    <a:pt x="72" y="328"/>
                  </a:lnTo>
                  <a:cubicBezTo>
                    <a:pt x="0" y="399"/>
                    <a:pt x="0" y="518"/>
                    <a:pt x="72" y="601"/>
                  </a:cubicBezTo>
                  <a:cubicBezTo>
                    <a:pt x="108" y="637"/>
                    <a:pt x="155" y="649"/>
                    <a:pt x="203" y="649"/>
                  </a:cubicBezTo>
                  <a:cubicBezTo>
                    <a:pt x="250" y="649"/>
                    <a:pt x="310" y="637"/>
                    <a:pt x="346" y="601"/>
                  </a:cubicBezTo>
                  <a:lnTo>
                    <a:pt x="620" y="328"/>
                  </a:lnTo>
                  <a:cubicBezTo>
                    <a:pt x="691" y="244"/>
                    <a:pt x="691" y="125"/>
                    <a:pt x="620" y="54"/>
                  </a:cubicBezTo>
                  <a:cubicBezTo>
                    <a:pt x="578" y="18"/>
                    <a:pt x="527" y="0"/>
                    <a:pt x="4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66"/>
            <p:cNvSpPr/>
            <p:nvPr/>
          </p:nvSpPr>
          <p:spPr>
            <a:xfrm>
              <a:off x="646200" y="1195075"/>
              <a:ext cx="17575" cy="16550"/>
            </a:xfrm>
            <a:custGeom>
              <a:rect b="b" l="l" r="r" t="t"/>
              <a:pathLst>
                <a:path extrusionOk="0" h="662" w="703">
                  <a:moveTo>
                    <a:pt x="489" y="0"/>
                  </a:moveTo>
                  <a:cubicBezTo>
                    <a:pt x="441" y="0"/>
                    <a:pt x="393" y="18"/>
                    <a:pt x="358" y="54"/>
                  </a:cubicBezTo>
                  <a:lnTo>
                    <a:pt x="84" y="328"/>
                  </a:lnTo>
                  <a:cubicBezTo>
                    <a:pt x="0" y="399"/>
                    <a:pt x="0" y="530"/>
                    <a:pt x="84" y="602"/>
                  </a:cubicBezTo>
                  <a:cubicBezTo>
                    <a:pt x="120" y="637"/>
                    <a:pt x="167" y="661"/>
                    <a:pt x="215" y="661"/>
                  </a:cubicBezTo>
                  <a:cubicBezTo>
                    <a:pt x="262" y="661"/>
                    <a:pt x="310" y="637"/>
                    <a:pt x="346" y="602"/>
                  </a:cubicBezTo>
                  <a:lnTo>
                    <a:pt x="620" y="328"/>
                  </a:lnTo>
                  <a:cubicBezTo>
                    <a:pt x="703" y="256"/>
                    <a:pt x="703" y="125"/>
                    <a:pt x="620" y="54"/>
                  </a:cubicBezTo>
                  <a:cubicBezTo>
                    <a:pt x="584" y="18"/>
                    <a:pt x="536" y="0"/>
                    <a:pt x="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 name="Google Shape;1664;p66"/>
          <p:cNvGrpSpPr/>
          <p:nvPr/>
        </p:nvGrpSpPr>
        <p:grpSpPr>
          <a:xfrm>
            <a:off x="4755530" y="4102398"/>
            <a:ext cx="589621" cy="413959"/>
            <a:chOff x="3245953" y="1792879"/>
            <a:chExt cx="169675" cy="119125"/>
          </a:xfrm>
        </p:grpSpPr>
        <p:sp>
          <p:nvSpPr>
            <p:cNvPr id="1665" name="Google Shape;1665;p66"/>
            <p:cNvSpPr/>
            <p:nvPr/>
          </p:nvSpPr>
          <p:spPr>
            <a:xfrm>
              <a:off x="3359953" y="1792879"/>
              <a:ext cx="55675" cy="55675"/>
            </a:xfrm>
            <a:custGeom>
              <a:rect b="b" l="l" r="r" t="t"/>
              <a:pathLst>
                <a:path extrusionOk="0" h="2227" w="2227">
                  <a:moveTo>
                    <a:pt x="1120" y="703"/>
                  </a:moveTo>
                  <a:cubicBezTo>
                    <a:pt x="1227" y="869"/>
                    <a:pt x="1370" y="1012"/>
                    <a:pt x="1536" y="1119"/>
                  </a:cubicBezTo>
                  <a:cubicBezTo>
                    <a:pt x="1370" y="1227"/>
                    <a:pt x="1227" y="1369"/>
                    <a:pt x="1120" y="1536"/>
                  </a:cubicBezTo>
                  <a:cubicBezTo>
                    <a:pt x="1013" y="1369"/>
                    <a:pt x="870" y="1227"/>
                    <a:pt x="703" y="1119"/>
                  </a:cubicBezTo>
                  <a:cubicBezTo>
                    <a:pt x="870" y="1012"/>
                    <a:pt x="1013" y="869"/>
                    <a:pt x="1120" y="703"/>
                  </a:cubicBezTo>
                  <a:close/>
                  <a:moveTo>
                    <a:pt x="1120" y="0"/>
                  </a:moveTo>
                  <a:cubicBezTo>
                    <a:pt x="1024" y="0"/>
                    <a:pt x="941" y="60"/>
                    <a:pt x="917" y="155"/>
                  </a:cubicBezTo>
                  <a:cubicBezTo>
                    <a:pt x="810" y="524"/>
                    <a:pt x="524" y="810"/>
                    <a:pt x="155" y="917"/>
                  </a:cubicBezTo>
                  <a:cubicBezTo>
                    <a:pt x="72" y="941"/>
                    <a:pt x="1" y="1024"/>
                    <a:pt x="1" y="1119"/>
                  </a:cubicBezTo>
                  <a:cubicBezTo>
                    <a:pt x="1" y="1215"/>
                    <a:pt x="72" y="1298"/>
                    <a:pt x="155" y="1322"/>
                  </a:cubicBezTo>
                  <a:cubicBezTo>
                    <a:pt x="524" y="1429"/>
                    <a:pt x="810" y="1715"/>
                    <a:pt x="917" y="2084"/>
                  </a:cubicBezTo>
                  <a:cubicBezTo>
                    <a:pt x="941" y="2167"/>
                    <a:pt x="1024" y="2227"/>
                    <a:pt x="1120" y="2227"/>
                  </a:cubicBezTo>
                  <a:cubicBezTo>
                    <a:pt x="1215" y="2227"/>
                    <a:pt x="1298" y="2167"/>
                    <a:pt x="1322" y="2084"/>
                  </a:cubicBezTo>
                  <a:cubicBezTo>
                    <a:pt x="1429" y="1715"/>
                    <a:pt x="1715" y="1429"/>
                    <a:pt x="2084" y="1322"/>
                  </a:cubicBezTo>
                  <a:cubicBezTo>
                    <a:pt x="2167" y="1298"/>
                    <a:pt x="2227" y="1215"/>
                    <a:pt x="2227" y="1119"/>
                  </a:cubicBezTo>
                  <a:cubicBezTo>
                    <a:pt x="2227" y="1024"/>
                    <a:pt x="2167" y="941"/>
                    <a:pt x="2084" y="917"/>
                  </a:cubicBezTo>
                  <a:cubicBezTo>
                    <a:pt x="1715" y="810"/>
                    <a:pt x="1429" y="524"/>
                    <a:pt x="1322" y="155"/>
                  </a:cubicBezTo>
                  <a:cubicBezTo>
                    <a:pt x="1298" y="60"/>
                    <a:pt x="1215" y="0"/>
                    <a:pt x="1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66"/>
            <p:cNvSpPr/>
            <p:nvPr/>
          </p:nvSpPr>
          <p:spPr>
            <a:xfrm>
              <a:off x="3245953" y="1856229"/>
              <a:ext cx="56575" cy="55775"/>
            </a:xfrm>
            <a:custGeom>
              <a:rect b="b" l="l" r="r" t="t"/>
              <a:pathLst>
                <a:path extrusionOk="0" h="2231" w="2263">
                  <a:moveTo>
                    <a:pt x="608" y="586"/>
                  </a:moveTo>
                  <a:lnTo>
                    <a:pt x="608" y="586"/>
                  </a:lnTo>
                  <a:cubicBezTo>
                    <a:pt x="780" y="633"/>
                    <a:pt x="959" y="657"/>
                    <a:pt x="1137" y="657"/>
                  </a:cubicBezTo>
                  <a:cubicBezTo>
                    <a:pt x="1316" y="657"/>
                    <a:pt x="1495" y="633"/>
                    <a:pt x="1667" y="586"/>
                  </a:cubicBezTo>
                  <a:lnTo>
                    <a:pt x="1667" y="586"/>
                  </a:lnTo>
                  <a:cubicBezTo>
                    <a:pt x="1572" y="931"/>
                    <a:pt x="1572" y="1300"/>
                    <a:pt x="1667" y="1645"/>
                  </a:cubicBezTo>
                  <a:cubicBezTo>
                    <a:pt x="1489" y="1598"/>
                    <a:pt x="1310" y="1574"/>
                    <a:pt x="1132" y="1574"/>
                  </a:cubicBezTo>
                  <a:cubicBezTo>
                    <a:pt x="953" y="1574"/>
                    <a:pt x="774" y="1598"/>
                    <a:pt x="608" y="1645"/>
                  </a:cubicBezTo>
                  <a:cubicBezTo>
                    <a:pt x="703" y="1300"/>
                    <a:pt x="703" y="931"/>
                    <a:pt x="608" y="586"/>
                  </a:cubicBezTo>
                  <a:close/>
                  <a:moveTo>
                    <a:pt x="239" y="1"/>
                  </a:moveTo>
                  <a:cubicBezTo>
                    <a:pt x="184" y="1"/>
                    <a:pt x="129" y="24"/>
                    <a:pt x="84" y="62"/>
                  </a:cubicBezTo>
                  <a:cubicBezTo>
                    <a:pt x="24" y="133"/>
                    <a:pt x="0" y="228"/>
                    <a:pt x="48" y="312"/>
                  </a:cubicBezTo>
                  <a:cubicBezTo>
                    <a:pt x="322" y="812"/>
                    <a:pt x="322" y="1419"/>
                    <a:pt x="48" y="1919"/>
                  </a:cubicBezTo>
                  <a:cubicBezTo>
                    <a:pt x="0" y="2003"/>
                    <a:pt x="24" y="2098"/>
                    <a:pt x="84" y="2169"/>
                  </a:cubicBezTo>
                  <a:cubicBezTo>
                    <a:pt x="129" y="2207"/>
                    <a:pt x="184" y="2230"/>
                    <a:pt x="239" y="2230"/>
                  </a:cubicBezTo>
                  <a:cubicBezTo>
                    <a:pt x="271" y="2230"/>
                    <a:pt x="303" y="2222"/>
                    <a:pt x="334" y="2205"/>
                  </a:cubicBezTo>
                  <a:cubicBezTo>
                    <a:pt x="584" y="2068"/>
                    <a:pt x="861" y="2000"/>
                    <a:pt x="1137" y="2000"/>
                  </a:cubicBezTo>
                  <a:cubicBezTo>
                    <a:pt x="1414" y="2000"/>
                    <a:pt x="1691" y="2068"/>
                    <a:pt x="1941" y="2205"/>
                  </a:cubicBezTo>
                  <a:cubicBezTo>
                    <a:pt x="1965" y="2217"/>
                    <a:pt x="2001" y="2229"/>
                    <a:pt x="2036" y="2229"/>
                  </a:cubicBezTo>
                  <a:cubicBezTo>
                    <a:pt x="2096" y="2229"/>
                    <a:pt x="2144" y="2205"/>
                    <a:pt x="2191" y="2169"/>
                  </a:cubicBezTo>
                  <a:cubicBezTo>
                    <a:pt x="2251" y="2098"/>
                    <a:pt x="2263" y="2003"/>
                    <a:pt x="2227" y="1919"/>
                  </a:cubicBezTo>
                  <a:cubicBezTo>
                    <a:pt x="1953" y="1419"/>
                    <a:pt x="1953" y="812"/>
                    <a:pt x="2227" y="312"/>
                  </a:cubicBezTo>
                  <a:cubicBezTo>
                    <a:pt x="2263" y="228"/>
                    <a:pt x="2251" y="133"/>
                    <a:pt x="2191" y="62"/>
                  </a:cubicBezTo>
                  <a:cubicBezTo>
                    <a:pt x="2146" y="24"/>
                    <a:pt x="2091" y="1"/>
                    <a:pt x="2036" y="1"/>
                  </a:cubicBezTo>
                  <a:cubicBezTo>
                    <a:pt x="2004" y="1"/>
                    <a:pt x="1972" y="9"/>
                    <a:pt x="1941" y="26"/>
                  </a:cubicBezTo>
                  <a:cubicBezTo>
                    <a:pt x="1691" y="163"/>
                    <a:pt x="1414" y="231"/>
                    <a:pt x="1137" y="231"/>
                  </a:cubicBezTo>
                  <a:cubicBezTo>
                    <a:pt x="861" y="231"/>
                    <a:pt x="584" y="163"/>
                    <a:pt x="334" y="26"/>
                  </a:cubicBezTo>
                  <a:cubicBezTo>
                    <a:pt x="303" y="9"/>
                    <a:pt x="271" y="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70" name="Shape 1670"/>
        <p:cNvGrpSpPr/>
        <p:nvPr/>
      </p:nvGrpSpPr>
      <p:grpSpPr>
        <a:xfrm>
          <a:off x="0" y="0"/>
          <a:ext cx="0" cy="0"/>
          <a:chOff x="0" y="0"/>
          <a:chExt cx="0" cy="0"/>
        </a:xfrm>
      </p:grpSpPr>
      <p:grpSp>
        <p:nvGrpSpPr>
          <p:cNvPr id="1671" name="Google Shape;1671;p67"/>
          <p:cNvGrpSpPr/>
          <p:nvPr/>
        </p:nvGrpSpPr>
        <p:grpSpPr>
          <a:xfrm>
            <a:off x="4424964" y="1074004"/>
            <a:ext cx="3867300" cy="2988300"/>
            <a:chOff x="4159304" y="1125575"/>
            <a:chExt cx="3867300" cy="2988300"/>
          </a:xfrm>
        </p:grpSpPr>
        <p:grpSp>
          <p:nvGrpSpPr>
            <p:cNvPr id="1672" name="Google Shape;1672;p67"/>
            <p:cNvGrpSpPr/>
            <p:nvPr/>
          </p:nvGrpSpPr>
          <p:grpSpPr>
            <a:xfrm>
              <a:off x="4159304" y="1125575"/>
              <a:ext cx="3867300" cy="2988300"/>
              <a:chOff x="4159304" y="1125575"/>
              <a:chExt cx="3867300" cy="2988300"/>
            </a:xfrm>
          </p:grpSpPr>
          <p:sp>
            <p:nvSpPr>
              <p:cNvPr id="1673" name="Google Shape;1673;p67"/>
              <p:cNvSpPr/>
              <p:nvPr/>
            </p:nvSpPr>
            <p:spPr>
              <a:xfrm>
                <a:off x="4165604" y="1125575"/>
                <a:ext cx="3861000" cy="2988300"/>
              </a:xfrm>
              <a:prstGeom prst="roundRect">
                <a:avLst>
                  <a:gd fmla="val 3966" name="adj"/>
                </a:avLst>
              </a:prstGeom>
              <a:solidFill>
                <a:schemeClr val="lt2"/>
              </a:solidFill>
              <a:ln>
                <a:noFill/>
              </a:ln>
              <a:effectLst>
                <a:outerShdw rotWithShape="0" algn="bl" dir="2880000" dist="200025">
                  <a:schemeClr val="dk1">
                    <a:alpha val="95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67"/>
              <p:cNvSpPr/>
              <p:nvPr/>
            </p:nvSpPr>
            <p:spPr>
              <a:xfrm>
                <a:off x="4159304" y="1390650"/>
                <a:ext cx="3861000" cy="95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5" name="Google Shape;1675;p67"/>
            <p:cNvSpPr/>
            <p:nvPr/>
          </p:nvSpPr>
          <p:spPr>
            <a:xfrm>
              <a:off x="7191375" y="1171575"/>
              <a:ext cx="162000" cy="162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67"/>
            <p:cNvSpPr/>
            <p:nvPr/>
          </p:nvSpPr>
          <p:spPr>
            <a:xfrm>
              <a:off x="7448550" y="117157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67"/>
            <p:cNvSpPr/>
            <p:nvPr/>
          </p:nvSpPr>
          <p:spPr>
            <a:xfrm>
              <a:off x="7705725" y="1171575"/>
              <a:ext cx="162000" cy="162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8" name="Google Shape;1678;p67"/>
          <p:cNvSpPr/>
          <p:nvPr/>
        </p:nvSpPr>
        <p:spPr>
          <a:xfrm>
            <a:off x="1564665" y="3404079"/>
            <a:ext cx="2278800" cy="658200"/>
          </a:xfrm>
          <a:prstGeom prst="roundRect">
            <a:avLst>
              <a:gd fmla="val 8620" name="adj"/>
            </a:avLst>
          </a:prstGeom>
          <a:solidFill>
            <a:schemeClr val="lt2"/>
          </a:solidFill>
          <a:ln>
            <a:noFill/>
          </a:ln>
          <a:effectLst>
            <a:outerShdw rotWithShape="0" algn="bl" dir="2940000" dist="200025">
              <a:schemeClr val="dk1">
                <a:alpha val="94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9" name="Google Shape;1679;p67"/>
          <p:cNvGrpSpPr/>
          <p:nvPr/>
        </p:nvGrpSpPr>
        <p:grpSpPr>
          <a:xfrm>
            <a:off x="1564665" y="1071299"/>
            <a:ext cx="2278928" cy="2058796"/>
            <a:chOff x="2690500" y="1125575"/>
            <a:chExt cx="4033500" cy="3749400"/>
          </a:xfrm>
        </p:grpSpPr>
        <p:grpSp>
          <p:nvGrpSpPr>
            <p:cNvPr id="1680" name="Google Shape;1680;p67"/>
            <p:cNvGrpSpPr/>
            <p:nvPr/>
          </p:nvGrpSpPr>
          <p:grpSpPr>
            <a:xfrm>
              <a:off x="2690500" y="1125575"/>
              <a:ext cx="4033500" cy="3749400"/>
              <a:chOff x="2690500" y="1125575"/>
              <a:chExt cx="4033500" cy="3749400"/>
            </a:xfrm>
          </p:grpSpPr>
          <p:sp>
            <p:nvSpPr>
              <p:cNvPr id="1681" name="Google Shape;1681;p67"/>
              <p:cNvSpPr/>
              <p:nvPr/>
            </p:nvSpPr>
            <p:spPr>
              <a:xfrm>
                <a:off x="2690500" y="1125575"/>
                <a:ext cx="4033500" cy="3749400"/>
              </a:xfrm>
              <a:prstGeom prst="roundRect">
                <a:avLst>
                  <a:gd fmla="val 4473" name="adj"/>
                </a:avLst>
              </a:prstGeom>
              <a:solidFill>
                <a:schemeClr val="lt2"/>
              </a:solidFill>
              <a:ln>
                <a:noFill/>
              </a:ln>
              <a:effectLst>
                <a:outerShdw rotWithShape="0" algn="bl" dir="2880000" dist="200025">
                  <a:schemeClr val="dk1">
                    <a:alpha val="94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67"/>
              <p:cNvSpPr/>
              <p:nvPr/>
            </p:nvSpPr>
            <p:spPr>
              <a:xfrm>
                <a:off x="2690500" y="1529423"/>
                <a:ext cx="4033500" cy="95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3" name="Google Shape;1683;p67"/>
            <p:cNvSpPr/>
            <p:nvPr/>
          </p:nvSpPr>
          <p:spPr>
            <a:xfrm>
              <a:off x="5895975" y="1275265"/>
              <a:ext cx="162000" cy="162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67"/>
            <p:cNvSpPr/>
            <p:nvPr/>
          </p:nvSpPr>
          <p:spPr>
            <a:xfrm>
              <a:off x="6153150" y="127526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67"/>
            <p:cNvSpPr/>
            <p:nvPr/>
          </p:nvSpPr>
          <p:spPr>
            <a:xfrm>
              <a:off x="6410325" y="1275265"/>
              <a:ext cx="162000" cy="162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6" name="Google Shape;1686;p67"/>
          <p:cNvSpPr/>
          <p:nvPr/>
        </p:nvSpPr>
        <p:spPr>
          <a:xfrm>
            <a:off x="4615314" y="3291575"/>
            <a:ext cx="3486600" cy="658200"/>
          </a:xfrm>
          <a:prstGeom prst="roundRect">
            <a:avLst>
              <a:gd fmla="val 16705"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67"/>
          <p:cNvSpPr txBox="1"/>
          <p:nvPr>
            <p:ph type="title"/>
          </p:nvPr>
        </p:nvSpPr>
        <p:spPr>
          <a:xfrm>
            <a:off x="1564675" y="3459125"/>
            <a:ext cx="2281500" cy="558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Clients</a:t>
            </a:r>
            <a:endParaRPr/>
          </a:p>
        </p:txBody>
      </p:sp>
      <p:sp>
        <p:nvSpPr>
          <p:cNvPr id="1688" name="Google Shape;1688;p67"/>
          <p:cNvSpPr/>
          <p:nvPr/>
        </p:nvSpPr>
        <p:spPr>
          <a:xfrm>
            <a:off x="4615314" y="1521432"/>
            <a:ext cx="3486600" cy="1698900"/>
          </a:xfrm>
          <a:prstGeom prst="roundRect">
            <a:avLst>
              <a:gd fmla="val 913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67"/>
          <p:cNvSpPr txBox="1"/>
          <p:nvPr>
            <p:ph idx="2" type="title"/>
          </p:nvPr>
        </p:nvSpPr>
        <p:spPr>
          <a:xfrm>
            <a:off x="1564665" y="1637529"/>
            <a:ext cx="2249400" cy="127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1690" name="Google Shape;1690;p67"/>
          <p:cNvSpPr txBox="1"/>
          <p:nvPr>
            <p:ph idx="1" type="subTitle"/>
          </p:nvPr>
        </p:nvSpPr>
        <p:spPr>
          <a:xfrm>
            <a:off x="4783164" y="3417614"/>
            <a:ext cx="3150900" cy="436500"/>
          </a:xfrm>
          <a:prstGeom prst="rect">
            <a:avLst/>
          </a:prstGeom>
        </p:spPr>
        <p:txBody>
          <a:bodyPr anchorCtr="0" anchor="ctr" bIns="91425" lIns="365750" spcFirstLastPara="1" rIns="365750" wrap="square" tIns="91425">
            <a:noAutofit/>
          </a:bodyPr>
          <a:lstStyle/>
          <a:p>
            <a:pPr indent="0" lvl="0" marL="0" rtl="0" algn="ctr">
              <a:spcBef>
                <a:spcPts val="0"/>
              </a:spcBef>
              <a:spcAft>
                <a:spcPts val="1200"/>
              </a:spcAft>
              <a:buNone/>
            </a:pPr>
            <a:r>
              <a:rPr lang="en"/>
              <a:t>You can enter a subtitle here if you need it</a:t>
            </a:r>
            <a:endParaRPr/>
          </a:p>
        </p:txBody>
      </p:sp>
      <p:pic>
        <p:nvPicPr>
          <p:cNvPr id="1691" name="Google Shape;1691;p67"/>
          <p:cNvPicPr preferRelativeResize="0"/>
          <p:nvPr/>
        </p:nvPicPr>
        <p:blipFill rotWithShape="1">
          <a:blip r:embed="rId3">
            <a:alphaModFix/>
          </a:blip>
          <a:srcRect b="17893" l="0" r="0" t="9070"/>
          <a:stretch/>
        </p:blipFill>
        <p:spPr>
          <a:xfrm>
            <a:off x="4615325" y="1521425"/>
            <a:ext cx="3486600" cy="1698900"/>
          </a:xfrm>
          <a:prstGeom prst="roundRect">
            <a:avLst>
              <a:gd fmla="val 9056" name="adj"/>
            </a:avLst>
          </a:prstGeom>
          <a:noFill/>
          <a:ln>
            <a:noFill/>
          </a:ln>
        </p:spPr>
      </p:pic>
      <p:grpSp>
        <p:nvGrpSpPr>
          <p:cNvPr id="1692" name="Google Shape;1692;p67"/>
          <p:cNvGrpSpPr/>
          <p:nvPr/>
        </p:nvGrpSpPr>
        <p:grpSpPr>
          <a:xfrm>
            <a:off x="3298170" y="684100"/>
            <a:ext cx="2200945" cy="1142594"/>
            <a:chOff x="3298170" y="684100"/>
            <a:chExt cx="2200945" cy="1142594"/>
          </a:xfrm>
        </p:grpSpPr>
        <p:sp>
          <p:nvSpPr>
            <p:cNvPr id="1693" name="Google Shape;1693;p67"/>
            <p:cNvSpPr/>
            <p:nvPr/>
          </p:nvSpPr>
          <p:spPr>
            <a:xfrm>
              <a:off x="4011925" y="684100"/>
              <a:ext cx="1487190" cy="482380"/>
            </a:xfrm>
            <a:custGeom>
              <a:rect b="b" l="l" r="r" t="t"/>
              <a:pathLst>
                <a:path extrusionOk="0" h="17416" w="53694">
                  <a:moveTo>
                    <a:pt x="0" y="9737"/>
                  </a:moveTo>
                  <a:cubicBezTo>
                    <a:pt x="1142" y="6320"/>
                    <a:pt x="5525" y="423"/>
                    <a:pt x="8261" y="2767"/>
                  </a:cubicBezTo>
                  <a:cubicBezTo>
                    <a:pt x="11241" y="5320"/>
                    <a:pt x="7535" y="15008"/>
                    <a:pt x="11359" y="14125"/>
                  </a:cubicBezTo>
                  <a:cubicBezTo>
                    <a:pt x="17188" y="12779"/>
                    <a:pt x="17746" y="-2463"/>
                    <a:pt x="22975" y="443"/>
                  </a:cubicBezTo>
                  <a:cubicBezTo>
                    <a:pt x="25767" y="1995"/>
                    <a:pt x="27761" y="5792"/>
                    <a:pt x="27364" y="8962"/>
                  </a:cubicBezTo>
                  <a:cubicBezTo>
                    <a:pt x="27022" y="11694"/>
                    <a:pt x="24752" y="16351"/>
                    <a:pt x="27364" y="17223"/>
                  </a:cubicBezTo>
                  <a:cubicBezTo>
                    <a:pt x="30629" y="18313"/>
                    <a:pt x="34536" y="14292"/>
                    <a:pt x="35624" y="11027"/>
                  </a:cubicBezTo>
                  <a:cubicBezTo>
                    <a:pt x="36756" y="7632"/>
                    <a:pt x="36950" y="1476"/>
                    <a:pt x="40529" y="1476"/>
                  </a:cubicBezTo>
                  <a:cubicBezTo>
                    <a:pt x="45132" y="1476"/>
                    <a:pt x="43115" y="10407"/>
                    <a:pt x="45434" y="14383"/>
                  </a:cubicBezTo>
                  <a:cubicBezTo>
                    <a:pt x="46827" y="16772"/>
                    <a:pt x="51104" y="16129"/>
                    <a:pt x="53694" y="15158"/>
                  </a:cubicBezTo>
                </a:path>
              </a:pathLst>
            </a:custGeom>
            <a:noFill/>
            <a:ln cap="rnd" cmpd="sng" w="38100">
              <a:solidFill>
                <a:schemeClr val="dk2"/>
              </a:solidFill>
              <a:prstDash val="solid"/>
              <a:round/>
              <a:headEnd len="med" w="med" type="none"/>
              <a:tailEnd len="med" w="med" type="none"/>
            </a:ln>
          </p:spPr>
        </p:sp>
        <p:grpSp>
          <p:nvGrpSpPr>
            <p:cNvPr id="1694" name="Google Shape;1694;p67"/>
            <p:cNvGrpSpPr/>
            <p:nvPr/>
          </p:nvGrpSpPr>
          <p:grpSpPr>
            <a:xfrm>
              <a:off x="3298170" y="1413116"/>
              <a:ext cx="413578" cy="413578"/>
              <a:chOff x="578025" y="1183300"/>
              <a:chExt cx="97075" cy="97075"/>
            </a:xfrm>
          </p:grpSpPr>
          <p:sp>
            <p:nvSpPr>
              <p:cNvPr id="1695" name="Google Shape;1695;p67"/>
              <p:cNvSpPr/>
              <p:nvPr/>
            </p:nvSpPr>
            <p:spPr>
              <a:xfrm>
                <a:off x="578025" y="1183300"/>
                <a:ext cx="97075" cy="97075"/>
              </a:xfrm>
              <a:custGeom>
                <a:rect b="b" l="l" r="r" t="t"/>
                <a:pathLst>
                  <a:path extrusionOk="0" h="3883" w="3883">
                    <a:moveTo>
                      <a:pt x="1942" y="787"/>
                    </a:moveTo>
                    <a:cubicBezTo>
                      <a:pt x="2180" y="1287"/>
                      <a:pt x="2585" y="1692"/>
                      <a:pt x="3097" y="1942"/>
                    </a:cubicBezTo>
                    <a:cubicBezTo>
                      <a:pt x="2585" y="2180"/>
                      <a:pt x="2180" y="2596"/>
                      <a:pt x="1942" y="3097"/>
                    </a:cubicBezTo>
                    <a:cubicBezTo>
                      <a:pt x="1692" y="2596"/>
                      <a:pt x="1287" y="2180"/>
                      <a:pt x="775" y="1942"/>
                    </a:cubicBezTo>
                    <a:cubicBezTo>
                      <a:pt x="1287" y="1692"/>
                      <a:pt x="1692" y="1287"/>
                      <a:pt x="1942" y="787"/>
                    </a:cubicBezTo>
                    <a:close/>
                    <a:moveTo>
                      <a:pt x="1942" y="1"/>
                    </a:moveTo>
                    <a:cubicBezTo>
                      <a:pt x="1846" y="1"/>
                      <a:pt x="1763" y="60"/>
                      <a:pt x="1751" y="156"/>
                    </a:cubicBezTo>
                    <a:cubicBezTo>
                      <a:pt x="1584" y="953"/>
                      <a:pt x="953" y="1584"/>
                      <a:pt x="144" y="1751"/>
                    </a:cubicBezTo>
                    <a:cubicBezTo>
                      <a:pt x="60" y="1775"/>
                      <a:pt x="1" y="1846"/>
                      <a:pt x="1" y="1942"/>
                    </a:cubicBezTo>
                    <a:cubicBezTo>
                      <a:pt x="1" y="2025"/>
                      <a:pt x="60" y="2108"/>
                      <a:pt x="144" y="2132"/>
                    </a:cubicBezTo>
                    <a:cubicBezTo>
                      <a:pt x="953" y="2299"/>
                      <a:pt x="1584" y="2930"/>
                      <a:pt x="1751" y="3728"/>
                    </a:cubicBezTo>
                    <a:cubicBezTo>
                      <a:pt x="1763" y="3823"/>
                      <a:pt x="1846" y="3882"/>
                      <a:pt x="1942" y="3882"/>
                    </a:cubicBezTo>
                    <a:cubicBezTo>
                      <a:pt x="2025" y="3882"/>
                      <a:pt x="2108" y="3823"/>
                      <a:pt x="2120" y="3728"/>
                    </a:cubicBezTo>
                    <a:cubicBezTo>
                      <a:pt x="2299" y="2930"/>
                      <a:pt x="2930" y="2299"/>
                      <a:pt x="3728" y="2132"/>
                    </a:cubicBezTo>
                    <a:cubicBezTo>
                      <a:pt x="3811" y="2108"/>
                      <a:pt x="3882" y="2025"/>
                      <a:pt x="3882" y="1942"/>
                    </a:cubicBezTo>
                    <a:cubicBezTo>
                      <a:pt x="3882" y="1846"/>
                      <a:pt x="3811" y="1775"/>
                      <a:pt x="3728" y="1751"/>
                    </a:cubicBezTo>
                    <a:cubicBezTo>
                      <a:pt x="2930" y="1584"/>
                      <a:pt x="2299" y="953"/>
                      <a:pt x="2120" y="156"/>
                    </a:cubicBezTo>
                    <a:cubicBezTo>
                      <a:pt x="2108" y="60"/>
                      <a:pt x="2025" y="1"/>
                      <a:pt x="19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67"/>
              <p:cNvSpPr/>
              <p:nvPr/>
            </p:nvSpPr>
            <p:spPr>
              <a:xfrm>
                <a:off x="589350" y="1195075"/>
                <a:ext cx="17275" cy="16550"/>
              </a:xfrm>
              <a:custGeom>
                <a:rect b="b" l="l" r="r" t="t"/>
                <a:pathLst>
                  <a:path extrusionOk="0" h="662" w="691">
                    <a:moveTo>
                      <a:pt x="204" y="0"/>
                    </a:moveTo>
                    <a:cubicBezTo>
                      <a:pt x="155" y="0"/>
                      <a:pt x="108" y="18"/>
                      <a:pt x="72" y="54"/>
                    </a:cubicBezTo>
                    <a:cubicBezTo>
                      <a:pt x="0" y="125"/>
                      <a:pt x="0" y="256"/>
                      <a:pt x="72" y="328"/>
                    </a:cubicBezTo>
                    <a:lnTo>
                      <a:pt x="346" y="602"/>
                    </a:lnTo>
                    <a:cubicBezTo>
                      <a:pt x="381" y="637"/>
                      <a:pt x="429" y="661"/>
                      <a:pt x="477" y="661"/>
                    </a:cubicBezTo>
                    <a:cubicBezTo>
                      <a:pt x="524" y="661"/>
                      <a:pt x="572" y="637"/>
                      <a:pt x="620" y="602"/>
                    </a:cubicBezTo>
                    <a:cubicBezTo>
                      <a:pt x="691" y="530"/>
                      <a:pt x="691" y="399"/>
                      <a:pt x="620" y="328"/>
                    </a:cubicBezTo>
                    <a:lnTo>
                      <a:pt x="346" y="54"/>
                    </a:lnTo>
                    <a:cubicBezTo>
                      <a:pt x="304" y="18"/>
                      <a:pt x="253" y="0"/>
                      <a:pt x="2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67"/>
              <p:cNvSpPr/>
              <p:nvPr/>
            </p:nvSpPr>
            <p:spPr>
              <a:xfrm>
                <a:off x="646200" y="1252225"/>
                <a:ext cx="17575" cy="16250"/>
              </a:xfrm>
              <a:custGeom>
                <a:rect b="b" l="l" r="r" t="t"/>
                <a:pathLst>
                  <a:path extrusionOk="0" h="650" w="703">
                    <a:moveTo>
                      <a:pt x="215" y="0"/>
                    </a:moveTo>
                    <a:cubicBezTo>
                      <a:pt x="167" y="0"/>
                      <a:pt x="120" y="18"/>
                      <a:pt x="84" y="54"/>
                    </a:cubicBezTo>
                    <a:cubicBezTo>
                      <a:pt x="0" y="125"/>
                      <a:pt x="0" y="244"/>
                      <a:pt x="84" y="328"/>
                    </a:cubicBezTo>
                    <a:lnTo>
                      <a:pt x="358" y="601"/>
                    </a:lnTo>
                    <a:cubicBezTo>
                      <a:pt x="393" y="637"/>
                      <a:pt x="441" y="649"/>
                      <a:pt x="489" y="649"/>
                    </a:cubicBezTo>
                    <a:cubicBezTo>
                      <a:pt x="536" y="649"/>
                      <a:pt x="584" y="637"/>
                      <a:pt x="620" y="601"/>
                    </a:cubicBezTo>
                    <a:cubicBezTo>
                      <a:pt x="703" y="518"/>
                      <a:pt x="703" y="399"/>
                      <a:pt x="620" y="328"/>
                    </a:cubicBezTo>
                    <a:lnTo>
                      <a:pt x="346" y="54"/>
                    </a:lnTo>
                    <a:cubicBezTo>
                      <a:pt x="310" y="18"/>
                      <a:pt x="262" y="0"/>
                      <a:pt x="2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67"/>
              <p:cNvSpPr/>
              <p:nvPr/>
            </p:nvSpPr>
            <p:spPr>
              <a:xfrm>
                <a:off x="589350" y="1252225"/>
                <a:ext cx="17275" cy="16250"/>
              </a:xfrm>
              <a:custGeom>
                <a:rect b="b" l="l" r="r" t="t"/>
                <a:pathLst>
                  <a:path extrusionOk="0" h="650" w="691">
                    <a:moveTo>
                      <a:pt x="478" y="0"/>
                    </a:moveTo>
                    <a:cubicBezTo>
                      <a:pt x="429" y="0"/>
                      <a:pt x="381" y="18"/>
                      <a:pt x="346" y="54"/>
                    </a:cubicBezTo>
                    <a:lnTo>
                      <a:pt x="72" y="328"/>
                    </a:lnTo>
                    <a:cubicBezTo>
                      <a:pt x="0" y="399"/>
                      <a:pt x="0" y="518"/>
                      <a:pt x="72" y="601"/>
                    </a:cubicBezTo>
                    <a:cubicBezTo>
                      <a:pt x="108" y="637"/>
                      <a:pt x="155" y="649"/>
                      <a:pt x="203" y="649"/>
                    </a:cubicBezTo>
                    <a:cubicBezTo>
                      <a:pt x="250" y="649"/>
                      <a:pt x="310" y="637"/>
                      <a:pt x="346" y="601"/>
                    </a:cubicBezTo>
                    <a:lnTo>
                      <a:pt x="620" y="328"/>
                    </a:lnTo>
                    <a:cubicBezTo>
                      <a:pt x="691" y="244"/>
                      <a:pt x="691" y="125"/>
                      <a:pt x="620" y="54"/>
                    </a:cubicBezTo>
                    <a:cubicBezTo>
                      <a:pt x="578" y="18"/>
                      <a:pt x="527" y="0"/>
                      <a:pt x="4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67"/>
              <p:cNvSpPr/>
              <p:nvPr/>
            </p:nvSpPr>
            <p:spPr>
              <a:xfrm>
                <a:off x="646200" y="1195075"/>
                <a:ext cx="17575" cy="16550"/>
              </a:xfrm>
              <a:custGeom>
                <a:rect b="b" l="l" r="r" t="t"/>
                <a:pathLst>
                  <a:path extrusionOk="0" h="662" w="703">
                    <a:moveTo>
                      <a:pt x="489" y="0"/>
                    </a:moveTo>
                    <a:cubicBezTo>
                      <a:pt x="441" y="0"/>
                      <a:pt x="393" y="18"/>
                      <a:pt x="358" y="54"/>
                    </a:cubicBezTo>
                    <a:lnTo>
                      <a:pt x="84" y="328"/>
                    </a:lnTo>
                    <a:cubicBezTo>
                      <a:pt x="0" y="399"/>
                      <a:pt x="0" y="530"/>
                      <a:pt x="84" y="602"/>
                    </a:cubicBezTo>
                    <a:cubicBezTo>
                      <a:pt x="120" y="637"/>
                      <a:pt x="167" y="661"/>
                      <a:pt x="215" y="661"/>
                    </a:cubicBezTo>
                    <a:cubicBezTo>
                      <a:pt x="262" y="661"/>
                      <a:pt x="310" y="637"/>
                      <a:pt x="346" y="602"/>
                    </a:cubicBezTo>
                    <a:lnTo>
                      <a:pt x="620" y="328"/>
                    </a:lnTo>
                    <a:cubicBezTo>
                      <a:pt x="703" y="256"/>
                      <a:pt x="703" y="125"/>
                      <a:pt x="620" y="54"/>
                    </a:cubicBezTo>
                    <a:cubicBezTo>
                      <a:pt x="584" y="18"/>
                      <a:pt x="536" y="0"/>
                      <a:pt x="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3" name="Shape 1703"/>
        <p:cNvGrpSpPr/>
        <p:nvPr/>
      </p:nvGrpSpPr>
      <p:grpSpPr>
        <a:xfrm>
          <a:off x="0" y="0"/>
          <a:ext cx="0" cy="0"/>
          <a:chOff x="0" y="0"/>
          <a:chExt cx="0" cy="0"/>
        </a:xfrm>
      </p:grpSpPr>
      <p:sp>
        <p:nvSpPr>
          <p:cNvPr id="1704" name="Google Shape;1704;p68"/>
          <p:cNvSpPr txBox="1"/>
          <p:nvPr>
            <p:ph type="title"/>
          </p:nvPr>
        </p:nvSpPr>
        <p:spPr>
          <a:xfrm>
            <a:off x="1087125" y="540000"/>
            <a:ext cx="7336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Customer p</a:t>
            </a:r>
            <a:r>
              <a:rPr lang="en"/>
              <a:t>rofile</a:t>
            </a:r>
            <a:endParaRPr/>
          </a:p>
        </p:txBody>
      </p:sp>
      <p:sp>
        <p:nvSpPr>
          <p:cNvPr id="1705" name="Google Shape;1705;p68"/>
          <p:cNvSpPr/>
          <p:nvPr/>
        </p:nvSpPr>
        <p:spPr>
          <a:xfrm>
            <a:off x="3788250" y="1813450"/>
            <a:ext cx="4436100" cy="2452500"/>
          </a:xfrm>
          <a:prstGeom prst="roundRect">
            <a:avLst>
              <a:gd fmla="val 2475"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68"/>
          <p:cNvSpPr/>
          <p:nvPr/>
        </p:nvSpPr>
        <p:spPr>
          <a:xfrm>
            <a:off x="1293200" y="1562775"/>
            <a:ext cx="1990500" cy="1394100"/>
          </a:xfrm>
          <a:prstGeom prst="roundRect">
            <a:avLst>
              <a:gd fmla="val 10031"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07" name="Google Shape;1707;p68"/>
          <p:cNvPicPr preferRelativeResize="0"/>
          <p:nvPr/>
        </p:nvPicPr>
        <p:blipFill rotWithShape="1">
          <a:blip r:embed="rId3">
            <a:alphaModFix/>
          </a:blip>
          <a:srcRect b="10007" l="29" r="19" t="0"/>
          <a:stretch/>
        </p:blipFill>
        <p:spPr>
          <a:xfrm>
            <a:off x="1095925" y="1363550"/>
            <a:ext cx="2053500" cy="1479300"/>
          </a:xfrm>
          <a:prstGeom prst="roundRect">
            <a:avLst>
              <a:gd fmla="val 8954" name="adj"/>
            </a:avLst>
          </a:prstGeom>
          <a:noFill/>
          <a:ln>
            <a:noFill/>
          </a:ln>
        </p:spPr>
      </p:pic>
      <p:sp>
        <p:nvSpPr>
          <p:cNvPr id="1708" name="Google Shape;1708;p68"/>
          <p:cNvSpPr/>
          <p:nvPr/>
        </p:nvSpPr>
        <p:spPr>
          <a:xfrm>
            <a:off x="1095925" y="3143175"/>
            <a:ext cx="2053500" cy="1202100"/>
          </a:xfrm>
          <a:prstGeom prst="roundRect">
            <a:avLst>
              <a:gd fmla="val 8620" name="adj"/>
            </a:avLst>
          </a:prstGeom>
          <a:solidFill>
            <a:schemeClr val="dk2"/>
          </a:solidFill>
          <a:ln>
            <a:noFill/>
          </a:ln>
          <a:effectLst>
            <a:outerShdw rotWithShape="0" algn="bl" dir="2940000" dist="200025">
              <a:schemeClr val="dk1">
                <a:alpha val="94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68"/>
          <p:cNvSpPr txBox="1"/>
          <p:nvPr>
            <p:ph idx="4294967295" type="ctrTitle"/>
          </p:nvPr>
        </p:nvSpPr>
        <p:spPr>
          <a:xfrm>
            <a:off x="3885725" y="1867050"/>
            <a:ext cx="2111700" cy="38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t>Gender</a:t>
            </a:r>
            <a:endParaRPr sz="2000"/>
          </a:p>
        </p:txBody>
      </p:sp>
      <p:sp>
        <p:nvSpPr>
          <p:cNvPr id="1710" name="Google Shape;1710;p68"/>
          <p:cNvSpPr txBox="1"/>
          <p:nvPr/>
        </p:nvSpPr>
        <p:spPr>
          <a:xfrm>
            <a:off x="5954725" y="2327214"/>
            <a:ext cx="633000" cy="296700"/>
          </a:xfrm>
          <a:prstGeom prst="rect">
            <a:avLst/>
          </a:prstGeom>
          <a:noFill/>
          <a:ln>
            <a:noFill/>
          </a:ln>
        </p:spPr>
        <p:txBody>
          <a:bodyPr anchorCtr="0" anchor="t" bIns="91425" lIns="91425" spcFirstLastPara="1" rIns="91425" wrap="square" tIns="27425">
            <a:noAutofit/>
          </a:bodyPr>
          <a:lstStyle/>
          <a:p>
            <a:pPr indent="0" lvl="0" marL="0" rtl="0" algn="l">
              <a:lnSpc>
                <a:spcPct val="115000"/>
              </a:lnSpc>
              <a:spcBef>
                <a:spcPts val="0"/>
              </a:spcBef>
              <a:spcAft>
                <a:spcPts val="1600"/>
              </a:spcAft>
              <a:buNone/>
            </a:pPr>
            <a:r>
              <a:rPr lang="en">
                <a:solidFill>
                  <a:schemeClr val="dk2"/>
                </a:solidFill>
                <a:latin typeface="Fira Sans"/>
                <a:ea typeface="Fira Sans"/>
                <a:cs typeface="Fira Sans"/>
                <a:sym typeface="Fira Sans"/>
              </a:rPr>
              <a:t>26-35</a:t>
            </a:r>
            <a:endParaRPr>
              <a:solidFill>
                <a:schemeClr val="dk2"/>
              </a:solidFill>
              <a:latin typeface="Fira Sans"/>
              <a:ea typeface="Fira Sans"/>
              <a:cs typeface="Fira Sans"/>
              <a:sym typeface="Fira Sans"/>
            </a:endParaRPr>
          </a:p>
        </p:txBody>
      </p:sp>
      <p:sp>
        <p:nvSpPr>
          <p:cNvPr id="1711" name="Google Shape;1711;p68"/>
          <p:cNvSpPr txBox="1"/>
          <p:nvPr>
            <p:ph idx="4294967295" type="ctrTitle"/>
          </p:nvPr>
        </p:nvSpPr>
        <p:spPr>
          <a:xfrm>
            <a:off x="6005125" y="1867050"/>
            <a:ext cx="2111700" cy="38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t>Age</a:t>
            </a:r>
            <a:endParaRPr sz="2000"/>
          </a:p>
        </p:txBody>
      </p:sp>
      <p:sp>
        <p:nvSpPr>
          <p:cNvPr id="1712" name="Google Shape;1712;p68"/>
          <p:cNvSpPr txBox="1"/>
          <p:nvPr/>
        </p:nvSpPr>
        <p:spPr>
          <a:xfrm>
            <a:off x="5954725" y="2830798"/>
            <a:ext cx="633000" cy="296700"/>
          </a:xfrm>
          <a:prstGeom prst="rect">
            <a:avLst/>
          </a:prstGeom>
          <a:noFill/>
          <a:ln>
            <a:noFill/>
          </a:ln>
        </p:spPr>
        <p:txBody>
          <a:bodyPr anchorCtr="0" anchor="t" bIns="91425" lIns="91425" spcFirstLastPara="1" rIns="91425" wrap="square" tIns="27425">
            <a:noAutofit/>
          </a:bodyPr>
          <a:lstStyle/>
          <a:p>
            <a:pPr indent="0" lvl="0" marL="0" rtl="0" algn="l">
              <a:lnSpc>
                <a:spcPct val="115000"/>
              </a:lnSpc>
              <a:spcBef>
                <a:spcPts val="0"/>
              </a:spcBef>
              <a:spcAft>
                <a:spcPts val="1600"/>
              </a:spcAft>
              <a:buNone/>
            </a:pPr>
            <a:r>
              <a:rPr lang="en">
                <a:solidFill>
                  <a:schemeClr val="dk2"/>
                </a:solidFill>
                <a:latin typeface="Fira Sans"/>
                <a:ea typeface="Fira Sans"/>
                <a:cs typeface="Fira Sans"/>
                <a:sym typeface="Fira Sans"/>
              </a:rPr>
              <a:t>36-45</a:t>
            </a:r>
            <a:endParaRPr>
              <a:solidFill>
                <a:schemeClr val="dk2"/>
              </a:solidFill>
              <a:latin typeface="Fira Sans"/>
              <a:ea typeface="Fira Sans"/>
              <a:cs typeface="Fira Sans"/>
              <a:sym typeface="Fira Sans"/>
            </a:endParaRPr>
          </a:p>
        </p:txBody>
      </p:sp>
      <p:sp>
        <p:nvSpPr>
          <p:cNvPr id="1713" name="Google Shape;1713;p68"/>
          <p:cNvSpPr txBox="1"/>
          <p:nvPr/>
        </p:nvSpPr>
        <p:spPr>
          <a:xfrm>
            <a:off x="5954725" y="3334382"/>
            <a:ext cx="633000" cy="296700"/>
          </a:xfrm>
          <a:prstGeom prst="rect">
            <a:avLst/>
          </a:prstGeom>
          <a:noFill/>
          <a:ln>
            <a:noFill/>
          </a:ln>
        </p:spPr>
        <p:txBody>
          <a:bodyPr anchorCtr="0" anchor="t" bIns="91425" lIns="91425" spcFirstLastPara="1" rIns="91425" wrap="square" tIns="27425">
            <a:noAutofit/>
          </a:bodyPr>
          <a:lstStyle/>
          <a:p>
            <a:pPr indent="0" lvl="0" marL="0" rtl="0" algn="l">
              <a:lnSpc>
                <a:spcPct val="115000"/>
              </a:lnSpc>
              <a:spcBef>
                <a:spcPts val="0"/>
              </a:spcBef>
              <a:spcAft>
                <a:spcPts val="1600"/>
              </a:spcAft>
              <a:buNone/>
            </a:pPr>
            <a:r>
              <a:rPr lang="en">
                <a:solidFill>
                  <a:schemeClr val="dk2"/>
                </a:solidFill>
                <a:latin typeface="Fira Sans"/>
                <a:ea typeface="Fira Sans"/>
                <a:cs typeface="Fira Sans"/>
                <a:sym typeface="Fira Sans"/>
              </a:rPr>
              <a:t>46-55</a:t>
            </a:r>
            <a:endParaRPr>
              <a:solidFill>
                <a:schemeClr val="dk2"/>
              </a:solidFill>
              <a:latin typeface="Fira Sans"/>
              <a:ea typeface="Fira Sans"/>
              <a:cs typeface="Fira Sans"/>
              <a:sym typeface="Fira Sans"/>
            </a:endParaRPr>
          </a:p>
        </p:txBody>
      </p:sp>
      <p:sp>
        <p:nvSpPr>
          <p:cNvPr id="1714" name="Google Shape;1714;p68"/>
          <p:cNvSpPr/>
          <p:nvPr/>
        </p:nvSpPr>
        <p:spPr>
          <a:xfrm>
            <a:off x="5022725" y="2332225"/>
            <a:ext cx="858900" cy="858900"/>
          </a:xfrm>
          <a:prstGeom prst="donut">
            <a:avLst>
              <a:gd fmla="val 16956" name="adj"/>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68"/>
          <p:cNvSpPr/>
          <p:nvPr/>
        </p:nvSpPr>
        <p:spPr>
          <a:xfrm>
            <a:off x="5022725" y="2325771"/>
            <a:ext cx="858900" cy="858900"/>
          </a:xfrm>
          <a:prstGeom prst="blockArc">
            <a:avLst>
              <a:gd fmla="val 16156110" name="adj1"/>
              <a:gd fmla="val 6827749" name="adj2"/>
              <a:gd fmla="val 15863" name="adj3"/>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68"/>
          <p:cNvSpPr txBox="1"/>
          <p:nvPr/>
        </p:nvSpPr>
        <p:spPr>
          <a:xfrm>
            <a:off x="3988993" y="2587376"/>
            <a:ext cx="844200" cy="348600"/>
          </a:xfrm>
          <a:prstGeom prst="rect">
            <a:avLst/>
          </a:prstGeom>
          <a:noFill/>
          <a:ln>
            <a:noFill/>
          </a:ln>
        </p:spPr>
        <p:txBody>
          <a:bodyPr anchorCtr="0" anchor="t" bIns="0" lIns="0" spcFirstLastPara="1" rIns="0" wrap="square" tIns="6350">
            <a:noAutofit/>
          </a:bodyPr>
          <a:lstStyle/>
          <a:p>
            <a:pPr indent="0" lvl="0" marL="0" marR="0" rtl="0" algn="ctr">
              <a:lnSpc>
                <a:spcPct val="100000"/>
              </a:lnSpc>
              <a:spcBef>
                <a:spcPts val="0"/>
              </a:spcBef>
              <a:spcAft>
                <a:spcPts val="0"/>
              </a:spcAft>
              <a:buNone/>
            </a:pPr>
            <a:r>
              <a:rPr lang="en" sz="2000">
                <a:solidFill>
                  <a:schemeClr val="dk2"/>
                </a:solidFill>
                <a:latin typeface="Ultra"/>
                <a:ea typeface="Ultra"/>
                <a:cs typeface="Ultra"/>
                <a:sym typeface="Ultra"/>
              </a:rPr>
              <a:t>60%</a:t>
            </a:r>
            <a:endParaRPr sz="2000">
              <a:solidFill>
                <a:schemeClr val="dk2"/>
              </a:solidFill>
              <a:latin typeface="Ultra"/>
              <a:ea typeface="Ultra"/>
              <a:cs typeface="Ultra"/>
              <a:sym typeface="Ultra"/>
            </a:endParaRPr>
          </a:p>
        </p:txBody>
      </p:sp>
      <p:sp>
        <p:nvSpPr>
          <p:cNvPr id="1717" name="Google Shape;1717;p68"/>
          <p:cNvSpPr txBox="1"/>
          <p:nvPr/>
        </p:nvSpPr>
        <p:spPr>
          <a:xfrm>
            <a:off x="3988993" y="3573226"/>
            <a:ext cx="844200" cy="348600"/>
          </a:xfrm>
          <a:prstGeom prst="rect">
            <a:avLst/>
          </a:prstGeom>
          <a:noFill/>
          <a:ln>
            <a:noFill/>
          </a:ln>
        </p:spPr>
        <p:txBody>
          <a:bodyPr anchorCtr="0" anchor="t" bIns="0" lIns="0" spcFirstLastPara="1" rIns="0" wrap="square" tIns="6350">
            <a:noAutofit/>
          </a:bodyPr>
          <a:lstStyle/>
          <a:p>
            <a:pPr indent="0" lvl="0" marL="0" marR="0" rtl="0" algn="ctr">
              <a:lnSpc>
                <a:spcPct val="100000"/>
              </a:lnSpc>
              <a:spcBef>
                <a:spcPts val="0"/>
              </a:spcBef>
              <a:spcAft>
                <a:spcPts val="0"/>
              </a:spcAft>
              <a:buNone/>
            </a:pPr>
            <a:r>
              <a:rPr lang="en" sz="2000">
                <a:solidFill>
                  <a:schemeClr val="dk2"/>
                </a:solidFill>
                <a:latin typeface="Ultra"/>
                <a:ea typeface="Ultra"/>
                <a:cs typeface="Ultra"/>
                <a:sym typeface="Ultra"/>
              </a:rPr>
              <a:t>40%</a:t>
            </a:r>
            <a:endParaRPr sz="2000">
              <a:solidFill>
                <a:schemeClr val="dk2"/>
              </a:solidFill>
              <a:latin typeface="Ultra"/>
              <a:ea typeface="Ultra"/>
              <a:cs typeface="Ultra"/>
              <a:sym typeface="Ultra"/>
            </a:endParaRPr>
          </a:p>
        </p:txBody>
      </p:sp>
      <p:sp>
        <p:nvSpPr>
          <p:cNvPr id="1718" name="Google Shape;1718;p68"/>
          <p:cNvSpPr/>
          <p:nvPr/>
        </p:nvSpPr>
        <p:spPr>
          <a:xfrm>
            <a:off x="6587425" y="2327189"/>
            <a:ext cx="1529400" cy="296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68"/>
          <p:cNvSpPr/>
          <p:nvPr/>
        </p:nvSpPr>
        <p:spPr>
          <a:xfrm>
            <a:off x="6587425" y="2832348"/>
            <a:ext cx="1529400" cy="296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68"/>
          <p:cNvSpPr/>
          <p:nvPr/>
        </p:nvSpPr>
        <p:spPr>
          <a:xfrm>
            <a:off x="6587425" y="3337471"/>
            <a:ext cx="1529400" cy="296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68"/>
          <p:cNvSpPr/>
          <p:nvPr/>
        </p:nvSpPr>
        <p:spPr>
          <a:xfrm>
            <a:off x="6601775" y="2341451"/>
            <a:ext cx="1128300" cy="2679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68"/>
          <p:cNvSpPr/>
          <p:nvPr/>
        </p:nvSpPr>
        <p:spPr>
          <a:xfrm>
            <a:off x="6601775" y="2846736"/>
            <a:ext cx="477900" cy="2679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68"/>
          <p:cNvSpPr/>
          <p:nvPr/>
        </p:nvSpPr>
        <p:spPr>
          <a:xfrm>
            <a:off x="6601775" y="3352072"/>
            <a:ext cx="571200" cy="2679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8"/>
          <p:cNvSpPr/>
          <p:nvPr/>
        </p:nvSpPr>
        <p:spPr>
          <a:xfrm>
            <a:off x="5022725" y="3293804"/>
            <a:ext cx="858900" cy="858900"/>
          </a:xfrm>
          <a:prstGeom prst="donut">
            <a:avLst>
              <a:gd fmla="val 16956" name="adj"/>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68"/>
          <p:cNvSpPr/>
          <p:nvPr/>
        </p:nvSpPr>
        <p:spPr>
          <a:xfrm>
            <a:off x="5025952" y="3297030"/>
            <a:ext cx="858900" cy="858900"/>
          </a:xfrm>
          <a:prstGeom prst="blockArc">
            <a:avLst>
              <a:gd fmla="val 16210293" name="adj1"/>
              <a:gd fmla="val 2946793" name="adj2"/>
              <a:gd fmla="val 17379" name="adj3"/>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68"/>
          <p:cNvSpPr txBox="1"/>
          <p:nvPr>
            <p:ph idx="4294967295" type="ctrTitle"/>
          </p:nvPr>
        </p:nvSpPr>
        <p:spPr>
          <a:xfrm>
            <a:off x="1168675" y="3227815"/>
            <a:ext cx="1903200" cy="267900"/>
          </a:xfrm>
          <a:prstGeom prst="rect">
            <a:avLst/>
          </a:prstGeom>
          <a:effectLst>
            <a:outerShdw rotWithShape="0" algn="bl" dir="12600000" dist="47625">
              <a:schemeClr val="dk1"/>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rPr>
              <a:t>Interest</a:t>
            </a:r>
            <a:endParaRPr sz="2000">
              <a:solidFill>
                <a:schemeClr val="lt1"/>
              </a:solidFill>
            </a:endParaRPr>
          </a:p>
        </p:txBody>
      </p:sp>
      <p:sp>
        <p:nvSpPr>
          <p:cNvPr id="1727" name="Google Shape;1727;p68"/>
          <p:cNvSpPr txBox="1"/>
          <p:nvPr/>
        </p:nvSpPr>
        <p:spPr>
          <a:xfrm>
            <a:off x="1168675" y="3565892"/>
            <a:ext cx="757500" cy="296700"/>
          </a:xfrm>
          <a:prstGeom prst="rect">
            <a:avLst/>
          </a:prstGeom>
          <a:noFill/>
          <a:ln>
            <a:noFill/>
          </a:ln>
        </p:spPr>
        <p:txBody>
          <a:bodyPr anchorCtr="0" anchor="t" bIns="91425" lIns="91425" spcFirstLastPara="1" rIns="91425" wrap="square" tIns="27425">
            <a:noAutofit/>
          </a:bodyPr>
          <a:lstStyle/>
          <a:p>
            <a:pPr indent="0" lvl="0" marL="0" rtl="0" algn="l">
              <a:lnSpc>
                <a:spcPct val="115000"/>
              </a:lnSpc>
              <a:spcBef>
                <a:spcPts val="0"/>
              </a:spcBef>
              <a:spcAft>
                <a:spcPts val="1600"/>
              </a:spcAft>
              <a:buNone/>
            </a:pPr>
            <a:r>
              <a:rPr lang="en">
                <a:solidFill>
                  <a:schemeClr val="lt1"/>
                </a:solidFill>
                <a:latin typeface="Fira Sans"/>
                <a:ea typeface="Fira Sans"/>
                <a:cs typeface="Fira Sans"/>
                <a:sym typeface="Fira Sans"/>
              </a:rPr>
              <a:t>Male</a:t>
            </a:r>
            <a:endParaRPr>
              <a:solidFill>
                <a:schemeClr val="lt1"/>
              </a:solidFill>
              <a:latin typeface="Fira Sans"/>
              <a:ea typeface="Fira Sans"/>
              <a:cs typeface="Fira Sans"/>
              <a:sym typeface="Fira Sans"/>
            </a:endParaRPr>
          </a:p>
        </p:txBody>
      </p:sp>
      <p:sp>
        <p:nvSpPr>
          <p:cNvPr id="1728" name="Google Shape;1728;p68"/>
          <p:cNvSpPr txBox="1"/>
          <p:nvPr/>
        </p:nvSpPr>
        <p:spPr>
          <a:xfrm>
            <a:off x="1168675" y="3959173"/>
            <a:ext cx="757500" cy="296700"/>
          </a:xfrm>
          <a:prstGeom prst="rect">
            <a:avLst/>
          </a:prstGeom>
          <a:noFill/>
          <a:ln>
            <a:noFill/>
          </a:ln>
        </p:spPr>
        <p:txBody>
          <a:bodyPr anchorCtr="0" anchor="t" bIns="91425" lIns="91425" spcFirstLastPara="1" rIns="91425" wrap="square" tIns="27425">
            <a:noAutofit/>
          </a:bodyPr>
          <a:lstStyle/>
          <a:p>
            <a:pPr indent="0" lvl="0" marL="0" rtl="0" algn="l">
              <a:lnSpc>
                <a:spcPct val="115000"/>
              </a:lnSpc>
              <a:spcBef>
                <a:spcPts val="0"/>
              </a:spcBef>
              <a:spcAft>
                <a:spcPts val="1600"/>
              </a:spcAft>
              <a:buNone/>
            </a:pPr>
            <a:r>
              <a:rPr lang="en">
                <a:solidFill>
                  <a:schemeClr val="lt1"/>
                </a:solidFill>
                <a:latin typeface="Fira Sans"/>
                <a:ea typeface="Fira Sans"/>
                <a:cs typeface="Fira Sans"/>
                <a:sym typeface="Fira Sans"/>
              </a:rPr>
              <a:t>Female</a:t>
            </a:r>
            <a:endParaRPr>
              <a:solidFill>
                <a:schemeClr val="lt1"/>
              </a:solidFill>
              <a:latin typeface="Fira Sans"/>
              <a:ea typeface="Fira Sans"/>
              <a:cs typeface="Fira Sans"/>
              <a:sym typeface="Fira Sans"/>
            </a:endParaRPr>
          </a:p>
        </p:txBody>
      </p:sp>
      <p:grpSp>
        <p:nvGrpSpPr>
          <p:cNvPr id="1729" name="Google Shape;1729;p68"/>
          <p:cNvGrpSpPr/>
          <p:nvPr/>
        </p:nvGrpSpPr>
        <p:grpSpPr>
          <a:xfrm>
            <a:off x="2840650" y="1764113"/>
            <a:ext cx="443062" cy="590770"/>
            <a:chOff x="7371700" y="2260325"/>
            <a:chExt cx="443062" cy="590770"/>
          </a:xfrm>
        </p:grpSpPr>
        <p:sp>
          <p:nvSpPr>
            <p:cNvPr id="1730" name="Google Shape;1730;p68"/>
            <p:cNvSpPr/>
            <p:nvPr/>
          </p:nvSpPr>
          <p:spPr>
            <a:xfrm>
              <a:off x="7407630" y="2260325"/>
              <a:ext cx="407132" cy="237575"/>
            </a:xfrm>
            <a:custGeom>
              <a:rect b="b" l="l" r="r" t="t"/>
              <a:pathLst>
                <a:path extrusionOk="0" h="9503" w="26199">
                  <a:moveTo>
                    <a:pt x="0" y="0"/>
                  </a:moveTo>
                  <a:cubicBezTo>
                    <a:pt x="8310" y="4153"/>
                    <a:pt x="17385" y="6568"/>
                    <a:pt x="26199" y="9503"/>
                  </a:cubicBezTo>
                </a:path>
              </a:pathLst>
            </a:custGeom>
            <a:noFill/>
            <a:ln cap="rnd" cmpd="sng" w="38100">
              <a:solidFill>
                <a:schemeClr val="dk1"/>
              </a:solidFill>
              <a:prstDash val="solid"/>
              <a:round/>
              <a:headEnd len="med" w="med" type="none"/>
              <a:tailEnd len="med" w="med" type="none"/>
            </a:ln>
          </p:spPr>
        </p:sp>
        <p:sp>
          <p:nvSpPr>
            <p:cNvPr id="1731" name="Google Shape;1731;p68"/>
            <p:cNvSpPr/>
            <p:nvPr/>
          </p:nvSpPr>
          <p:spPr>
            <a:xfrm>
              <a:off x="7371700" y="2452967"/>
              <a:ext cx="407132" cy="237575"/>
            </a:xfrm>
            <a:custGeom>
              <a:rect b="b" l="l" r="r" t="t"/>
              <a:pathLst>
                <a:path extrusionOk="0" h="9503" w="26199">
                  <a:moveTo>
                    <a:pt x="0" y="0"/>
                  </a:moveTo>
                  <a:cubicBezTo>
                    <a:pt x="8310" y="4153"/>
                    <a:pt x="17385" y="6568"/>
                    <a:pt x="26199" y="9503"/>
                  </a:cubicBezTo>
                </a:path>
              </a:pathLst>
            </a:custGeom>
            <a:noFill/>
            <a:ln cap="rnd" cmpd="sng" w="38100">
              <a:solidFill>
                <a:schemeClr val="dk1"/>
              </a:solidFill>
              <a:prstDash val="solid"/>
              <a:round/>
              <a:headEnd len="med" w="med" type="none"/>
              <a:tailEnd len="med" w="med" type="none"/>
            </a:ln>
          </p:spPr>
        </p:sp>
        <p:sp>
          <p:nvSpPr>
            <p:cNvPr id="1732" name="Google Shape;1732;p68"/>
            <p:cNvSpPr/>
            <p:nvPr/>
          </p:nvSpPr>
          <p:spPr>
            <a:xfrm>
              <a:off x="7371700" y="2613520"/>
              <a:ext cx="407132" cy="237575"/>
            </a:xfrm>
            <a:custGeom>
              <a:rect b="b" l="l" r="r" t="t"/>
              <a:pathLst>
                <a:path extrusionOk="0" h="9503" w="26199">
                  <a:moveTo>
                    <a:pt x="0" y="0"/>
                  </a:moveTo>
                  <a:cubicBezTo>
                    <a:pt x="8310" y="4153"/>
                    <a:pt x="17385" y="6568"/>
                    <a:pt x="26199" y="9503"/>
                  </a:cubicBezTo>
                </a:path>
              </a:pathLst>
            </a:custGeom>
            <a:noFill/>
            <a:ln cap="rnd" cmpd="sng" w="38100">
              <a:solidFill>
                <a:schemeClr val="dk1"/>
              </a:solidFill>
              <a:prstDash val="solid"/>
              <a:round/>
              <a:headEnd len="med" w="med" type="none"/>
              <a:tailEnd len="med" w="med" type="none"/>
            </a:ln>
          </p:spPr>
        </p:sp>
      </p:grpSp>
      <p:grpSp>
        <p:nvGrpSpPr>
          <p:cNvPr id="1733" name="Google Shape;1733;p68"/>
          <p:cNvGrpSpPr/>
          <p:nvPr/>
        </p:nvGrpSpPr>
        <p:grpSpPr>
          <a:xfrm rot="-1356346">
            <a:off x="6962604" y="673174"/>
            <a:ext cx="407145" cy="398141"/>
            <a:chOff x="7371700" y="2452967"/>
            <a:chExt cx="407132" cy="398128"/>
          </a:xfrm>
        </p:grpSpPr>
        <p:sp>
          <p:nvSpPr>
            <p:cNvPr id="1734" name="Google Shape;1734;p68"/>
            <p:cNvSpPr/>
            <p:nvPr/>
          </p:nvSpPr>
          <p:spPr>
            <a:xfrm>
              <a:off x="7371700" y="2452967"/>
              <a:ext cx="407132" cy="237575"/>
            </a:xfrm>
            <a:custGeom>
              <a:rect b="b" l="l" r="r" t="t"/>
              <a:pathLst>
                <a:path extrusionOk="0" h="9503" w="26199">
                  <a:moveTo>
                    <a:pt x="0" y="0"/>
                  </a:moveTo>
                  <a:cubicBezTo>
                    <a:pt x="8310" y="4153"/>
                    <a:pt x="17385" y="6568"/>
                    <a:pt x="26199" y="9503"/>
                  </a:cubicBezTo>
                </a:path>
              </a:pathLst>
            </a:custGeom>
            <a:noFill/>
            <a:ln cap="rnd" cmpd="sng" w="38100">
              <a:solidFill>
                <a:schemeClr val="dk1"/>
              </a:solidFill>
              <a:prstDash val="solid"/>
              <a:round/>
              <a:headEnd len="med" w="med" type="none"/>
              <a:tailEnd len="med" w="med" type="none"/>
            </a:ln>
          </p:spPr>
        </p:sp>
        <p:sp>
          <p:nvSpPr>
            <p:cNvPr id="1735" name="Google Shape;1735;p68"/>
            <p:cNvSpPr/>
            <p:nvPr/>
          </p:nvSpPr>
          <p:spPr>
            <a:xfrm>
              <a:off x="7371700" y="2613520"/>
              <a:ext cx="407132" cy="237575"/>
            </a:xfrm>
            <a:custGeom>
              <a:rect b="b" l="l" r="r" t="t"/>
              <a:pathLst>
                <a:path extrusionOk="0" h="9503" w="26199">
                  <a:moveTo>
                    <a:pt x="0" y="0"/>
                  </a:moveTo>
                  <a:cubicBezTo>
                    <a:pt x="8310" y="4153"/>
                    <a:pt x="17385" y="6568"/>
                    <a:pt x="26199" y="9503"/>
                  </a:cubicBezTo>
                </a:path>
              </a:pathLst>
            </a:custGeom>
            <a:noFill/>
            <a:ln cap="rnd" cmpd="sng" w="38100">
              <a:solidFill>
                <a:schemeClr val="dk1"/>
              </a:solidFill>
              <a:prstDash val="solid"/>
              <a:round/>
              <a:headEnd len="med" w="med" type="none"/>
              <a:tailEnd len="med" w="med" type="none"/>
            </a:ln>
          </p:spPr>
        </p:sp>
      </p:grpSp>
      <p:grpSp>
        <p:nvGrpSpPr>
          <p:cNvPr id="1736" name="Google Shape;1736;p68"/>
          <p:cNvGrpSpPr/>
          <p:nvPr/>
        </p:nvGrpSpPr>
        <p:grpSpPr>
          <a:xfrm>
            <a:off x="5278084" y="3525694"/>
            <a:ext cx="354620" cy="401576"/>
            <a:chOff x="-57950750" y="2296300"/>
            <a:chExt cx="279625" cy="316650"/>
          </a:xfrm>
        </p:grpSpPr>
        <p:sp>
          <p:nvSpPr>
            <p:cNvPr id="1737" name="Google Shape;1737;p68"/>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68"/>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68"/>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8"/>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 name="Google Shape;1741;p68"/>
          <p:cNvGrpSpPr/>
          <p:nvPr/>
        </p:nvGrpSpPr>
        <p:grpSpPr>
          <a:xfrm>
            <a:off x="5253101" y="2553429"/>
            <a:ext cx="404588" cy="403573"/>
            <a:chOff x="-57578225" y="1904075"/>
            <a:chExt cx="319025" cy="318225"/>
          </a:xfrm>
        </p:grpSpPr>
        <p:sp>
          <p:nvSpPr>
            <p:cNvPr id="1742" name="Google Shape;1742;p68"/>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8"/>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68"/>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68"/>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 name="Google Shape;1746;p68"/>
          <p:cNvGrpSpPr/>
          <p:nvPr/>
        </p:nvGrpSpPr>
        <p:grpSpPr>
          <a:xfrm>
            <a:off x="1978215" y="3964128"/>
            <a:ext cx="288912" cy="286773"/>
            <a:chOff x="-13966675" y="1639700"/>
            <a:chExt cx="354450" cy="351825"/>
          </a:xfrm>
        </p:grpSpPr>
        <p:sp>
          <p:nvSpPr>
            <p:cNvPr id="1747" name="Google Shape;1747;p68"/>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68"/>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68"/>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68"/>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68"/>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 name="Google Shape;1752;p68"/>
          <p:cNvGrpSpPr/>
          <p:nvPr/>
        </p:nvGrpSpPr>
        <p:grpSpPr>
          <a:xfrm>
            <a:off x="2555885" y="3540610"/>
            <a:ext cx="286997" cy="286467"/>
            <a:chOff x="-9157450" y="1622750"/>
            <a:chExt cx="352100" cy="351450"/>
          </a:xfrm>
        </p:grpSpPr>
        <p:sp>
          <p:nvSpPr>
            <p:cNvPr id="1753" name="Google Shape;1753;p68"/>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68"/>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 name="Google Shape;1755;p68"/>
          <p:cNvGrpSpPr/>
          <p:nvPr/>
        </p:nvGrpSpPr>
        <p:grpSpPr>
          <a:xfrm>
            <a:off x="2550894" y="3976982"/>
            <a:ext cx="296977" cy="261059"/>
            <a:chOff x="892750" y="267400"/>
            <a:chExt cx="483125" cy="424625"/>
          </a:xfrm>
        </p:grpSpPr>
        <p:sp>
          <p:nvSpPr>
            <p:cNvPr id="1756" name="Google Shape;1756;p68"/>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57" name="Google Shape;1757;p68"/>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58" name="Google Shape;1758;p68"/>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759" name="Google Shape;1759;p68"/>
          <p:cNvGrpSpPr/>
          <p:nvPr/>
        </p:nvGrpSpPr>
        <p:grpSpPr>
          <a:xfrm>
            <a:off x="1979163" y="3588393"/>
            <a:ext cx="287003" cy="283048"/>
            <a:chOff x="2079300" y="4399325"/>
            <a:chExt cx="489850" cy="483100"/>
          </a:xfrm>
        </p:grpSpPr>
        <p:sp>
          <p:nvSpPr>
            <p:cNvPr id="1760" name="Google Shape;1760;p68"/>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61" name="Google Shape;1761;p68"/>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cxnSp>
        <p:nvCxnSpPr>
          <p:cNvPr id="1762" name="Google Shape;1762;p68"/>
          <p:cNvCxnSpPr/>
          <p:nvPr/>
        </p:nvCxnSpPr>
        <p:spPr>
          <a:xfrm>
            <a:off x="3989000" y="2311000"/>
            <a:ext cx="4120500" cy="0"/>
          </a:xfrm>
          <a:prstGeom prst="straightConnector1">
            <a:avLst/>
          </a:prstGeom>
          <a:noFill/>
          <a:ln cap="flat" cmpd="sng" w="9525">
            <a:solidFill>
              <a:srgbClr val="FF0000"/>
            </a:solidFill>
            <a:prstDash val="solid"/>
            <a:round/>
            <a:headEnd len="med" w="med" type="none"/>
            <a:tailEnd len="med" w="med" type="none"/>
          </a:ln>
        </p:spPr>
      </p:cxnSp>
      <p:cxnSp>
        <p:nvCxnSpPr>
          <p:cNvPr id="1763" name="Google Shape;1763;p68"/>
          <p:cNvCxnSpPr/>
          <p:nvPr/>
        </p:nvCxnSpPr>
        <p:spPr>
          <a:xfrm>
            <a:off x="3989000" y="4152700"/>
            <a:ext cx="4120500" cy="0"/>
          </a:xfrm>
          <a:prstGeom prst="straightConnector1">
            <a:avLst/>
          </a:prstGeom>
          <a:noFill/>
          <a:ln cap="flat" cmpd="sng" w="9525">
            <a:solidFill>
              <a:srgbClr val="FF0000"/>
            </a:solidFill>
            <a:prstDash val="solid"/>
            <a:round/>
            <a:headEnd len="med" w="med" type="none"/>
            <a:tailEnd len="med" w="med" type="none"/>
          </a:ln>
        </p:spPr>
      </p:cxnSp>
      <p:sp>
        <p:nvSpPr>
          <p:cNvPr id="1764" name="Google Shape;1764;p68"/>
          <p:cNvSpPr txBox="1"/>
          <p:nvPr/>
        </p:nvSpPr>
        <p:spPr>
          <a:xfrm>
            <a:off x="5963170" y="3837966"/>
            <a:ext cx="633000" cy="296700"/>
          </a:xfrm>
          <a:prstGeom prst="rect">
            <a:avLst/>
          </a:prstGeom>
          <a:noFill/>
          <a:ln>
            <a:noFill/>
          </a:ln>
        </p:spPr>
        <p:txBody>
          <a:bodyPr anchorCtr="0" anchor="t" bIns="91425" lIns="91425" spcFirstLastPara="1" rIns="91425" wrap="square" tIns="27425">
            <a:noAutofit/>
          </a:bodyPr>
          <a:lstStyle/>
          <a:p>
            <a:pPr indent="0" lvl="0" marL="0" rtl="0" algn="l">
              <a:lnSpc>
                <a:spcPct val="115000"/>
              </a:lnSpc>
              <a:spcBef>
                <a:spcPts val="0"/>
              </a:spcBef>
              <a:spcAft>
                <a:spcPts val="1600"/>
              </a:spcAft>
              <a:buNone/>
            </a:pPr>
            <a:r>
              <a:rPr lang="en">
                <a:solidFill>
                  <a:schemeClr val="dk2"/>
                </a:solidFill>
                <a:latin typeface="Fira Sans"/>
                <a:ea typeface="Fira Sans"/>
                <a:cs typeface="Fira Sans"/>
                <a:sym typeface="Fira Sans"/>
              </a:rPr>
              <a:t>5</a:t>
            </a:r>
            <a:r>
              <a:rPr lang="en">
                <a:solidFill>
                  <a:schemeClr val="dk2"/>
                </a:solidFill>
                <a:latin typeface="Fira Sans"/>
                <a:ea typeface="Fira Sans"/>
                <a:cs typeface="Fira Sans"/>
                <a:sym typeface="Fira Sans"/>
              </a:rPr>
              <a:t>6-65</a:t>
            </a:r>
            <a:endParaRPr>
              <a:solidFill>
                <a:schemeClr val="dk2"/>
              </a:solidFill>
              <a:latin typeface="Fira Sans"/>
              <a:ea typeface="Fira Sans"/>
              <a:cs typeface="Fira Sans"/>
              <a:sym typeface="Fira Sans"/>
            </a:endParaRPr>
          </a:p>
        </p:txBody>
      </p:sp>
      <p:sp>
        <p:nvSpPr>
          <p:cNvPr id="1765" name="Google Shape;1765;p68"/>
          <p:cNvSpPr/>
          <p:nvPr/>
        </p:nvSpPr>
        <p:spPr>
          <a:xfrm>
            <a:off x="6587425" y="3838003"/>
            <a:ext cx="1529400" cy="296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68"/>
          <p:cNvSpPr/>
          <p:nvPr/>
        </p:nvSpPr>
        <p:spPr>
          <a:xfrm>
            <a:off x="6601775" y="3852616"/>
            <a:ext cx="297000" cy="2679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70" name="Shape 1770"/>
        <p:cNvGrpSpPr/>
        <p:nvPr/>
      </p:nvGrpSpPr>
      <p:grpSpPr>
        <a:xfrm>
          <a:off x="0" y="0"/>
          <a:ext cx="0" cy="0"/>
          <a:chOff x="0" y="0"/>
          <a:chExt cx="0" cy="0"/>
        </a:xfrm>
      </p:grpSpPr>
      <p:grpSp>
        <p:nvGrpSpPr>
          <p:cNvPr id="1771" name="Google Shape;1771;p69"/>
          <p:cNvGrpSpPr/>
          <p:nvPr/>
        </p:nvGrpSpPr>
        <p:grpSpPr>
          <a:xfrm>
            <a:off x="1138738" y="1399496"/>
            <a:ext cx="3312650" cy="2988300"/>
            <a:chOff x="4714014" y="1125571"/>
            <a:chExt cx="3312650" cy="2988300"/>
          </a:xfrm>
        </p:grpSpPr>
        <p:grpSp>
          <p:nvGrpSpPr>
            <p:cNvPr id="1772" name="Google Shape;1772;p69"/>
            <p:cNvGrpSpPr/>
            <p:nvPr/>
          </p:nvGrpSpPr>
          <p:grpSpPr>
            <a:xfrm>
              <a:off x="4714014" y="1125571"/>
              <a:ext cx="3312650" cy="2988300"/>
              <a:chOff x="4714014" y="1125571"/>
              <a:chExt cx="3312650" cy="2988300"/>
            </a:xfrm>
          </p:grpSpPr>
          <p:sp>
            <p:nvSpPr>
              <p:cNvPr id="1773" name="Google Shape;1773;p69"/>
              <p:cNvSpPr/>
              <p:nvPr/>
            </p:nvSpPr>
            <p:spPr>
              <a:xfrm>
                <a:off x="4720364" y="1125571"/>
                <a:ext cx="3306300" cy="2988300"/>
              </a:xfrm>
              <a:prstGeom prst="roundRect">
                <a:avLst>
                  <a:gd fmla="val 3966" name="adj"/>
                </a:avLst>
              </a:prstGeom>
              <a:solidFill>
                <a:schemeClr val="lt2"/>
              </a:solidFill>
              <a:ln>
                <a:noFill/>
              </a:ln>
              <a:effectLst>
                <a:outerShdw rotWithShape="0" algn="bl" dir="2880000" dist="200025">
                  <a:schemeClr val="dk1">
                    <a:alpha val="95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69"/>
              <p:cNvSpPr/>
              <p:nvPr/>
            </p:nvSpPr>
            <p:spPr>
              <a:xfrm>
                <a:off x="4714014" y="1390646"/>
                <a:ext cx="3306300" cy="95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5" name="Google Shape;1775;p69"/>
            <p:cNvSpPr/>
            <p:nvPr/>
          </p:nvSpPr>
          <p:spPr>
            <a:xfrm>
              <a:off x="7191375" y="1171575"/>
              <a:ext cx="162000" cy="162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69"/>
            <p:cNvSpPr/>
            <p:nvPr/>
          </p:nvSpPr>
          <p:spPr>
            <a:xfrm>
              <a:off x="7448550" y="117157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69"/>
            <p:cNvSpPr/>
            <p:nvPr/>
          </p:nvSpPr>
          <p:spPr>
            <a:xfrm>
              <a:off x="7705725" y="1171575"/>
              <a:ext cx="162000" cy="162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 name="Google Shape;1778;p69"/>
          <p:cNvGrpSpPr/>
          <p:nvPr/>
        </p:nvGrpSpPr>
        <p:grpSpPr>
          <a:xfrm>
            <a:off x="5029913" y="1386600"/>
            <a:ext cx="3312650" cy="2988300"/>
            <a:chOff x="4714014" y="1125571"/>
            <a:chExt cx="3312650" cy="2988300"/>
          </a:xfrm>
        </p:grpSpPr>
        <p:grpSp>
          <p:nvGrpSpPr>
            <p:cNvPr id="1779" name="Google Shape;1779;p69"/>
            <p:cNvGrpSpPr/>
            <p:nvPr/>
          </p:nvGrpSpPr>
          <p:grpSpPr>
            <a:xfrm>
              <a:off x="4714014" y="1125571"/>
              <a:ext cx="3312650" cy="2988300"/>
              <a:chOff x="4714014" y="1125571"/>
              <a:chExt cx="3312650" cy="2988300"/>
            </a:xfrm>
          </p:grpSpPr>
          <p:sp>
            <p:nvSpPr>
              <p:cNvPr id="1780" name="Google Shape;1780;p69"/>
              <p:cNvSpPr/>
              <p:nvPr/>
            </p:nvSpPr>
            <p:spPr>
              <a:xfrm>
                <a:off x="4720364" y="1125571"/>
                <a:ext cx="3306300" cy="2988300"/>
              </a:xfrm>
              <a:prstGeom prst="roundRect">
                <a:avLst>
                  <a:gd fmla="val 3966" name="adj"/>
                </a:avLst>
              </a:prstGeom>
              <a:solidFill>
                <a:schemeClr val="lt2"/>
              </a:solidFill>
              <a:ln>
                <a:noFill/>
              </a:ln>
              <a:effectLst>
                <a:outerShdw rotWithShape="0" algn="bl" dir="2880000" dist="200025">
                  <a:schemeClr val="dk1">
                    <a:alpha val="95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69"/>
              <p:cNvSpPr/>
              <p:nvPr/>
            </p:nvSpPr>
            <p:spPr>
              <a:xfrm>
                <a:off x="4714014" y="1390646"/>
                <a:ext cx="3306300" cy="95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2" name="Google Shape;1782;p69"/>
            <p:cNvSpPr/>
            <p:nvPr/>
          </p:nvSpPr>
          <p:spPr>
            <a:xfrm>
              <a:off x="7191375" y="1171575"/>
              <a:ext cx="162000" cy="162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69"/>
            <p:cNvSpPr/>
            <p:nvPr/>
          </p:nvSpPr>
          <p:spPr>
            <a:xfrm>
              <a:off x="7448550" y="117157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69"/>
            <p:cNvSpPr/>
            <p:nvPr/>
          </p:nvSpPr>
          <p:spPr>
            <a:xfrm>
              <a:off x="7705725" y="1171575"/>
              <a:ext cx="162000" cy="162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5" name="Google Shape;1785;p69"/>
          <p:cNvSpPr/>
          <p:nvPr/>
        </p:nvSpPr>
        <p:spPr>
          <a:xfrm>
            <a:off x="5244563" y="3604175"/>
            <a:ext cx="2907600" cy="658200"/>
          </a:xfrm>
          <a:prstGeom prst="roundRect">
            <a:avLst>
              <a:gd fmla="val 16705"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9"/>
          <p:cNvSpPr txBox="1"/>
          <p:nvPr>
            <p:ph type="title"/>
          </p:nvPr>
        </p:nvSpPr>
        <p:spPr>
          <a:xfrm>
            <a:off x="1087125" y="540000"/>
            <a:ext cx="7336800" cy="5727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t>Customer testimonials</a:t>
            </a:r>
            <a:endParaRPr/>
          </a:p>
        </p:txBody>
      </p:sp>
      <p:sp>
        <p:nvSpPr>
          <p:cNvPr id="1787" name="Google Shape;1787;p69"/>
          <p:cNvSpPr txBox="1"/>
          <p:nvPr>
            <p:ph idx="3" type="subTitle"/>
          </p:nvPr>
        </p:nvSpPr>
        <p:spPr>
          <a:xfrm>
            <a:off x="1310479" y="3123525"/>
            <a:ext cx="2907600" cy="4530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Mark Bones</a:t>
            </a:r>
            <a:endParaRPr/>
          </a:p>
        </p:txBody>
      </p:sp>
      <p:sp>
        <p:nvSpPr>
          <p:cNvPr id="1788" name="Google Shape;1788;p69"/>
          <p:cNvSpPr txBox="1"/>
          <p:nvPr>
            <p:ph idx="4" type="subTitle"/>
          </p:nvPr>
        </p:nvSpPr>
        <p:spPr>
          <a:xfrm>
            <a:off x="5232439" y="3123525"/>
            <a:ext cx="2907600" cy="4530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Helena James</a:t>
            </a:r>
            <a:endParaRPr/>
          </a:p>
        </p:txBody>
      </p:sp>
      <p:sp>
        <p:nvSpPr>
          <p:cNvPr id="1789" name="Google Shape;1789;p69"/>
          <p:cNvSpPr txBox="1"/>
          <p:nvPr>
            <p:ph idx="2" type="subTitle"/>
          </p:nvPr>
        </p:nvSpPr>
        <p:spPr>
          <a:xfrm>
            <a:off x="5244554" y="3672075"/>
            <a:ext cx="2907600" cy="5229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solidFill>
                  <a:schemeClr val="lt1"/>
                </a:solidFill>
              </a:rPr>
              <a:t>“</a:t>
            </a:r>
            <a:r>
              <a:rPr lang="en">
                <a:solidFill>
                  <a:schemeClr val="lt1"/>
                </a:solidFill>
              </a:rPr>
              <a:t>Venus has a beautiful name, but its atmosphere is poisonous”</a:t>
            </a:r>
            <a:endParaRPr>
              <a:solidFill>
                <a:schemeClr val="lt1"/>
              </a:solidFill>
            </a:endParaRPr>
          </a:p>
        </p:txBody>
      </p:sp>
      <p:sp>
        <p:nvSpPr>
          <p:cNvPr id="1790" name="Google Shape;1790;p69"/>
          <p:cNvSpPr/>
          <p:nvPr/>
        </p:nvSpPr>
        <p:spPr>
          <a:xfrm>
            <a:off x="1341263" y="3595886"/>
            <a:ext cx="2907600" cy="658200"/>
          </a:xfrm>
          <a:prstGeom prst="roundRect">
            <a:avLst>
              <a:gd fmla="val 16705"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69"/>
          <p:cNvSpPr txBox="1"/>
          <p:nvPr>
            <p:ph idx="1" type="subTitle"/>
          </p:nvPr>
        </p:nvSpPr>
        <p:spPr>
          <a:xfrm>
            <a:off x="1341254" y="3672075"/>
            <a:ext cx="2907600" cy="5229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solidFill>
                  <a:schemeClr val="lt1"/>
                </a:solidFill>
              </a:rPr>
              <a:t>“</a:t>
            </a:r>
            <a:r>
              <a:rPr lang="en">
                <a:solidFill>
                  <a:schemeClr val="lt1"/>
                </a:solidFill>
              </a:rPr>
              <a:t>Mercury is the closest planet to the Sun and the smallest one”</a:t>
            </a:r>
            <a:endParaRPr>
              <a:solidFill>
                <a:schemeClr val="lt1"/>
              </a:solidFill>
            </a:endParaRPr>
          </a:p>
        </p:txBody>
      </p:sp>
      <p:sp>
        <p:nvSpPr>
          <p:cNvPr id="1792" name="Google Shape;1792;p69"/>
          <p:cNvSpPr/>
          <p:nvPr/>
        </p:nvSpPr>
        <p:spPr>
          <a:xfrm>
            <a:off x="7445650" y="292250"/>
            <a:ext cx="1342350" cy="435400"/>
          </a:xfrm>
          <a:custGeom>
            <a:rect b="b" l="l" r="r" t="t"/>
            <a:pathLst>
              <a:path extrusionOk="0" h="17416" w="53694">
                <a:moveTo>
                  <a:pt x="0" y="9737"/>
                </a:moveTo>
                <a:cubicBezTo>
                  <a:pt x="1142" y="6320"/>
                  <a:pt x="5525" y="423"/>
                  <a:pt x="8261" y="2767"/>
                </a:cubicBezTo>
                <a:cubicBezTo>
                  <a:pt x="11241" y="5320"/>
                  <a:pt x="7535" y="15008"/>
                  <a:pt x="11359" y="14125"/>
                </a:cubicBezTo>
                <a:cubicBezTo>
                  <a:pt x="17188" y="12779"/>
                  <a:pt x="17746" y="-2463"/>
                  <a:pt x="22975" y="443"/>
                </a:cubicBezTo>
                <a:cubicBezTo>
                  <a:pt x="25767" y="1995"/>
                  <a:pt x="27761" y="5792"/>
                  <a:pt x="27364" y="8962"/>
                </a:cubicBezTo>
                <a:cubicBezTo>
                  <a:pt x="27022" y="11694"/>
                  <a:pt x="24752" y="16351"/>
                  <a:pt x="27364" y="17223"/>
                </a:cubicBezTo>
                <a:cubicBezTo>
                  <a:pt x="30629" y="18313"/>
                  <a:pt x="34536" y="14292"/>
                  <a:pt x="35624" y="11027"/>
                </a:cubicBezTo>
                <a:cubicBezTo>
                  <a:pt x="36756" y="7632"/>
                  <a:pt x="36950" y="1476"/>
                  <a:pt x="40529" y="1476"/>
                </a:cubicBezTo>
                <a:cubicBezTo>
                  <a:pt x="45132" y="1476"/>
                  <a:pt x="43115" y="10407"/>
                  <a:pt x="45434" y="14383"/>
                </a:cubicBezTo>
                <a:cubicBezTo>
                  <a:pt x="46827" y="16772"/>
                  <a:pt x="51104" y="16129"/>
                  <a:pt x="53694" y="15158"/>
                </a:cubicBezTo>
              </a:path>
            </a:pathLst>
          </a:custGeom>
          <a:noFill/>
          <a:ln cap="rnd" cmpd="sng" w="38100">
            <a:solidFill>
              <a:schemeClr val="dk2"/>
            </a:solidFill>
            <a:prstDash val="solid"/>
            <a:round/>
            <a:headEnd len="med" w="med" type="none"/>
            <a:tailEnd len="med" w="med" type="none"/>
          </a:ln>
        </p:spPr>
      </p:sp>
      <p:grpSp>
        <p:nvGrpSpPr>
          <p:cNvPr id="1793" name="Google Shape;1793;p69"/>
          <p:cNvGrpSpPr/>
          <p:nvPr/>
        </p:nvGrpSpPr>
        <p:grpSpPr>
          <a:xfrm rot="1377290">
            <a:off x="680597" y="2188396"/>
            <a:ext cx="580268" cy="676396"/>
            <a:chOff x="1545492" y="2775050"/>
            <a:chExt cx="580276" cy="676405"/>
          </a:xfrm>
        </p:grpSpPr>
        <p:sp>
          <p:nvSpPr>
            <p:cNvPr id="1794" name="Google Shape;1794;p69"/>
            <p:cNvSpPr/>
            <p:nvPr/>
          </p:nvSpPr>
          <p:spPr>
            <a:xfrm>
              <a:off x="1703750" y="2775050"/>
              <a:ext cx="406575" cy="167775"/>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sp>
          <p:nvSpPr>
            <p:cNvPr id="1795" name="Google Shape;1795;p69"/>
            <p:cNvSpPr/>
            <p:nvPr/>
          </p:nvSpPr>
          <p:spPr>
            <a:xfrm rot="-1152844">
              <a:off x="1561775" y="2962193"/>
              <a:ext cx="406577" cy="167776"/>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sp>
          <p:nvSpPr>
            <p:cNvPr id="1796" name="Google Shape;1796;p69"/>
            <p:cNvSpPr/>
            <p:nvPr/>
          </p:nvSpPr>
          <p:spPr>
            <a:xfrm rot="-1702772">
              <a:off x="1703761" y="3197142"/>
              <a:ext cx="406566" cy="167771"/>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grpSp>
      <p:pic>
        <p:nvPicPr>
          <p:cNvPr id="1797" name="Google Shape;1797;p69"/>
          <p:cNvPicPr preferRelativeResize="0"/>
          <p:nvPr/>
        </p:nvPicPr>
        <p:blipFill rotWithShape="1">
          <a:blip r:embed="rId3">
            <a:alphaModFix/>
          </a:blip>
          <a:srcRect b="60325" l="0" r="0" t="-155"/>
          <a:stretch/>
        </p:blipFill>
        <p:spPr>
          <a:xfrm>
            <a:off x="1341254" y="1871525"/>
            <a:ext cx="2877000" cy="1304700"/>
          </a:xfrm>
          <a:prstGeom prst="roundRect">
            <a:avLst>
              <a:gd fmla="val 8954" name="adj"/>
            </a:avLst>
          </a:prstGeom>
          <a:noFill/>
          <a:ln>
            <a:noFill/>
          </a:ln>
        </p:spPr>
      </p:pic>
      <p:pic>
        <p:nvPicPr>
          <p:cNvPr id="1798" name="Google Shape;1798;p69"/>
          <p:cNvPicPr preferRelativeResize="0"/>
          <p:nvPr/>
        </p:nvPicPr>
        <p:blipFill rotWithShape="1">
          <a:blip r:embed="rId4">
            <a:alphaModFix/>
          </a:blip>
          <a:srcRect b="37601" l="14721" r="17869" t="6650"/>
          <a:stretch/>
        </p:blipFill>
        <p:spPr>
          <a:xfrm>
            <a:off x="5291454" y="1871525"/>
            <a:ext cx="2877000" cy="1304700"/>
          </a:xfrm>
          <a:prstGeom prst="roundRect">
            <a:avLst>
              <a:gd fmla="val 8954" name="adj"/>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6" name="Shape 756"/>
        <p:cNvGrpSpPr/>
        <p:nvPr/>
      </p:nvGrpSpPr>
      <p:grpSpPr>
        <a:xfrm>
          <a:off x="0" y="0"/>
          <a:ext cx="0" cy="0"/>
          <a:chOff x="0" y="0"/>
          <a:chExt cx="0" cy="0"/>
        </a:xfrm>
      </p:grpSpPr>
      <p:sp>
        <p:nvSpPr>
          <p:cNvPr id="757" name="Google Shape;757;p43"/>
          <p:cNvSpPr/>
          <p:nvPr/>
        </p:nvSpPr>
        <p:spPr>
          <a:xfrm>
            <a:off x="1641675" y="1223825"/>
            <a:ext cx="6227700" cy="1962300"/>
          </a:xfrm>
          <a:prstGeom prst="roundRect">
            <a:avLst>
              <a:gd fmla="val 7027" name="adj"/>
            </a:avLst>
          </a:prstGeom>
          <a:solidFill>
            <a:schemeClr val="lt1"/>
          </a:solidFill>
          <a:ln>
            <a:noFill/>
          </a:ln>
          <a:effectLst>
            <a:outerShdw rotWithShape="0" algn="bl" dir="2760000" dist="190500">
              <a:schemeClr val="dk1">
                <a:alpha val="93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43"/>
          <p:cNvSpPr txBox="1"/>
          <p:nvPr>
            <p:ph type="title"/>
          </p:nvPr>
        </p:nvSpPr>
        <p:spPr>
          <a:xfrm>
            <a:off x="1851775" y="1223825"/>
            <a:ext cx="5802300" cy="2067600"/>
          </a:xfrm>
          <a:prstGeom prst="rect">
            <a:avLst/>
          </a:prstGeom>
          <a:noFill/>
        </p:spPr>
        <p:txBody>
          <a:bodyPr anchorCtr="0" anchor="ctr"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759" name="Google Shape;759;p43"/>
          <p:cNvSpPr txBox="1"/>
          <p:nvPr>
            <p:ph idx="1" type="subTitle"/>
          </p:nvPr>
        </p:nvSpPr>
        <p:spPr>
          <a:xfrm>
            <a:off x="2605575" y="3479005"/>
            <a:ext cx="4292100" cy="6549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This can be the part of the presentation where you introduce yourself, write your email...</a:t>
            </a:r>
            <a:endParaRPr/>
          </a:p>
        </p:txBody>
      </p:sp>
      <p:grpSp>
        <p:nvGrpSpPr>
          <p:cNvPr id="760" name="Google Shape;760;p43"/>
          <p:cNvGrpSpPr/>
          <p:nvPr/>
        </p:nvGrpSpPr>
        <p:grpSpPr>
          <a:xfrm>
            <a:off x="1011823" y="440719"/>
            <a:ext cx="7014846" cy="3846608"/>
            <a:chOff x="1011823" y="440719"/>
            <a:chExt cx="7014846" cy="3846608"/>
          </a:xfrm>
        </p:grpSpPr>
        <p:grpSp>
          <p:nvGrpSpPr>
            <p:cNvPr id="761" name="Google Shape;761;p43"/>
            <p:cNvGrpSpPr/>
            <p:nvPr/>
          </p:nvGrpSpPr>
          <p:grpSpPr>
            <a:xfrm>
              <a:off x="1011823" y="440719"/>
              <a:ext cx="7014846" cy="3846608"/>
              <a:chOff x="1011823" y="440719"/>
              <a:chExt cx="7014846" cy="3846608"/>
            </a:xfrm>
          </p:grpSpPr>
          <p:grpSp>
            <p:nvGrpSpPr>
              <p:cNvPr id="762" name="Google Shape;762;p43"/>
              <p:cNvGrpSpPr/>
              <p:nvPr/>
            </p:nvGrpSpPr>
            <p:grpSpPr>
              <a:xfrm rot="-3735833">
                <a:off x="5033433" y="854044"/>
                <a:ext cx="724266" cy="219058"/>
                <a:chOff x="8520244" y="211895"/>
                <a:chExt cx="724266" cy="219058"/>
              </a:xfrm>
            </p:grpSpPr>
            <p:sp>
              <p:nvSpPr>
                <p:cNvPr id="763" name="Google Shape;763;p43"/>
                <p:cNvSpPr/>
                <p:nvPr/>
              </p:nvSpPr>
              <p:spPr>
                <a:xfrm>
                  <a:off x="8520244" y="383067"/>
                  <a:ext cx="619552" cy="47886"/>
                </a:xfrm>
                <a:custGeom>
                  <a:rect b="b" l="l" r="r" t="t"/>
                  <a:pathLst>
                    <a:path extrusionOk="0" h="905" w="11709">
                      <a:moveTo>
                        <a:pt x="239" y="1"/>
                      </a:moveTo>
                      <a:cubicBezTo>
                        <a:pt x="1" y="1"/>
                        <a:pt x="10" y="403"/>
                        <a:pt x="267" y="403"/>
                      </a:cubicBezTo>
                      <a:cubicBezTo>
                        <a:pt x="3936" y="603"/>
                        <a:pt x="7639" y="770"/>
                        <a:pt x="11308" y="903"/>
                      </a:cubicBezTo>
                      <a:cubicBezTo>
                        <a:pt x="11319" y="904"/>
                        <a:pt x="11329" y="905"/>
                        <a:pt x="11338" y="905"/>
                      </a:cubicBezTo>
                      <a:cubicBezTo>
                        <a:pt x="11708" y="905"/>
                        <a:pt x="11698" y="303"/>
                        <a:pt x="11308" y="303"/>
                      </a:cubicBezTo>
                      <a:cubicBezTo>
                        <a:pt x="7639" y="170"/>
                        <a:pt x="3936" y="36"/>
                        <a:pt x="267" y="3"/>
                      </a:cubicBezTo>
                      <a:cubicBezTo>
                        <a:pt x="257" y="2"/>
                        <a:pt x="248" y="1"/>
                        <a:pt x="2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43"/>
                <p:cNvSpPr/>
                <p:nvPr/>
              </p:nvSpPr>
              <p:spPr>
                <a:xfrm>
                  <a:off x="8540192" y="211895"/>
                  <a:ext cx="704318" cy="120376"/>
                </a:xfrm>
                <a:custGeom>
                  <a:rect b="b" l="l" r="r" t="t"/>
                  <a:pathLst>
                    <a:path extrusionOk="0" h="2275" w="13311">
                      <a:moveTo>
                        <a:pt x="295" y="0"/>
                      </a:moveTo>
                      <a:cubicBezTo>
                        <a:pt x="52" y="0"/>
                        <a:pt x="0" y="405"/>
                        <a:pt x="257" y="469"/>
                      </a:cubicBezTo>
                      <a:cubicBezTo>
                        <a:pt x="4393" y="1170"/>
                        <a:pt x="8596" y="1603"/>
                        <a:pt x="12733" y="2270"/>
                      </a:cubicBezTo>
                      <a:cubicBezTo>
                        <a:pt x="12755" y="2273"/>
                        <a:pt x="12777" y="2275"/>
                        <a:pt x="12798" y="2275"/>
                      </a:cubicBezTo>
                      <a:cubicBezTo>
                        <a:pt x="13241" y="2275"/>
                        <a:pt x="13310" y="1634"/>
                        <a:pt x="12833" y="1570"/>
                      </a:cubicBezTo>
                      <a:cubicBezTo>
                        <a:pt x="8630" y="1136"/>
                        <a:pt x="4493" y="436"/>
                        <a:pt x="324" y="2"/>
                      </a:cubicBezTo>
                      <a:cubicBezTo>
                        <a:pt x="314" y="1"/>
                        <a:pt x="304" y="0"/>
                        <a:pt x="2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 name="Google Shape;765;p43"/>
              <p:cNvGrpSpPr/>
              <p:nvPr/>
            </p:nvGrpSpPr>
            <p:grpSpPr>
              <a:xfrm>
                <a:off x="1233020" y="3484716"/>
                <a:ext cx="413578" cy="413578"/>
                <a:chOff x="578025" y="1183300"/>
                <a:chExt cx="97075" cy="97075"/>
              </a:xfrm>
            </p:grpSpPr>
            <p:sp>
              <p:nvSpPr>
                <p:cNvPr id="766" name="Google Shape;766;p43"/>
                <p:cNvSpPr/>
                <p:nvPr/>
              </p:nvSpPr>
              <p:spPr>
                <a:xfrm>
                  <a:off x="578025" y="1183300"/>
                  <a:ext cx="97075" cy="97075"/>
                </a:xfrm>
                <a:custGeom>
                  <a:rect b="b" l="l" r="r" t="t"/>
                  <a:pathLst>
                    <a:path extrusionOk="0" h="3883" w="3883">
                      <a:moveTo>
                        <a:pt x="1942" y="787"/>
                      </a:moveTo>
                      <a:cubicBezTo>
                        <a:pt x="2180" y="1287"/>
                        <a:pt x="2585" y="1692"/>
                        <a:pt x="3097" y="1942"/>
                      </a:cubicBezTo>
                      <a:cubicBezTo>
                        <a:pt x="2585" y="2180"/>
                        <a:pt x="2180" y="2596"/>
                        <a:pt x="1942" y="3097"/>
                      </a:cubicBezTo>
                      <a:cubicBezTo>
                        <a:pt x="1692" y="2596"/>
                        <a:pt x="1287" y="2180"/>
                        <a:pt x="775" y="1942"/>
                      </a:cubicBezTo>
                      <a:cubicBezTo>
                        <a:pt x="1287" y="1692"/>
                        <a:pt x="1692" y="1287"/>
                        <a:pt x="1942" y="787"/>
                      </a:cubicBezTo>
                      <a:close/>
                      <a:moveTo>
                        <a:pt x="1942" y="1"/>
                      </a:moveTo>
                      <a:cubicBezTo>
                        <a:pt x="1846" y="1"/>
                        <a:pt x="1763" y="60"/>
                        <a:pt x="1751" y="156"/>
                      </a:cubicBezTo>
                      <a:cubicBezTo>
                        <a:pt x="1584" y="953"/>
                        <a:pt x="953" y="1584"/>
                        <a:pt x="144" y="1751"/>
                      </a:cubicBezTo>
                      <a:cubicBezTo>
                        <a:pt x="60" y="1775"/>
                        <a:pt x="1" y="1846"/>
                        <a:pt x="1" y="1942"/>
                      </a:cubicBezTo>
                      <a:cubicBezTo>
                        <a:pt x="1" y="2025"/>
                        <a:pt x="60" y="2108"/>
                        <a:pt x="144" y="2132"/>
                      </a:cubicBezTo>
                      <a:cubicBezTo>
                        <a:pt x="953" y="2299"/>
                        <a:pt x="1584" y="2930"/>
                        <a:pt x="1751" y="3728"/>
                      </a:cubicBezTo>
                      <a:cubicBezTo>
                        <a:pt x="1763" y="3823"/>
                        <a:pt x="1846" y="3882"/>
                        <a:pt x="1942" y="3882"/>
                      </a:cubicBezTo>
                      <a:cubicBezTo>
                        <a:pt x="2025" y="3882"/>
                        <a:pt x="2108" y="3823"/>
                        <a:pt x="2120" y="3728"/>
                      </a:cubicBezTo>
                      <a:cubicBezTo>
                        <a:pt x="2299" y="2930"/>
                        <a:pt x="2930" y="2299"/>
                        <a:pt x="3728" y="2132"/>
                      </a:cubicBezTo>
                      <a:cubicBezTo>
                        <a:pt x="3811" y="2108"/>
                        <a:pt x="3882" y="2025"/>
                        <a:pt x="3882" y="1942"/>
                      </a:cubicBezTo>
                      <a:cubicBezTo>
                        <a:pt x="3882" y="1846"/>
                        <a:pt x="3811" y="1775"/>
                        <a:pt x="3728" y="1751"/>
                      </a:cubicBezTo>
                      <a:cubicBezTo>
                        <a:pt x="2930" y="1584"/>
                        <a:pt x="2299" y="953"/>
                        <a:pt x="2120" y="156"/>
                      </a:cubicBezTo>
                      <a:cubicBezTo>
                        <a:pt x="2108" y="60"/>
                        <a:pt x="2025" y="1"/>
                        <a:pt x="19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43"/>
                <p:cNvSpPr/>
                <p:nvPr/>
              </p:nvSpPr>
              <p:spPr>
                <a:xfrm>
                  <a:off x="589350" y="1195075"/>
                  <a:ext cx="17275" cy="16550"/>
                </a:xfrm>
                <a:custGeom>
                  <a:rect b="b" l="l" r="r" t="t"/>
                  <a:pathLst>
                    <a:path extrusionOk="0" h="662" w="691">
                      <a:moveTo>
                        <a:pt x="204" y="0"/>
                      </a:moveTo>
                      <a:cubicBezTo>
                        <a:pt x="155" y="0"/>
                        <a:pt x="108" y="18"/>
                        <a:pt x="72" y="54"/>
                      </a:cubicBezTo>
                      <a:cubicBezTo>
                        <a:pt x="0" y="125"/>
                        <a:pt x="0" y="256"/>
                        <a:pt x="72" y="328"/>
                      </a:cubicBezTo>
                      <a:lnTo>
                        <a:pt x="346" y="602"/>
                      </a:lnTo>
                      <a:cubicBezTo>
                        <a:pt x="381" y="637"/>
                        <a:pt x="429" y="661"/>
                        <a:pt x="477" y="661"/>
                      </a:cubicBezTo>
                      <a:cubicBezTo>
                        <a:pt x="524" y="661"/>
                        <a:pt x="572" y="637"/>
                        <a:pt x="620" y="602"/>
                      </a:cubicBezTo>
                      <a:cubicBezTo>
                        <a:pt x="691" y="530"/>
                        <a:pt x="691" y="399"/>
                        <a:pt x="620" y="328"/>
                      </a:cubicBezTo>
                      <a:lnTo>
                        <a:pt x="346" y="54"/>
                      </a:lnTo>
                      <a:cubicBezTo>
                        <a:pt x="304" y="18"/>
                        <a:pt x="253" y="0"/>
                        <a:pt x="2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43"/>
                <p:cNvSpPr/>
                <p:nvPr/>
              </p:nvSpPr>
              <p:spPr>
                <a:xfrm>
                  <a:off x="646200" y="1252225"/>
                  <a:ext cx="17575" cy="16250"/>
                </a:xfrm>
                <a:custGeom>
                  <a:rect b="b" l="l" r="r" t="t"/>
                  <a:pathLst>
                    <a:path extrusionOk="0" h="650" w="703">
                      <a:moveTo>
                        <a:pt x="215" y="0"/>
                      </a:moveTo>
                      <a:cubicBezTo>
                        <a:pt x="167" y="0"/>
                        <a:pt x="120" y="18"/>
                        <a:pt x="84" y="54"/>
                      </a:cubicBezTo>
                      <a:cubicBezTo>
                        <a:pt x="0" y="125"/>
                        <a:pt x="0" y="244"/>
                        <a:pt x="84" y="328"/>
                      </a:cubicBezTo>
                      <a:lnTo>
                        <a:pt x="358" y="601"/>
                      </a:lnTo>
                      <a:cubicBezTo>
                        <a:pt x="393" y="637"/>
                        <a:pt x="441" y="649"/>
                        <a:pt x="489" y="649"/>
                      </a:cubicBezTo>
                      <a:cubicBezTo>
                        <a:pt x="536" y="649"/>
                        <a:pt x="584" y="637"/>
                        <a:pt x="620" y="601"/>
                      </a:cubicBezTo>
                      <a:cubicBezTo>
                        <a:pt x="703" y="518"/>
                        <a:pt x="703" y="399"/>
                        <a:pt x="620" y="328"/>
                      </a:cubicBezTo>
                      <a:lnTo>
                        <a:pt x="346" y="54"/>
                      </a:lnTo>
                      <a:cubicBezTo>
                        <a:pt x="310" y="18"/>
                        <a:pt x="262" y="0"/>
                        <a:pt x="2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43"/>
                <p:cNvSpPr/>
                <p:nvPr/>
              </p:nvSpPr>
              <p:spPr>
                <a:xfrm>
                  <a:off x="589350" y="1252225"/>
                  <a:ext cx="17275" cy="16250"/>
                </a:xfrm>
                <a:custGeom>
                  <a:rect b="b" l="l" r="r" t="t"/>
                  <a:pathLst>
                    <a:path extrusionOk="0" h="650" w="691">
                      <a:moveTo>
                        <a:pt x="478" y="0"/>
                      </a:moveTo>
                      <a:cubicBezTo>
                        <a:pt x="429" y="0"/>
                        <a:pt x="381" y="18"/>
                        <a:pt x="346" y="54"/>
                      </a:cubicBezTo>
                      <a:lnTo>
                        <a:pt x="72" y="328"/>
                      </a:lnTo>
                      <a:cubicBezTo>
                        <a:pt x="0" y="399"/>
                        <a:pt x="0" y="518"/>
                        <a:pt x="72" y="601"/>
                      </a:cubicBezTo>
                      <a:cubicBezTo>
                        <a:pt x="108" y="637"/>
                        <a:pt x="155" y="649"/>
                        <a:pt x="203" y="649"/>
                      </a:cubicBezTo>
                      <a:cubicBezTo>
                        <a:pt x="250" y="649"/>
                        <a:pt x="310" y="637"/>
                        <a:pt x="346" y="601"/>
                      </a:cubicBezTo>
                      <a:lnTo>
                        <a:pt x="620" y="328"/>
                      </a:lnTo>
                      <a:cubicBezTo>
                        <a:pt x="691" y="244"/>
                        <a:pt x="691" y="125"/>
                        <a:pt x="620" y="54"/>
                      </a:cubicBezTo>
                      <a:cubicBezTo>
                        <a:pt x="578" y="18"/>
                        <a:pt x="527" y="0"/>
                        <a:pt x="4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43"/>
                <p:cNvSpPr/>
                <p:nvPr/>
              </p:nvSpPr>
              <p:spPr>
                <a:xfrm>
                  <a:off x="646200" y="1195075"/>
                  <a:ext cx="17575" cy="16550"/>
                </a:xfrm>
                <a:custGeom>
                  <a:rect b="b" l="l" r="r" t="t"/>
                  <a:pathLst>
                    <a:path extrusionOk="0" h="662" w="703">
                      <a:moveTo>
                        <a:pt x="489" y="0"/>
                      </a:moveTo>
                      <a:cubicBezTo>
                        <a:pt x="441" y="0"/>
                        <a:pt x="393" y="18"/>
                        <a:pt x="358" y="54"/>
                      </a:cubicBezTo>
                      <a:lnTo>
                        <a:pt x="84" y="328"/>
                      </a:lnTo>
                      <a:cubicBezTo>
                        <a:pt x="0" y="399"/>
                        <a:pt x="0" y="530"/>
                        <a:pt x="84" y="602"/>
                      </a:cubicBezTo>
                      <a:cubicBezTo>
                        <a:pt x="120" y="637"/>
                        <a:pt x="167" y="661"/>
                        <a:pt x="215" y="661"/>
                      </a:cubicBezTo>
                      <a:cubicBezTo>
                        <a:pt x="262" y="661"/>
                        <a:pt x="310" y="637"/>
                        <a:pt x="346" y="602"/>
                      </a:cubicBezTo>
                      <a:lnTo>
                        <a:pt x="620" y="328"/>
                      </a:lnTo>
                      <a:cubicBezTo>
                        <a:pt x="703" y="256"/>
                        <a:pt x="703" y="125"/>
                        <a:pt x="620" y="54"/>
                      </a:cubicBezTo>
                      <a:cubicBezTo>
                        <a:pt x="584" y="18"/>
                        <a:pt x="536" y="0"/>
                        <a:pt x="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 name="Google Shape;771;p43"/>
              <p:cNvGrpSpPr/>
              <p:nvPr/>
            </p:nvGrpSpPr>
            <p:grpSpPr>
              <a:xfrm>
                <a:off x="1875011" y="489074"/>
                <a:ext cx="6151657" cy="3798252"/>
                <a:chOff x="-534269" y="797309"/>
                <a:chExt cx="1401832" cy="865541"/>
              </a:xfrm>
            </p:grpSpPr>
            <p:sp>
              <p:nvSpPr>
                <p:cNvPr id="772" name="Google Shape;772;p43"/>
                <p:cNvSpPr/>
                <p:nvPr/>
              </p:nvSpPr>
              <p:spPr>
                <a:xfrm>
                  <a:off x="-534269" y="1116129"/>
                  <a:ext cx="142325" cy="212400"/>
                </a:xfrm>
                <a:custGeom>
                  <a:rect b="b" l="l" r="r" t="t"/>
                  <a:pathLst>
                    <a:path extrusionOk="0" h="8496" w="5693">
                      <a:moveTo>
                        <a:pt x="1454" y="3983"/>
                      </a:moveTo>
                      <a:cubicBezTo>
                        <a:pt x="1489" y="3983"/>
                        <a:pt x="1525" y="3983"/>
                        <a:pt x="1561" y="3995"/>
                      </a:cubicBezTo>
                      <a:cubicBezTo>
                        <a:pt x="1787" y="4006"/>
                        <a:pt x="2013" y="4090"/>
                        <a:pt x="2216" y="4197"/>
                      </a:cubicBezTo>
                      <a:cubicBezTo>
                        <a:pt x="2216" y="4352"/>
                        <a:pt x="2192" y="4507"/>
                        <a:pt x="2144" y="4661"/>
                      </a:cubicBezTo>
                      <a:cubicBezTo>
                        <a:pt x="2049" y="4971"/>
                        <a:pt x="1799" y="5257"/>
                        <a:pt x="1501" y="5388"/>
                      </a:cubicBezTo>
                      <a:cubicBezTo>
                        <a:pt x="1407" y="5431"/>
                        <a:pt x="1287" y="5470"/>
                        <a:pt x="1154" y="5470"/>
                      </a:cubicBezTo>
                      <a:cubicBezTo>
                        <a:pt x="1067" y="5470"/>
                        <a:pt x="976" y="5454"/>
                        <a:pt x="882" y="5411"/>
                      </a:cubicBezTo>
                      <a:cubicBezTo>
                        <a:pt x="584" y="5269"/>
                        <a:pt x="418" y="4888"/>
                        <a:pt x="513" y="4578"/>
                      </a:cubicBezTo>
                      <a:cubicBezTo>
                        <a:pt x="620" y="4197"/>
                        <a:pt x="1061" y="3983"/>
                        <a:pt x="1454" y="3983"/>
                      </a:cubicBezTo>
                      <a:close/>
                      <a:moveTo>
                        <a:pt x="831" y="1"/>
                      </a:moveTo>
                      <a:cubicBezTo>
                        <a:pt x="799" y="1"/>
                        <a:pt x="767" y="10"/>
                        <a:pt x="739" y="30"/>
                      </a:cubicBezTo>
                      <a:cubicBezTo>
                        <a:pt x="644" y="89"/>
                        <a:pt x="608" y="208"/>
                        <a:pt x="668" y="292"/>
                      </a:cubicBezTo>
                      <a:cubicBezTo>
                        <a:pt x="1156" y="1101"/>
                        <a:pt x="1573" y="1959"/>
                        <a:pt x="1906" y="2852"/>
                      </a:cubicBezTo>
                      <a:cubicBezTo>
                        <a:pt x="2025" y="3149"/>
                        <a:pt x="2120" y="3447"/>
                        <a:pt x="2180" y="3756"/>
                      </a:cubicBezTo>
                      <a:cubicBezTo>
                        <a:pt x="1989" y="3685"/>
                        <a:pt x="1799" y="3625"/>
                        <a:pt x="1596" y="3602"/>
                      </a:cubicBezTo>
                      <a:cubicBezTo>
                        <a:pt x="1556" y="3598"/>
                        <a:pt x="1514" y="3597"/>
                        <a:pt x="1472" y="3597"/>
                      </a:cubicBezTo>
                      <a:cubicBezTo>
                        <a:pt x="927" y="3597"/>
                        <a:pt x="310" y="3885"/>
                        <a:pt x="144" y="4471"/>
                      </a:cubicBezTo>
                      <a:cubicBezTo>
                        <a:pt x="1" y="4959"/>
                        <a:pt x="263" y="5542"/>
                        <a:pt x="715" y="5757"/>
                      </a:cubicBezTo>
                      <a:cubicBezTo>
                        <a:pt x="855" y="5821"/>
                        <a:pt x="1006" y="5853"/>
                        <a:pt x="1162" y="5853"/>
                      </a:cubicBezTo>
                      <a:cubicBezTo>
                        <a:pt x="1324" y="5853"/>
                        <a:pt x="1492" y="5818"/>
                        <a:pt x="1656" y="5745"/>
                      </a:cubicBezTo>
                      <a:cubicBezTo>
                        <a:pt x="2061" y="5566"/>
                        <a:pt x="2382" y="5197"/>
                        <a:pt x="2513" y="4780"/>
                      </a:cubicBezTo>
                      <a:cubicBezTo>
                        <a:pt x="2549" y="4661"/>
                        <a:pt x="2573" y="4542"/>
                        <a:pt x="2585" y="4423"/>
                      </a:cubicBezTo>
                      <a:cubicBezTo>
                        <a:pt x="2680" y="4495"/>
                        <a:pt x="2763" y="4566"/>
                        <a:pt x="2835" y="4626"/>
                      </a:cubicBezTo>
                      <a:cubicBezTo>
                        <a:pt x="4001" y="5578"/>
                        <a:pt x="4883" y="6912"/>
                        <a:pt x="5299" y="8352"/>
                      </a:cubicBezTo>
                      <a:cubicBezTo>
                        <a:pt x="5323" y="8436"/>
                        <a:pt x="5394" y="8495"/>
                        <a:pt x="5478" y="8495"/>
                      </a:cubicBezTo>
                      <a:cubicBezTo>
                        <a:pt x="5502" y="8495"/>
                        <a:pt x="5514" y="8495"/>
                        <a:pt x="5537" y="8483"/>
                      </a:cubicBezTo>
                      <a:cubicBezTo>
                        <a:pt x="5633" y="8459"/>
                        <a:pt x="5692" y="8352"/>
                        <a:pt x="5668" y="8245"/>
                      </a:cubicBezTo>
                      <a:cubicBezTo>
                        <a:pt x="5228" y="6721"/>
                        <a:pt x="4311" y="5340"/>
                        <a:pt x="3085" y="4328"/>
                      </a:cubicBezTo>
                      <a:cubicBezTo>
                        <a:pt x="2942" y="4209"/>
                        <a:pt x="2775" y="4078"/>
                        <a:pt x="2585" y="3971"/>
                      </a:cubicBezTo>
                      <a:cubicBezTo>
                        <a:pt x="2549" y="3530"/>
                        <a:pt x="2418" y="3102"/>
                        <a:pt x="2263" y="2709"/>
                      </a:cubicBezTo>
                      <a:cubicBezTo>
                        <a:pt x="1930" y="1804"/>
                        <a:pt x="1501" y="923"/>
                        <a:pt x="1001" y="101"/>
                      </a:cubicBezTo>
                      <a:cubicBezTo>
                        <a:pt x="961" y="38"/>
                        <a:pt x="895"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43"/>
                <p:cNvSpPr/>
                <p:nvPr/>
              </p:nvSpPr>
              <p:spPr>
                <a:xfrm>
                  <a:off x="576438" y="797309"/>
                  <a:ext cx="291125" cy="150750"/>
                </a:xfrm>
                <a:custGeom>
                  <a:rect b="b" l="l" r="r" t="t"/>
                  <a:pathLst>
                    <a:path extrusionOk="0" h="6030" w="11645">
                      <a:moveTo>
                        <a:pt x="3405" y="386"/>
                      </a:moveTo>
                      <a:cubicBezTo>
                        <a:pt x="3548" y="386"/>
                        <a:pt x="3691" y="434"/>
                        <a:pt x="3834" y="529"/>
                      </a:cubicBezTo>
                      <a:cubicBezTo>
                        <a:pt x="4060" y="684"/>
                        <a:pt x="4203" y="946"/>
                        <a:pt x="4215" y="1196"/>
                      </a:cubicBezTo>
                      <a:cubicBezTo>
                        <a:pt x="4227" y="1684"/>
                        <a:pt x="3810" y="2172"/>
                        <a:pt x="3263" y="2303"/>
                      </a:cubicBezTo>
                      <a:cubicBezTo>
                        <a:pt x="3001" y="2065"/>
                        <a:pt x="2834" y="1815"/>
                        <a:pt x="2751" y="1541"/>
                      </a:cubicBezTo>
                      <a:cubicBezTo>
                        <a:pt x="2632" y="1124"/>
                        <a:pt x="2798" y="565"/>
                        <a:pt x="3215" y="410"/>
                      </a:cubicBezTo>
                      <a:cubicBezTo>
                        <a:pt x="3274" y="386"/>
                        <a:pt x="3346" y="386"/>
                        <a:pt x="3405" y="386"/>
                      </a:cubicBezTo>
                      <a:close/>
                      <a:moveTo>
                        <a:pt x="6977" y="1791"/>
                      </a:moveTo>
                      <a:cubicBezTo>
                        <a:pt x="7096" y="1791"/>
                        <a:pt x="7192" y="1839"/>
                        <a:pt x="7251" y="1862"/>
                      </a:cubicBezTo>
                      <a:cubicBezTo>
                        <a:pt x="7418" y="1970"/>
                        <a:pt x="7549" y="2148"/>
                        <a:pt x="7573" y="2339"/>
                      </a:cubicBezTo>
                      <a:cubicBezTo>
                        <a:pt x="7620" y="2732"/>
                        <a:pt x="7299" y="3101"/>
                        <a:pt x="6977" y="3267"/>
                      </a:cubicBezTo>
                      <a:cubicBezTo>
                        <a:pt x="6930" y="3279"/>
                        <a:pt x="6894" y="3303"/>
                        <a:pt x="6846" y="3315"/>
                      </a:cubicBezTo>
                      <a:cubicBezTo>
                        <a:pt x="6846" y="3315"/>
                        <a:pt x="6834" y="3315"/>
                        <a:pt x="6834" y="3303"/>
                      </a:cubicBezTo>
                      <a:cubicBezTo>
                        <a:pt x="6692" y="3089"/>
                        <a:pt x="6513" y="2791"/>
                        <a:pt x="6489" y="2470"/>
                      </a:cubicBezTo>
                      <a:cubicBezTo>
                        <a:pt x="6477" y="2231"/>
                        <a:pt x="6584" y="1922"/>
                        <a:pt x="6823" y="1827"/>
                      </a:cubicBezTo>
                      <a:cubicBezTo>
                        <a:pt x="6882" y="1803"/>
                        <a:pt x="6930" y="1791"/>
                        <a:pt x="6977" y="1791"/>
                      </a:cubicBezTo>
                      <a:close/>
                      <a:moveTo>
                        <a:pt x="3410" y="0"/>
                      </a:moveTo>
                      <a:cubicBezTo>
                        <a:pt x="3304" y="0"/>
                        <a:pt x="3198" y="17"/>
                        <a:pt x="3096" y="53"/>
                      </a:cubicBezTo>
                      <a:cubicBezTo>
                        <a:pt x="2453" y="267"/>
                        <a:pt x="2215" y="1053"/>
                        <a:pt x="2381" y="1648"/>
                      </a:cubicBezTo>
                      <a:cubicBezTo>
                        <a:pt x="2453" y="1898"/>
                        <a:pt x="2584" y="2124"/>
                        <a:pt x="2774" y="2351"/>
                      </a:cubicBezTo>
                      <a:cubicBezTo>
                        <a:pt x="2417" y="2327"/>
                        <a:pt x="2024" y="2196"/>
                        <a:pt x="1667" y="1970"/>
                      </a:cubicBezTo>
                      <a:cubicBezTo>
                        <a:pt x="1167" y="1660"/>
                        <a:pt x="750" y="1208"/>
                        <a:pt x="357" y="767"/>
                      </a:cubicBezTo>
                      <a:cubicBezTo>
                        <a:pt x="319" y="728"/>
                        <a:pt x="266" y="707"/>
                        <a:pt x="213" y="707"/>
                      </a:cubicBezTo>
                      <a:cubicBezTo>
                        <a:pt x="168" y="707"/>
                        <a:pt x="122" y="722"/>
                        <a:pt x="84" y="755"/>
                      </a:cubicBezTo>
                      <a:cubicBezTo>
                        <a:pt x="0" y="827"/>
                        <a:pt x="0" y="958"/>
                        <a:pt x="72" y="1029"/>
                      </a:cubicBezTo>
                      <a:cubicBezTo>
                        <a:pt x="488" y="1481"/>
                        <a:pt x="917" y="1958"/>
                        <a:pt x="1465" y="2303"/>
                      </a:cubicBezTo>
                      <a:cubicBezTo>
                        <a:pt x="1931" y="2590"/>
                        <a:pt x="2421" y="2738"/>
                        <a:pt x="2882" y="2738"/>
                      </a:cubicBezTo>
                      <a:cubicBezTo>
                        <a:pt x="2974" y="2738"/>
                        <a:pt x="3066" y="2732"/>
                        <a:pt x="3155" y="2720"/>
                      </a:cubicBezTo>
                      <a:cubicBezTo>
                        <a:pt x="3263" y="2803"/>
                        <a:pt x="3382" y="2886"/>
                        <a:pt x="3513" y="2970"/>
                      </a:cubicBezTo>
                      <a:cubicBezTo>
                        <a:pt x="4156" y="3386"/>
                        <a:pt x="4894" y="3660"/>
                        <a:pt x="5644" y="3767"/>
                      </a:cubicBezTo>
                      <a:cubicBezTo>
                        <a:pt x="5831" y="3796"/>
                        <a:pt x="6008" y="3811"/>
                        <a:pt x="6175" y="3811"/>
                      </a:cubicBezTo>
                      <a:cubicBezTo>
                        <a:pt x="6358" y="3811"/>
                        <a:pt x="6530" y="3793"/>
                        <a:pt x="6692" y="3755"/>
                      </a:cubicBezTo>
                      <a:cubicBezTo>
                        <a:pt x="7751" y="5160"/>
                        <a:pt x="9501" y="6030"/>
                        <a:pt x="11252" y="6030"/>
                      </a:cubicBezTo>
                      <a:lnTo>
                        <a:pt x="11454" y="6030"/>
                      </a:lnTo>
                      <a:cubicBezTo>
                        <a:pt x="11561" y="6018"/>
                        <a:pt x="11645" y="5934"/>
                        <a:pt x="11633" y="5827"/>
                      </a:cubicBezTo>
                      <a:cubicBezTo>
                        <a:pt x="11633" y="5720"/>
                        <a:pt x="11537" y="5637"/>
                        <a:pt x="11442" y="5637"/>
                      </a:cubicBezTo>
                      <a:cubicBezTo>
                        <a:pt x="11373" y="5640"/>
                        <a:pt x="11303" y="5641"/>
                        <a:pt x="11233" y="5641"/>
                      </a:cubicBezTo>
                      <a:cubicBezTo>
                        <a:pt x="9648" y="5641"/>
                        <a:pt x="8077" y="4868"/>
                        <a:pt x="7084" y="3636"/>
                      </a:cubicBezTo>
                      <a:cubicBezTo>
                        <a:pt x="7096" y="3625"/>
                        <a:pt x="7120" y="3625"/>
                        <a:pt x="7144" y="3613"/>
                      </a:cubicBezTo>
                      <a:cubicBezTo>
                        <a:pt x="7680" y="3351"/>
                        <a:pt x="8013" y="2815"/>
                        <a:pt x="7954" y="2291"/>
                      </a:cubicBezTo>
                      <a:cubicBezTo>
                        <a:pt x="7918" y="1993"/>
                        <a:pt x="7727" y="1696"/>
                        <a:pt x="7442" y="1541"/>
                      </a:cubicBezTo>
                      <a:cubicBezTo>
                        <a:pt x="7294" y="1449"/>
                        <a:pt x="7134" y="1404"/>
                        <a:pt x="6978" y="1404"/>
                      </a:cubicBezTo>
                      <a:cubicBezTo>
                        <a:pt x="6871" y="1404"/>
                        <a:pt x="6765" y="1426"/>
                        <a:pt x="6668" y="1469"/>
                      </a:cubicBezTo>
                      <a:cubicBezTo>
                        <a:pt x="6311" y="1624"/>
                        <a:pt x="6072" y="2053"/>
                        <a:pt x="6108" y="2493"/>
                      </a:cubicBezTo>
                      <a:cubicBezTo>
                        <a:pt x="6132" y="2851"/>
                        <a:pt x="6287" y="3160"/>
                        <a:pt x="6442" y="3410"/>
                      </a:cubicBezTo>
                      <a:cubicBezTo>
                        <a:pt x="6366" y="3419"/>
                        <a:pt x="6285" y="3423"/>
                        <a:pt x="6201" y="3423"/>
                      </a:cubicBezTo>
                      <a:cubicBezTo>
                        <a:pt x="6047" y="3423"/>
                        <a:pt x="5880" y="3409"/>
                        <a:pt x="5703" y="3386"/>
                      </a:cubicBezTo>
                      <a:cubicBezTo>
                        <a:pt x="5001" y="3291"/>
                        <a:pt x="4310" y="3029"/>
                        <a:pt x="3715" y="2648"/>
                      </a:cubicBezTo>
                      <a:cubicBezTo>
                        <a:pt x="3691" y="2624"/>
                        <a:pt x="3655" y="2612"/>
                        <a:pt x="3632" y="2589"/>
                      </a:cubicBezTo>
                      <a:cubicBezTo>
                        <a:pt x="4203" y="2339"/>
                        <a:pt x="4608" y="1767"/>
                        <a:pt x="4596" y="1184"/>
                      </a:cubicBezTo>
                      <a:cubicBezTo>
                        <a:pt x="4584" y="815"/>
                        <a:pt x="4382" y="434"/>
                        <a:pt x="4048" y="207"/>
                      </a:cubicBezTo>
                      <a:cubicBezTo>
                        <a:pt x="3849" y="72"/>
                        <a:pt x="3628" y="0"/>
                        <a:pt x="34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43"/>
                <p:cNvSpPr/>
                <p:nvPr/>
              </p:nvSpPr>
              <p:spPr>
                <a:xfrm>
                  <a:off x="765850" y="1546125"/>
                  <a:ext cx="88150" cy="113750"/>
                </a:xfrm>
                <a:custGeom>
                  <a:rect b="b" l="l" r="r" t="t"/>
                  <a:pathLst>
                    <a:path extrusionOk="0" h="4550" w="3526">
                      <a:moveTo>
                        <a:pt x="3326" y="0"/>
                      </a:moveTo>
                      <a:cubicBezTo>
                        <a:pt x="3227" y="0"/>
                        <a:pt x="3143" y="80"/>
                        <a:pt x="3132" y="180"/>
                      </a:cubicBezTo>
                      <a:cubicBezTo>
                        <a:pt x="2977" y="1919"/>
                        <a:pt x="1775" y="3526"/>
                        <a:pt x="156" y="4181"/>
                      </a:cubicBezTo>
                      <a:cubicBezTo>
                        <a:pt x="48" y="4216"/>
                        <a:pt x="1" y="4335"/>
                        <a:pt x="48" y="4431"/>
                      </a:cubicBezTo>
                      <a:cubicBezTo>
                        <a:pt x="72" y="4502"/>
                        <a:pt x="144" y="4550"/>
                        <a:pt x="227" y="4550"/>
                      </a:cubicBezTo>
                      <a:cubicBezTo>
                        <a:pt x="251" y="4550"/>
                        <a:pt x="275" y="4538"/>
                        <a:pt x="298" y="4538"/>
                      </a:cubicBezTo>
                      <a:cubicBezTo>
                        <a:pt x="2049" y="3824"/>
                        <a:pt x="3346" y="2085"/>
                        <a:pt x="3525" y="216"/>
                      </a:cubicBezTo>
                      <a:cubicBezTo>
                        <a:pt x="3525" y="109"/>
                        <a:pt x="3454" y="14"/>
                        <a:pt x="3346" y="2"/>
                      </a:cubicBezTo>
                      <a:cubicBezTo>
                        <a:pt x="3340" y="1"/>
                        <a:pt x="3333" y="0"/>
                        <a:pt x="33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43"/>
                <p:cNvSpPr/>
                <p:nvPr/>
              </p:nvSpPr>
              <p:spPr>
                <a:xfrm>
                  <a:off x="654825" y="1572875"/>
                  <a:ext cx="87250" cy="89975"/>
                </a:xfrm>
                <a:custGeom>
                  <a:rect b="b" l="l" r="r" t="t"/>
                  <a:pathLst>
                    <a:path extrusionOk="0" h="3599" w="3490">
                      <a:moveTo>
                        <a:pt x="1811" y="0"/>
                      </a:moveTo>
                      <a:cubicBezTo>
                        <a:pt x="1779" y="0"/>
                        <a:pt x="1747" y="1"/>
                        <a:pt x="1715" y="3"/>
                      </a:cubicBezTo>
                      <a:cubicBezTo>
                        <a:pt x="1013" y="39"/>
                        <a:pt x="370" y="575"/>
                        <a:pt x="179" y="1277"/>
                      </a:cubicBezTo>
                      <a:cubicBezTo>
                        <a:pt x="1" y="1944"/>
                        <a:pt x="263" y="2718"/>
                        <a:pt x="810" y="3170"/>
                      </a:cubicBezTo>
                      <a:cubicBezTo>
                        <a:pt x="1168" y="3444"/>
                        <a:pt x="1608" y="3599"/>
                        <a:pt x="2061" y="3599"/>
                      </a:cubicBezTo>
                      <a:cubicBezTo>
                        <a:pt x="2311" y="3599"/>
                        <a:pt x="2561" y="3551"/>
                        <a:pt x="2799" y="3456"/>
                      </a:cubicBezTo>
                      <a:cubicBezTo>
                        <a:pt x="2894" y="3420"/>
                        <a:pt x="2942" y="3313"/>
                        <a:pt x="2906" y="3206"/>
                      </a:cubicBezTo>
                      <a:cubicBezTo>
                        <a:pt x="2878" y="3132"/>
                        <a:pt x="2800" y="3087"/>
                        <a:pt x="2723" y="3087"/>
                      </a:cubicBezTo>
                      <a:cubicBezTo>
                        <a:pt x="2700" y="3087"/>
                        <a:pt x="2677" y="3091"/>
                        <a:pt x="2656" y="3099"/>
                      </a:cubicBezTo>
                      <a:cubicBezTo>
                        <a:pt x="2464" y="3176"/>
                        <a:pt x="2259" y="3213"/>
                        <a:pt x="2057" y="3213"/>
                      </a:cubicBezTo>
                      <a:cubicBezTo>
                        <a:pt x="1694" y="3213"/>
                        <a:pt x="1335" y="3094"/>
                        <a:pt x="1060" y="2873"/>
                      </a:cubicBezTo>
                      <a:cubicBezTo>
                        <a:pt x="620" y="2515"/>
                        <a:pt x="417" y="1896"/>
                        <a:pt x="548" y="1372"/>
                      </a:cubicBezTo>
                      <a:cubicBezTo>
                        <a:pt x="691" y="837"/>
                        <a:pt x="1203" y="408"/>
                        <a:pt x="1739" y="384"/>
                      </a:cubicBezTo>
                      <a:cubicBezTo>
                        <a:pt x="1763" y="383"/>
                        <a:pt x="1787" y="382"/>
                        <a:pt x="1811" y="382"/>
                      </a:cubicBezTo>
                      <a:cubicBezTo>
                        <a:pt x="2334" y="382"/>
                        <a:pt x="2841" y="752"/>
                        <a:pt x="2977" y="1241"/>
                      </a:cubicBezTo>
                      <a:cubicBezTo>
                        <a:pt x="3084" y="1587"/>
                        <a:pt x="2989" y="1944"/>
                        <a:pt x="2763" y="2146"/>
                      </a:cubicBezTo>
                      <a:cubicBezTo>
                        <a:pt x="2662" y="2227"/>
                        <a:pt x="2526" y="2283"/>
                        <a:pt x="2385" y="2283"/>
                      </a:cubicBezTo>
                      <a:cubicBezTo>
                        <a:pt x="2360" y="2283"/>
                        <a:pt x="2335" y="2281"/>
                        <a:pt x="2311" y="2277"/>
                      </a:cubicBezTo>
                      <a:cubicBezTo>
                        <a:pt x="2168" y="2265"/>
                        <a:pt x="2049" y="2206"/>
                        <a:pt x="1977" y="2111"/>
                      </a:cubicBezTo>
                      <a:cubicBezTo>
                        <a:pt x="1906" y="2015"/>
                        <a:pt x="1894" y="1849"/>
                        <a:pt x="1953" y="1706"/>
                      </a:cubicBezTo>
                      <a:cubicBezTo>
                        <a:pt x="2001" y="1599"/>
                        <a:pt x="2084" y="1515"/>
                        <a:pt x="2192" y="1503"/>
                      </a:cubicBezTo>
                      <a:cubicBezTo>
                        <a:pt x="2299" y="1491"/>
                        <a:pt x="2370" y="1396"/>
                        <a:pt x="2358" y="1289"/>
                      </a:cubicBezTo>
                      <a:cubicBezTo>
                        <a:pt x="2347" y="1190"/>
                        <a:pt x="2264" y="1121"/>
                        <a:pt x="2167" y="1121"/>
                      </a:cubicBezTo>
                      <a:cubicBezTo>
                        <a:pt x="2159" y="1121"/>
                        <a:pt x="2152" y="1122"/>
                        <a:pt x="2144" y="1122"/>
                      </a:cubicBezTo>
                      <a:cubicBezTo>
                        <a:pt x="1906" y="1146"/>
                        <a:pt x="1703" y="1313"/>
                        <a:pt x="1596" y="1563"/>
                      </a:cubicBezTo>
                      <a:cubicBezTo>
                        <a:pt x="1477" y="1837"/>
                        <a:pt x="1513" y="2146"/>
                        <a:pt x="1680" y="2349"/>
                      </a:cubicBezTo>
                      <a:cubicBezTo>
                        <a:pt x="1822" y="2527"/>
                        <a:pt x="2025" y="2634"/>
                        <a:pt x="2275" y="2658"/>
                      </a:cubicBezTo>
                      <a:cubicBezTo>
                        <a:pt x="2313" y="2663"/>
                        <a:pt x="2352" y="2666"/>
                        <a:pt x="2390" y="2666"/>
                      </a:cubicBezTo>
                      <a:cubicBezTo>
                        <a:pt x="2624" y="2666"/>
                        <a:pt x="2849" y="2575"/>
                        <a:pt x="3013" y="2432"/>
                      </a:cubicBezTo>
                      <a:cubicBezTo>
                        <a:pt x="3358" y="2134"/>
                        <a:pt x="3489" y="1622"/>
                        <a:pt x="3346" y="1146"/>
                      </a:cubicBezTo>
                      <a:cubicBezTo>
                        <a:pt x="3164" y="486"/>
                        <a:pt x="2504" y="0"/>
                        <a:pt x="18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6" name="Google Shape;776;p43"/>
              <p:cNvSpPr/>
              <p:nvPr/>
            </p:nvSpPr>
            <p:spPr>
              <a:xfrm>
                <a:off x="1011823" y="440719"/>
                <a:ext cx="1730100" cy="455725"/>
              </a:xfrm>
              <a:custGeom>
                <a:rect b="b" l="l" r="r" t="t"/>
                <a:pathLst>
                  <a:path extrusionOk="0" h="18229" w="69204">
                    <a:moveTo>
                      <a:pt x="110" y="8827"/>
                    </a:moveTo>
                    <a:cubicBezTo>
                      <a:pt x="-771" y="12787"/>
                      <a:pt x="5718" y="20428"/>
                      <a:pt x="8586" y="17560"/>
                    </a:cubicBezTo>
                    <a:cubicBezTo>
                      <a:pt x="12229" y="13917"/>
                      <a:pt x="9053" y="6305"/>
                      <a:pt x="12696" y="2662"/>
                    </a:cubicBezTo>
                    <a:cubicBezTo>
                      <a:pt x="13270" y="2088"/>
                      <a:pt x="14366" y="1394"/>
                      <a:pt x="15007" y="1892"/>
                    </a:cubicBezTo>
                    <a:cubicBezTo>
                      <a:pt x="18042" y="4252"/>
                      <a:pt x="15280" y="9933"/>
                      <a:pt x="17319" y="13193"/>
                    </a:cubicBezTo>
                    <a:cubicBezTo>
                      <a:pt x="18619" y="15272"/>
                      <a:pt x="22777" y="16467"/>
                      <a:pt x="24511" y="14734"/>
                    </a:cubicBezTo>
                    <a:cubicBezTo>
                      <a:pt x="28280" y="10967"/>
                      <a:pt x="25657" y="-660"/>
                      <a:pt x="30932" y="94"/>
                    </a:cubicBezTo>
                    <a:cubicBezTo>
                      <a:pt x="37077" y="972"/>
                      <a:pt x="32844" y="14818"/>
                      <a:pt x="38638" y="17046"/>
                    </a:cubicBezTo>
                    <a:cubicBezTo>
                      <a:pt x="41630" y="18197"/>
                      <a:pt x="45492" y="14660"/>
                      <a:pt x="46600" y="11652"/>
                    </a:cubicBezTo>
                    <a:cubicBezTo>
                      <a:pt x="47793" y="8413"/>
                      <a:pt x="47436" y="3240"/>
                      <a:pt x="50710" y="2148"/>
                    </a:cubicBezTo>
                    <a:cubicBezTo>
                      <a:pt x="55223" y="642"/>
                      <a:pt x="53577" y="12494"/>
                      <a:pt x="57902" y="14477"/>
                    </a:cubicBezTo>
                    <a:cubicBezTo>
                      <a:pt x="61432" y="16095"/>
                      <a:pt x="66777" y="14683"/>
                      <a:pt x="69204" y="11652"/>
                    </a:cubicBezTo>
                  </a:path>
                </a:pathLst>
              </a:custGeom>
              <a:noFill/>
              <a:ln cap="rnd" cmpd="sng" w="38100">
                <a:solidFill>
                  <a:schemeClr val="dk1"/>
                </a:solidFill>
                <a:prstDash val="solid"/>
                <a:round/>
                <a:headEnd len="med" w="med" type="none"/>
                <a:tailEnd len="med" w="med" type="none"/>
              </a:ln>
            </p:spPr>
          </p:sp>
        </p:grpSp>
        <p:grpSp>
          <p:nvGrpSpPr>
            <p:cNvPr id="777" name="Google Shape;777;p43"/>
            <p:cNvGrpSpPr/>
            <p:nvPr/>
          </p:nvGrpSpPr>
          <p:grpSpPr>
            <a:xfrm>
              <a:off x="7371700" y="2260325"/>
              <a:ext cx="443062" cy="590770"/>
              <a:chOff x="7371700" y="2260325"/>
              <a:chExt cx="443062" cy="590770"/>
            </a:xfrm>
          </p:grpSpPr>
          <p:sp>
            <p:nvSpPr>
              <p:cNvPr id="778" name="Google Shape;778;p43"/>
              <p:cNvSpPr/>
              <p:nvPr/>
            </p:nvSpPr>
            <p:spPr>
              <a:xfrm>
                <a:off x="7407630" y="2260325"/>
                <a:ext cx="407132" cy="237575"/>
              </a:xfrm>
              <a:custGeom>
                <a:rect b="b" l="l" r="r" t="t"/>
                <a:pathLst>
                  <a:path extrusionOk="0" h="9503" w="26199">
                    <a:moveTo>
                      <a:pt x="0" y="0"/>
                    </a:moveTo>
                    <a:cubicBezTo>
                      <a:pt x="8310" y="4153"/>
                      <a:pt x="17385" y="6568"/>
                      <a:pt x="26199" y="9503"/>
                    </a:cubicBezTo>
                  </a:path>
                </a:pathLst>
              </a:custGeom>
              <a:noFill/>
              <a:ln cap="rnd" cmpd="sng" w="28575">
                <a:solidFill>
                  <a:schemeClr val="dk1"/>
                </a:solidFill>
                <a:prstDash val="solid"/>
                <a:round/>
                <a:headEnd len="med" w="med" type="none"/>
                <a:tailEnd len="med" w="med" type="none"/>
              </a:ln>
            </p:spPr>
          </p:sp>
          <p:sp>
            <p:nvSpPr>
              <p:cNvPr id="779" name="Google Shape;779;p43"/>
              <p:cNvSpPr/>
              <p:nvPr/>
            </p:nvSpPr>
            <p:spPr>
              <a:xfrm>
                <a:off x="7371700" y="2452967"/>
                <a:ext cx="407132" cy="237575"/>
              </a:xfrm>
              <a:custGeom>
                <a:rect b="b" l="l" r="r" t="t"/>
                <a:pathLst>
                  <a:path extrusionOk="0" h="9503" w="26199">
                    <a:moveTo>
                      <a:pt x="0" y="0"/>
                    </a:moveTo>
                    <a:cubicBezTo>
                      <a:pt x="8310" y="4153"/>
                      <a:pt x="17385" y="6568"/>
                      <a:pt x="26199" y="9503"/>
                    </a:cubicBezTo>
                  </a:path>
                </a:pathLst>
              </a:custGeom>
              <a:noFill/>
              <a:ln cap="rnd" cmpd="sng" w="28575">
                <a:solidFill>
                  <a:schemeClr val="dk1"/>
                </a:solidFill>
                <a:prstDash val="solid"/>
                <a:round/>
                <a:headEnd len="med" w="med" type="none"/>
                <a:tailEnd len="med" w="med" type="none"/>
              </a:ln>
            </p:spPr>
          </p:sp>
          <p:sp>
            <p:nvSpPr>
              <p:cNvPr id="780" name="Google Shape;780;p43"/>
              <p:cNvSpPr/>
              <p:nvPr/>
            </p:nvSpPr>
            <p:spPr>
              <a:xfrm>
                <a:off x="7371700" y="2613520"/>
                <a:ext cx="407132" cy="237575"/>
              </a:xfrm>
              <a:custGeom>
                <a:rect b="b" l="l" r="r" t="t"/>
                <a:pathLst>
                  <a:path extrusionOk="0" h="9503" w="26199">
                    <a:moveTo>
                      <a:pt x="0" y="0"/>
                    </a:moveTo>
                    <a:cubicBezTo>
                      <a:pt x="8310" y="4153"/>
                      <a:pt x="17385" y="6568"/>
                      <a:pt x="26199" y="9503"/>
                    </a:cubicBezTo>
                  </a:path>
                </a:pathLst>
              </a:custGeom>
              <a:noFill/>
              <a:ln cap="rnd" cmpd="sng" w="28575">
                <a:solidFill>
                  <a:schemeClr val="dk1"/>
                </a:solidFill>
                <a:prstDash val="solid"/>
                <a:round/>
                <a:headEnd len="med" w="med" type="none"/>
                <a:tailEnd len="med" w="med" type="none"/>
              </a:ln>
            </p:spPr>
          </p:sp>
        </p:gr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2" name="Shape 1802"/>
        <p:cNvGrpSpPr/>
        <p:nvPr/>
      </p:nvGrpSpPr>
      <p:grpSpPr>
        <a:xfrm>
          <a:off x="0" y="0"/>
          <a:ext cx="0" cy="0"/>
          <a:chOff x="0" y="0"/>
          <a:chExt cx="0" cy="0"/>
        </a:xfrm>
      </p:grpSpPr>
      <p:grpSp>
        <p:nvGrpSpPr>
          <p:cNvPr id="1803" name="Google Shape;1803;p70"/>
          <p:cNvGrpSpPr/>
          <p:nvPr/>
        </p:nvGrpSpPr>
        <p:grpSpPr>
          <a:xfrm>
            <a:off x="1200375" y="1389350"/>
            <a:ext cx="7090500" cy="2955900"/>
            <a:chOff x="936392" y="1125575"/>
            <a:chExt cx="7090500" cy="2955900"/>
          </a:xfrm>
        </p:grpSpPr>
        <p:grpSp>
          <p:nvGrpSpPr>
            <p:cNvPr id="1804" name="Google Shape;1804;p70"/>
            <p:cNvGrpSpPr/>
            <p:nvPr/>
          </p:nvGrpSpPr>
          <p:grpSpPr>
            <a:xfrm>
              <a:off x="936392" y="1125575"/>
              <a:ext cx="7090500" cy="2955900"/>
              <a:chOff x="936392" y="1125575"/>
              <a:chExt cx="7090500" cy="2955900"/>
            </a:xfrm>
          </p:grpSpPr>
          <p:sp>
            <p:nvSpPr>
              <p:cNvPr id="1805" name="Google Shape;1805;p70"/>
              <p:cNvSpPr/>
              <p:nvPr/>
            </p:nvSpPr>
            <p:spPr>
              <a:xfrm>
                <a:off x="936392" y="1125575"/>
                <a:ext cx="7090500" cy="2955900"/>
              </a:xfrm>
              <a:prstGeom prst="roundRect">
                <a:avLst>
                  <a:gd fmla="val 5000" name="adj"/>
                </a:avLst>
              </a:prstGeom>
              <a:solidFill>
                <a:schemeClr val="dk2"/>
              </a:solidFill>
              <a:ln>
                <a:noFill/>
              </a:ln>
              <a:effectLst>
                <a:outerShdw rotWithShape="0" algn="bl" dir="2880000" dist="200025">
                  <a:schemeClr val="dk1">
                    <a:alpha val="93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70"/>
              <p:cNvSpPr/>
              <p:nvPr/>
            </p:nvSpPr>
            <p:spPr>
              <a:xfrm>
                <a:off x="936392" y="1390650"/>
                <a:ext cx="7083900" cy="95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7" name="Google Shape;1807;p70"/>
            <p:cNvSpPr/>
            <p:nvPr/>
          </p:nvSpPr>
          <p:spPr>
            <a:xfrm>
              <a:off x="7191375" y="1171575"/>
              <a:ext cx="162000" cy="162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70"/>
            <p:cNvSpPr/>
            <p:nvPr/>
          </p:nvSpPr>
          <p:spPr>
            <a:xfrm>
              <a:off x="7448550" y="1171575"/>
              <a:ext cx="162000" cy="162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70"/>
            <p:cNvSpPr/>
            <p:nvPr/>
          </p:nvSpPr>
          <p:spPr>
            <a:xfrm>
              <a:off x="7705725" y="1171575"/>
              <a:ext cx="162000" cy="162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0" name="Google Shape;1810;p70"/>
          <p:cNvSpPr/>
          <p:nvPr/>
        </p:nvSpPr>
        <p:spPr>
          <a:xfrm>
            <a:off x="1310075" y="1929625"/>
            <a:ext cx="6895500" cy="2252400"/>
          </a:xfrm>
          <a:prstGeom prst="roundRect">
            <a:avLst>
              <a:gd fmla="val 5158"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70"/>
          <p:cNvSpPr txBox="1"/>
          <p:nvPr>
            <p:ph type="title"/>
          </p:nvPr>
        </p:nvSpPr>
        <p:spPr>
          <a:xfrm>
            <a:off x="1087125" y="540000"/>
            <a:ext cx="7336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Adwords</a:t>
            </a:r>
            <a:endParaRPr/>
          </a:p>
        </p:txBody>
      </p:sp>
      <p:grpSp>
        <p:nvGrpSpPr>
          <p:cNvPr id="1812" name="Google Shape;1812;p70"/>
          <p:cNvGrpSpPr/>
          <p:nvPr/>
        </p:nvGrpSpPr>
        <p:grpSpPr>
          <a:xfrm>
            <a:off x="6110003" y="2552627"/>
            <a:ext cx="358056" cy="369913"/>
            <a:chOff x="-62148000" y="1930075"/>
            <a:chExt cx="309550" cy="319800"/>
          </a:xfrm>
        </p:grpSpPr>
        <p:sp>
          <p:nvSpPr>
            <p:cNvPr id="1813" name="Google Shape;1813;p70"/>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70"/>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 name="Google Shape;1815;p70"/>
          <p:cNvGrpSpPr/>
          <p:nvPr/>
        </p:nvGrpSpPr>
        <p:grpSpPr>
          <a:xfrm>
            <a:off x="6110003" y="3620040"/>
            <a:ext cx="358056" cy="369913"/>
            <a:chOff x="-62148000" y="1930075"/>
            <a:chExt cx="309550" cy="319800"/>
          </a:xfrm>
        </p:grpSpPr>
        <p:sp>
          <p:nvSpPr>
            <p:cNvPr id="1816" name="Google Shape;1816;p70"/>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70"/>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 name="Google Shape;1818;p70"/>
          <p:cNvGrpSpPr/>
          <p:nvPr/>
        </p:nvGrpSpPr>
        <p:grpSpPr>
          <a:xfrm>
            <a:off x="7314153" y="3620040"/>
            <a:ext cx="358056" cy="369913"/>
            <a:chOff x="-62148000" y="1930075"/>
            <a:chExt cx="309550" cy="319800"/>
          </a:xfrm>
        </p:grpSpPr>
        <p:sp>
          <p:nvSpPr>
            <p:cNvPr id="1819" name="Google Shape;1819;p70"/>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70"/>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 name="Google Shape;1821;p70"/>
          <p:cNvGrpSpPr/>
          <p:nvPr/>
        </p:nvGrpSpPr>
        <p:grpSpPr>
          <a:xfrm>
            <a:off x="7314153" y="3105052"/>
            <a:ext cx="358056" cy="369913"/>
            <a:chOff x="-62148000" y="1930075"/>
            <a:chExt cx="309550" cy="319800"/>
          </a:xfrm>
        </p:grpSpPr>
        <p:sp>
          <p:nvSpPr>
            <p:cNvPr id="1822" name="Google Shape;1822;p70"/>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70"/>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 name="Google Shape;1824;p70"/>
          <p:cNvGrpSpPr/>
          <p:nvPr/>
        </p:nvGrpSpPr>
        <p:grpSpPr>
          <a:xfrm>
            <a:off x="7314153" y="2552627"/>
            <a:ext cx="358056" cy="369913"/>
            <a:chOff x="-62148000" y="1930075"/>
            <a:chExt cx="309550" cy="319800"/>
          </a:xfrm>
        </p:grpSpPr>
        <p:sp>
          <p:nvSpPr>
            <p:cNvPr id="1825" name="Google Shape;1825;p70"/>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70"/>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827" name="Google Shape;1827;p70"/>
          <p:cNvGraphicFramePr/>
          <p:nvPr/>
        </p:nvGraphicFramePr>
        <p:xfrm>
          <a:off x="1298461" y="1934530"/>
          <a:ext cx="3000000" cy="3000000"/>
        </p:xfrm>
        <a:graphic>
          <a:graphicData uri="http://schemas.openxmlformats.org/drawingml/2006/table">
            <a:tbl>
              <a:tblPr>
                <a:noFill/>
                <a:tableStyleId>{1AC36242-03F2-47D6-A226-FE77BCBAD2BC}</a:tableStyleId>
              </a:tblPr>
              <a:tblGrid>
                <a:gridCol w="1911975"/>
                <a:gridCol w="2517425"/>
                <a:gridCol w="1057450"/>
                <a:gridCol w="1408775"/>
              </a:tblGrid>
              <a:tr h="535575">
                <a:tc>
                  <a:txBody>
                    <a:bodyPr/>
                    <a:lstStyle/>
                    <a:p>
                      <a:pPr indent="0" lvl="0" marL="0" rtl="0" algn="l">
                        <a:spcBef>
                          <a:spcPts val="0"/>
                        </a:spcBef>
                        <a:spcAft>
                          <a:spcPts val="0"/>
                        </a:spcAft>
                        <a:buNone/>
                      </a:pPr>
                      <a:r>
                        <a:t/>
                      </a:r>
                      <a:endParaRPr sz="2000">
                        <a:solidFill>
                          <a:schemeClr val="lt1"/>
                        </a:solidFill>
                        <a:latin typeface="Ultra"/>
                        <a:ea typeface="Ultra"/>
                        <a:cs typeface="Ultra"/>
                        <a:sym typeface="Ultra"/>
                      </a:endParaRPr>
                    </a:p>
                  </a:txBody>
                  <a:tcPr marT="91425" marB="91425" marR="91425" marL="91425">
                    <a:lnL cap="flat" cmpd="sng" w="9525">
                      <a:solidFill>
                        <a:schemeClr val="accent3">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accent3">
                          <a:alpha val="0"/>
                        </a:schemeClr>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sz="2000">
                          <a:solidFill>
                            <a:schemeClr val="dk2"/>
                          </a:solidFill>
                          <a:latin typeface="Ultra"/>
                          <a:ea typeface="Ultra"/>
                          <a:cs typeface="Ultra"/>
                          <a:sym typeface="Ultra"/>
                        </a:rPr>
                        <a:t>DESCRIPTION</a:t>
                      </a:r>
                      <a:endParaRPr sz="2000">
                        <a:solidFill>
                          <a:schemeClr val="dk2"/>
                        </a:solidFill>
                        <a:latin typeface="Ultra"/>
                        <a:ea typeface="Ultra"/>
                        <a:cs typeface="Ultra"/>
                        <a:sym typeface="Ultra"/>
                      </a:endParaRPr>
                    </a:p>
                  </a:txBody>
                  <a:tcPr marT="91425" marB="91425" marR="0" marL="0"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sz="2000">
                          <a:solidFill>
                            <a:schemeClr val="dk2"/>
                          </a:solidFill>
                          <a:latin typeface="Ultra"/>
                          <a:ea typeface="Ultra"/>
                          <a:cs typeface="Ultra"/>
                          <a:sym typeface="Ultra"/>
                        </a:rPr>
                        <a:t>2019</a:t>
                      </a:r>
                      <a:endParaRPr sz="2000">
                        <a:solidFill>
                          <a:schemeClr val="dk2"/>
                        </a:solidFill>
                        <a:latin typeface="Ultra"/>
                        <a:ea typeface="Ultra"/>
                        <a:cs typeface="Ultra"/>
                        <a:sym typeface="Ultra"/>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sz="2000">
                          <a:solidFill>
                            <a:schemeClr val="dk2"/>
                          </a:solidFill>
                          <a:latin typeface="Ultra"/>
                          <a:ea typeface="Ultra"/>
                          <a:cs typeface="Ultra"/>
                          <a:sym typeface="Ultra"/>
                        </a:rPr>
                        <a:t>2020</a:t>
                      </a:r>
                      <a:endParaRPr sz="2000">
                        <a:solidFill>
                          <a:schemeClr val="dk2"/>
                        </a:solidFill>
                        <a:latin typeface="Ultra"/>
                        <a:ea typeface="Ultra"/>
                        <a:cs typeface="Ultra"/>
                        <a:sym typeface="Ultra"/>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lt2"/>
                      </a:solidFill>
                      <a:prstDash val="solid"/>
                      <a:round/>
                      <a:headEnd len="sm" w="sm" type="none"/>
                      <a:tailEnd len="sm" w="sm" type="none"/>
                    </a:lnB>
                  </a:tcPr>
                </a:tc>
              </a:tr>
              <a:tr h="535575">
                <a:tc>
                  <a:txBody>
                    <a:bodyPr/>
                    <a:lstStyle/>
                    <a:p>
                      <a:pPr indent="0" lvl="0" marL="0" rtl="0" algn="l">
                        <a:spcBef>
                          <a:spcPts val="0"/>
                        </a:spcBef>
                        <a:spcAft>
                          <a:spcPts val="0"/>
                        </a:spcAft>
                        <a:buNone/>
                      </a:pPr>
                      <a:r>
                        <a:rPr lang="en" sz="2000">
                          <a:solidFill>
                            <a:schemeClr val="dk2"/>
                          </a:solidFill>
                          <a:latin typeface="Ultra"/>
                          <a:ea typeface="Ultra"/>
                          <a:cs typeface="Ultra"/>
                          <a:sym typeface="Ultra"/>
                        </a:rPr>
                        <a:t>VENUS</a:t>
                      </a:r>
                      <a:endParaRPr sz="2000">
                        <a:solidFill>
                          <a:schemeClr val="dk2"/>
                        </a:solidFill>
                        <a:latin typeface="Ultra"/>
                        <a:ea typeface="Ultra"/>
                        <a:cs typeface="Ultra"/>
                        <a:sym typeface="Ultra"/>
                      </a:endParaRPr>
                    </a:p>
                  </a:txBody>
                  <a:tcPr marT="91425" marB="91425" marR="91425" marL="91425" anchor="ctr">
                    <a:lnL cap="flat" cmpd="sng" w="9525">
                      <a:solidFill>
                        <a:schemeClr val="accent3">
                          <a:alpha val="0"/>
                        </a:schemeClr>
                      </a:solidFill>
                      <a:prstDash val="solid"/>
                      <a:round/>
                      <a:headEnd len="sm" w="sm" type="none"/>
                      <a:tailEnd len="sm" w="sm" type="none"/>
                    </a:lnL>
                    <a:lnR cap="flat" cmpd="sng" w="9525">
                      <a:solidFill>
                        <a:schemeClr val="accent3">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Venus has a beautiful name</a:t>
                      </a:r>
                      <a:endParaRPr b="1">
                        <a:solidFill>
                          <a:schemeClr val="dk1"/>
                        </a:solidFill>
                        <a:latin typeface="Fira Sans"/>
                        <a:ea typeface="Fira Sans"/>
                        <a:cs typeface="Fira Sans"/>
                        <a:sym typeface="Fira Sans"/>
                      </a:endParaRPr>
                    </a:p>
                  </a:txBody>
                  <a:tcPr marT="91425" marB="91425" marR="91425" marL="0" anchor="ctr">
                    <a:lnL cap="flat" cmpd="sng" w="9525">
                      <a:solidFill>
                        <a:schemeClr val="accent3">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t/>
                      </a:r>
                      <a:endParaRPr b="1">
                        <a:solidFill>
                          <a:schemeClr val="dk1"/>
                        </a:solidFill>
                        <a:latin typeface="Fira Sans"/>
                        <a:ea typeface="Fira Sans"/>
                        <a:cs typeface="Fira Sans"/>
                        <a:sym typeface="Fira Sans"/>
                      </a:endParaRPr>
                    </a:p>
                  </a:txBody>
                  <a:tcPr marT="91425" marB="91425" marR="91425" marL="91425">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t/>
                      </a:r>
                      <a:endParaRPr b="1">
                        <a:solidFill>
                          <a:schemeClr val="dk1"/>
                        </a:solidFill>
                        <a:latin typeface="Fira Sans"/>
                        <a:ea typeface="Fira Sans"/>
                        <a:cs typeface="Fira Sans"/>
                        <a:sym typeface="Fira Sans"/>
                      </a:endParaRPr>
                    </a:p>
                  </a:txBody>
                  <a:tcPr marT="91425" marB="91425" marR="91425" marL="91425">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r>
              <a:tr h="535575">
                <a:tc>
                  <a:txBody>
                    <a:bodyPr/>
                    <a:lstStyle/>
                    <a:p>
                      <a:pPr indent="0" lvl="0" marL="0" rtl="0" algn="l">
                        <a:spcBef>
                          <a:spcPts val="0"/>
                        </a:spcBef>
                        <a:spcAft>
                          <a:spcPts val="0"/>
                        </a:spcAft>
                        <a:buNone/>
                      </a:pPr>
                      <a:r>
                        <a:rPr lang="en" sz="2000">
                          <a:solidFill>
                            <a:schemeClr val="dk2"/>
                          </a:solidFill>
                          <a:latin typeface="Ultra"/>
                          <a:ea typeface="Ultra"/>
                          <a:cs typeface="Ultra"/>
                          <a:sym typeface="Ultra"/>
                        </a:rPr>
                        <a:t>MERCURY</a:t>
                      </a:r>
                      <a:endParaRPr sz="2000">
                        <a:solidFill>
                          <a:schemeClr val="dk2"/>
                        </a:solidFill>
                        <a:latin typeface="Ultra"/>
                        <a:ea typeface="Ultra"/>
                        <a:cs typeface="Ultra"/>
                        <a:sym typeface="Ultra"/>
                      </a:endParaRPr>
                    </a:p>
                  </a:txBody>
                  <a:tcPr marT="91425" marB="91425" marR="91425" marL="91425" anchor="ctr">
                    <a:lnL cap="flat" cmpd="sng" w="9525">
                      <a:solidFill>
                        <a:schemeClr val="accent3">
                          <a:alpha val="0"/>
                        </a:schemeClr>
                      </a:solidFill>
                      <a:prstDash val="solid"/>
                      <a:round/>
                      <a:headEnd len="sm" w="sm" type="none"/>
                      <a:tailEnd len="sm" w="sm" type="none"/>
                    </a:lnL>
                    <a:lnR cap="flat" cmpd="sng" w="9525">
                      <a:solidFill>
                        <a:schemeClr val="accent3">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Mercury is the smallest planet</a:t>
                      </a:r>
                      <a:endParaRPr b="1">
                        <a:solidFill>
                          <a:schemeClr val="dk1"/>
                        </a:solidFill>
                        <a:latin typeface="Fira Sans"/>
                        <a:ea typeface="Fira Sans"/>
                        <a:cs typeface="Fira Sans"/>
                        <a:sym typeface="Fira Sans"/>
                      </a:endParaRPr>
                    </a:p>
                  </a:txBody>
                  <a:tcPr marT="91425" marB="91425" marR="91425" marL="0" anchor="ctr">
                    <a:lnL cap="flat" cmpd="sng" w="9525">
                      <a:solidFill>
                        <a:schemeClr val="accent3">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t/>
                      </a:r>
                      <a:endParaRPr b="1">
                        <a:solidFill>
                          <a:schemeClr val="dk1"/>
                        </a:solidFill>
                        <a:latin typeface="Fira Sans"/>
                        <a:ea typeface="Fira Sans"/>
                        <a:cs typeface="Fira Sans"/>
                        <a:sym typeface="Fira Sans"/>
                      </a:endParaRPr>
                    </a:p>
                  </a:txBody>
                  <a:tcPr marT="91425" marB="91425" marR="91425" marL="91425">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t/>
                      </a:r>
                      <a:endParaRPr b="1">
                        <a:solidFill>
                          <a:schemeClr val="dk1"/>
                        </a:solidFill>
                        <a:latin typeface="Fira Sans"/>
                        <a:ea typeface="Fira Sans"/>
                        <a:cs typeface="Fira Sans"/>
                        <a:sym typeface="Fira Sans"/>
                      </a:endParaRPr>
                    </a:p>
                  </a:txBody>
                  <a:tcPr marT="91425" marB="91425" marR="91425" marL="91425">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r>
              <a:tr h="535575">
                <a:tc>
                  <a:txBody>
                    <a:bodyPr/>
                    <a:lstStyle/>
                    <a:p>
                      <a:pPr indent="0" lvl="0" marL="0" rtl="0" algn="l">
                        <a:spcBef>
                          <a:spcPts val="0"/>
                        </a:spcBef>
                        <a:spcAft>
                          <a:spcPts val="0"/>
                        </a:spcAft>
                        <a:buNone/>
                      </a:pPr>
                      <a:r>
                        <a:rPr lang="en" sz="2000">
                          <a:solidFill>
                            <a:schemeClr val="dk2"/>
                          </a:solidFill>
                          <a:latin typeface="Ultra"/>
                          <a:ea typeface="Ultra"/>
                          <a:cs typeface="Ultra"/>
                          <a:sym typeface="Ultra"/>
                        </a:rPr>
                        <a:t>SATURN</a:t>
                      </a:r>
                      <a:endParaRPr sz="2000">
                        <a:solidFill>
                          <a:schemeClr val="dk2"/>
                        </a:solidFill>
                        <a:latin typeface="Ultra"/>
                        <a:ea typeface="Ultra"/>
                        <a:cs typeface="Ultra"/>
                        <a:sym typeface="Ultra"/>
                      </a:endParaRPr>
                    </a:p>
                  </a:txBody>
                  <a:tcPr marT="91425" marB="91425" marR="91425" marL="91425" anchor="ctr">
                    <a:lnL cap="flat" cmpd="sng" w="9525">
                      <a:solidFill>
                        <a:schemeClr val="accent3">
                          <a:alpha val="0"/>
                        </a:schemeClr>
                      </a:solidFill>
                      <a:prstDash val="solid"/>
                      <a:round/>
                      <a:headEnd len="sm" w="sm" type="none"/>
                      <a:tailEnd len="sm" w="sm" type="none"/>
                    </a:lnL>
                    <a:lnR cap="flat" cmpd="sng" w="9525">
                      <a:solidFill>
                        <a:schemeClr val="accent3">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Saturn is the ringed planet</a:t>
                      </a:r>
                      <a:endParaRPr b="1">
                        <a:solidFill>
                          <a:schemeClr val="dk1"/>
                        </a:solidFill>
                        <a:latin typeface="Fira Sans"/>
                        <a:ea typeface="Fira Sans"/>
                        <a:cs typeface="Fira Sans"/>
                        <a:sym typeface="Fira Sans"/>
                      </a:endParaRPr>
                    </a:p>
                  </a:txBody>
                  <a:tcPr marT="91425" marB="91425" marR="91425" marL="0" anchor="ctr">
                    <a:lnL cap="flat" cmpd="sng" w="9525">
                      <a:solidFill>
                        <a:schemeClr val="accent3">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t/>
                      </a:r>
                      <a:endParaRPr b="1">
                        <a:solidFill>
                          <a:schemeClr val="dk1"/>
                        </a:solidFill>
                        <a:latin typeface="Fira Sans"/>
                        <a:ea typeface="Fira Sans"/>
                        <a:cs typeface="Fira Sans"/>
                        <a:sym typeface="Fira Sans"/>
                      </a:endParaRPr>
                    </a:p>
                  </a:txBody>
                  <a:tcPr marT="91425" marB="91425" marR="91425" marL="91425">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t/>
                      </a:r>
                      <a:endParaRPr b="1">
                        <a:solidFill>
                          <a:schemeClr val="dk1"/>
                        </a:solidFill>
                        <a:latin typeface="Fira Sans"/>
                        <a:ea typeface="Fira Sans"/>
                        <a:cs typeface="Fira Sans"/>
                        <a:sym typeface="Fira Sans"/>
                      </a:endParaRPr>
                    </a:p>
                  </a:txBody>
                  <a:tcPr marT="91425" marB="91425" marR="91425" marL="91425">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r>
            </a:tbl>
          </a:graphicData>
        </a:graphic>
      </p:graphicFrame>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31" name="Shape 1831"/>
        <p:cNvGrpSpPr/>
        <p:nvPr/>
      </p:nvGrpSpPr>
      <p:grpSpPr>
        <a:xfrm>
          <a:off x="0" y="0"/>
          <a:ext cx="0" cy="0"/>
          <a:chOff x="0" y="0"/>
          <a:chExt cx="0" cy="0"/>
        </a:xfrm>
      </p:grpSpPr>
      <p:sp>
        <p:nvSpPr>
          <p:cNvPr id="1832" name="Google Shape;1832;p71"/>
          <p:cNvSpPr/>
          <p:nvPr/>
        </p:nvSpPr>
        <p:spPr>
          <a:xfrm>
            <a:off x="3728825" y="3258100"/>
            <a:ext cx="2053500" cy="1065600"/>
          </a:xfrm>
          <a:prstGeom prst="roundRect">
            <a:avLst>
              <a:gd fmla="val 8620" name="adj"/>
            </a:avLst>
          </a:prstGeom>
          <a:solidFill>
            <a:schemeClr val="lt2"/>
          </a:solidFill>
          <a:ln>
            <a:noFill/>
          </a:ln>
          <a:effectLst>
            <a:outerShdw rotWithShape="0" algn="bl" dir="2940000" dist="200025">
              <a:schemeClr val="dk1">
                <a:alpha val="94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71"/>
          <p:cNvSpPr/>
          <p:nvPr/>
        </p:nvSpPr>
        <p:spPr>
          <a:xfrm>
            <a:off x="1095925" y="3258100"/>
            <a:ext cx="2053500" cy="1065600"/>
          </a:xfrm>
          <a:prstGeom prst="roundRect">
            <a:avLst>
              <a:gd fmla="val 8620" name="adj"/>
            </a:avLst>
          </a:prstGeom>
          <a:solidFill>
            <a:schemeClr val="lt2"/>
          </a:solidFill>
          <a:ln>
            <a:noFill/>
          </a:ln>
          <a:effectLst>
            <a:outerShdw rotWithShape="0" algn="bl" dir="2940000" dist="200025">
              <a:schemeClr val="dk1">
                <a:alpha val="94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71"/>
          <p:cNvSpPr/>
          <p:nvPr/>
        </p:nvSpPr>
        <p:spPr>
          <a:xfrm>
            <a:off x="6367692" y="3258100"/>
            <a:ext cx="2053500" cy="1065600"/>
          </a:xfrm>
          <a:prstGeom prst="roundRect">
            <a:avLst>
              <a:gd fmla="val 8620" name="adj"/>
            </a:avLst>
          </a:prstGeom>
          <a:solidFill>
            <a:schemeClr val="lt2"/>
          </a:solidFill>
          <a:ln>
            <a:noFill/>
          </a:ln>
          <a:effectLst>
            <a:outerShdw rotWithShape="0" algn="bl" dir="2940000" dist="200025">
              <a:schemeClr val="dk1">
                <a:alpha val="94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835" name="Google Shape;1835;p71"/>
          <p:cNvPicPr preferRelativeResize="0"/>
          <p:nvPr/>
        </p:nvPicPr>
        <p:blipFill rotWithShape="1">
          <a:blip r:embed="rId3">
            <a:alphaModFix/>
          </a:blip>
          <a:srcRect b="21115" l="0" r="0" t="-1160"/>
          <a:stretch/>
        </p:blipFill>
        <p:spPr>
          <a:xfrm>
            <a:off x="1095918" y="1363538"/>
            <a:ext cx="2053500" cy="1643700"/>
          </a:xfrm>
          <a:prstGeom prst="roundRect">
            <a:avLst>
              <a:gd fmla="val 8954" name="adj"/>
            </a:avLst>
          </a:prstGeom>
          <a:noFill/>
          <a:ln>
            <a:noFill/>
          </a:ln>
        </p:spPr>
      </p:pic>
      <p:sp>
        <p:nvSpPr>
          <p:cNvPr id="1836" name="Google Shape;1836;p71"/>
          <p:cNvSpPr txBox="1"/>
          <p:nvPr>
            <p:ph type="title"/>
          </p:nvPr>
        </p:nvSpPr>
        <p:spPr>
          <a:xfrm>
            <a:off x="1087125" y="540000"/>
            <a:ext cx="73368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1837" name="Google Shape;1837;p71"/>
          <p:cNvSpPr txBox="1"/>
          <p:nvPr>
            <p:ph idx="2" type="title"/>
          </p:nvPr>
        </p:nvSpPr>
        <p:spPr>
          <a:xfrm>
            <a:off x="1129379" y="3262768"/>
            <a:ext cx="19788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James</a:t>
            </a:r>
            <a:endParaRPr/>
          </a:p>
        </p:txBody>
      </p:sp>
      <p:sp>
        <p:nvSpPr>
          <p:cNvPr id="1838" name="Google Shape;1838;p71"/>
          <p:cNvSpPr txBox="1"/>
          <p:nvPr>
            <p:ph idx="1" type="subTitle"/>
          </p:nvPr>
        </p:nvSpPr>
        <p:spPr>
          <a:xfrm>
            <a:off x="1129379" y="3696893"/>
            <a:ext cx="1978800" cy="4848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I</a:t>
            </a:r>
            <a:r>
              <a:rPr lang="en"/>
              <a:t>nsert a description about this person</a:t>
            </a:r>
            <a:endParaRPr/>
          </a:p>
        </p:txBody>
      </p:sp>
      <p:sp>
        <p:nvSpPr>
          <p:cNvPr id="1839" name="Google Shape;1839;p71"/>
          <p:cNvSpPr txBox="1"/>
          <p:nvPr>
            <p:ph idx="3" type="title"/>
          </p:nvPr>
        </p:nvSpPr>
        <p:spPr>
          <a:xfrm>
            <a:off x="3763157" y="3262775"/>
            <a:ext cx="19788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Susan</a:t>
            </a:r>
            <a:endParaRPr/>
          </a:p>
        </p:txBody>
      </p:sp>
      <p:sp>
        <p:nvSpPr>
          <p:cNvPr id="1840" name="Google Shape;1840;p71"/>
          <p:cNvSpPr txBox="1"/>
          <p:nvPr>
            <p:ph idx="4" type="subTitle"/>
          </p:nvPr>
        </p:nvSpPr>
        <p:spPr>
          <a:xfrm>
            <a:off x="3763157" y="3696900"/>
            <a:ext cx="1978800" cy="4848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I</a:t>
            </a:r>
            <a:r>
              <a:rPr lang="en"/>
              <a:t>nsert a description about this person</a:t>
            </a:r>
            <a:endParaRPr/>
          </a:p>
        </p:txBody>
      </p:sp>
      <p:sp>
        <p:nvSpPr>
          <p:cNvPr id="1841" name="Google Shape;1841;p71"/>
          <p:cNvSpPr txBox="1"/>
          <p:nvPr>
            <p:ph idx="5" type="title"/>
          </p:nvPr>
        </p:nvSpPr>
        <p:spPr>
          <a:xfrm>
            <a:off x="6396435" y="3262775"/>
            <a:ext cx="19788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David</a:t>
            </a:r>
            <a:endParaRPr/>
          </a:p>
        </p:txBody>
      </p:sp>
      <p:sp>
        <p:nvSpPr>
          <p:cNvPr id="1842" name="Google Shape;1842;p71"/>
          <p:cNvSpPr txBox="1"/>
          <p:nvPr>
            <p:ph idx="6" type="subTitle"/>
          </p:nvPr>
        </p:nvSpPr>
        <p:spPr>
          <a:xfrm>
            <a:off x="6396431" y="3696900"/>
            <a:ext cx="1978800" cy="4848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I</a:t>
            </a:r>
            <a:r>
              <a:rPr lang="en"/>
              <a:t>nsert a description about this person</a:t>
            </a:r>
            <a:endParaRPr/>
          </a:p>
        </p:txBody>
      </p:sp>
      <p:pic>
        <p:nvPicPr>
          <p:cNvPr id="1843" name="Google Shape;1843;p71"/>
          <p:cNvPicPr preferRelativeResize="0"/>
          <p:nvPr/>
        </p:nvPicPr>
        <p:blipFill rotWithShape="1">
          <a:blip r:embed="rId4">
            <a:alphaModFix/>
          </a:blip>
          <a:srcRect b="54545" l="21900" r="13286" t="3958"/>
          <a:stretch/>
        </p:blipFill>
        <p:spPr>
          <a:xfrm>
            <a:off x="3725793" y="1363538"/>
            <a:ext cx="2053500" cy="1643700"/>
          </a:xfrm>
          <a:prstGeom prst="roundRect">
            <a:avLst>
              <a:gd fmla="val 8954" name="adj"/>
            </a:avLst>
          </a:prstGeom>
          <a:noFill/>
          <a:ln>
            <a:noFill/>
          </a:ln>
        </p:spPr>
      </p:pic>
      <p:pic>
        <p:nvPicPr>
          <p:cNvPr id="1844" name="Google Shape;1844;p71"/>
          <p:cNvPicPr preferRelativeResize="0"/>
          <p:nvPr/>
        </p:nvPicPr>
        <p:blipFill rotWithShape="1">
          <a:blip r:embed="rId5">
            <a:alphaModFix/>
          </a:blip>
          <a:srcRect b="43128" l="0" r="0" t="3541"/>
          <a:stretch/>
        </p:blipFill>
        <p:spPr>
          <a:xfrm>
            <a:off x="6363659" y="1363538"/>
            <a:ext cx="2053500" cy="1643700"/>
          </a:xfrm>
          <a:prstGeom prst="roundRect">
            <a:avLst>
              <a:gd fmla="val 8954" name="adj"/>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48" name="Shape 1848"/>
        <p:cNvGrpSpPr/>
        <p:nvPr/>
      </p:nvGrpSpPr>
      <p:grpSpPr>
        <a:xfrm>
          <a:off x="0" y="0"/>
          <a:ext cx="0" cy="0"/>
          <a:chOff x="0" y="0"/>
          <a:chExt cx="0" cy="0"/>
        </a:xfrm>
      </p:grpSpPr>
      <p:grpSp>
        <p:nvGrpSpPr>
          <p:cNvPr id="1849" name="Google Shape;1849;p72"/>
          <p:cNvGrpSpPr/>
          <p:nvPr/>
        </p:nvGrpSpPr>
        <p:grpSpPr>
          <a:xfrm>
            <a:off x="4794264" y="1306386"/>
            <a:ext cx="3629845" cy="2561764"/>
            <a:chOff x="4794264" y="1306386"/>
            <a:chExt cx="3629845" cy="2561764"/>
          </a:xfrm>
        </p:grpSpPr>
        <p:grpSp>
          <p:nvGrpSpPr>
            <p:cNvPr id="1850" name="Google Shape;1850;p72"/>
            <p:cNvGrpSpPr/>
            <p:nvPr/>
          </p:nvGrpSpPr>
          <p:grpSpPr>
            <a:xfrm>
              <a:off x="4794264" y="1306386"/>
              <a:ext cx="3629845" cy="2551674"/>
              <a:chOff x="4794264" y="1306386"/>
              <a:chExt cx="3629845" cy="2551674"/>
            </a:xfrm>
          </p:grpSpPr>
          <p:sp>
            <p:nvSpPr>
              <p:cNvPr id="1851" name="Google Shape;1851;p72"/>
              <p:cNvSpPr/>
              <p:nvPr/>
            </p:nvSpPr>
            <p:spPr>
              <a:xfrm>
                <a:off x="6172929" y="3411852"/>
                <a:ext cx="946648" cy="446209"/>
              </a:xfrm>
              <a:custGeom>
                <a:rect b="b" l="l" r="r" t="t"/>
                <a:pathLst>
                  <a:path extrusionOk="0" h="19517" w="41406">
                    <a:moveTo>
                      <a:pt x="4428" y="0"/>
                    </a:moveTo>
                    <a:lnTo>
                      <a:pt x="3542" y="3880"/>
                    </a:lnTo>
                    <a:lnTo>
                      <a:pt x="0" y="19517"/>
                    </a:lnTo>
                    <a:lnTo>
                      <a:pt x="41406" y="19517"/>
                    </a:lnTo>
                    <a:lnTo>
                      <a:pt x="37864" y="3880"/>
                    </a:lnTo>
                    <a:lnTo>
                      <a:pt x="369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72"/>
              <p:cNvSpPr/>
              <p:nvPr/>
            </p:nvSpPr>
            <p:spPr>
              <a:xfrm>
                <a:off x="6253910" y="3411852"/>
                <a:ext cx="784689" cy="88707"/>
              </a:xfrm>
              <a:custGeom>
                <a:rect b="b" l="l" r="r" t="t"/>
                <a:pathLst>
                  <a:path extrusionOk="0" h="3880" w="34322">
                    <a:moveTo>
                      <a:pt x="886" y="0"/>
                    </a:moveTo>
                    <a:lnTo>
                      <a:pt x="0" y="3880"/>
                    </a:lnTo>
                    <a:lnTo>
                      <a:pt x="34322" y="3880"/>
                    </a:lnTo>
                    <a:lnTo>
                      <a:pt x="3343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72"/>
              <p:cNvSpPr/>
              <p:nvPr/>
            </p:nvSpPr>
            <p:spPr>
              <a:xfrm>
                <a:off x="5911787" y="3730518"/>
                <a:ext cx="1468966" cy="127162"/>
              </a:xfrm>
              <a:custGeom>
                <a:rect b="b" l="l" r="r" t="t"/>
                <a:pathLst>
                  <a:path extrusionOk="0" h="5562" w="64252">
                    <a:moveTo>
                      <a:pt x="159" y="1"/>
                    </a:moveTo>
                    <a:cubicBezTo>
                      <a:pt x="71" y="1"/>
                      <a:pt x="0" y="72"/>
                      <a:pt x="0" y="159"/>
                    </a:cubicBezTo>
                    <a:lnTo>
                      <a:pt x="0" y="5420"/>
                    </a:lnTo>
                    <a:cubicBezTo>
                      <a:pt x="0" y="5508"/>
                      <a:pt x="71" y="5562"/>
                      <a:pt x="159" y="5562"/>
                    </a:cubicBezTo>
                    <a:lnTo>
                      <a:pt x="64091" y="5562"/>
                    </a:lnTo>
                    <a:cubicBezTo>
                      <a:pt x="64180" y="5562"/>
                      <a:pt x="64251" y="5508"/>
                      <a:pt x="64251" y="5420"/>
                    </a:cubicBezTo>
                    <a:lnTo>
                      <a:pt x="64251" y="159"/>
                    </a:lnTo>
                    <a:cubicBezTo>
                      <a:pt x="64251" y="72"/>
                      <a:pt x="64180" y="1"/>
                      <a:pt x="640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72"/>
              <p:cNvSpPr/>
              <p:nvPr/>
            </p:nvSpPr>
            <p:spPr>
              <a:xfrm>
                <a:off x="5911787" y="3730518"/>
                <a:ext cx="1468966" cy="100024"/>
              </a:xfrm>
              <a:custGeom>
                <a:rect b="b" l="l" r="r" t="t"/>
                <a:pathLst>
                  <a:path extrusionOk="0" h="4375" w="64252">
                    <a:moveTo>
                      <a:pt x="159" y="1"/>
                    </a:moveTo>
                    <a:cubicBezTo>
                      <a:pt x="71" y="1"/>
                      <a:pt x="0" y="72"/>
                      <a:pt x="0" y="159"/>
                    </a:cubicBezTo>
                    <a:lnTo>
                      <a:pt x="0" y="4216"/>
                    </a:lnTo>
                    <a:cubicBezTo>
                      <a:pt x="0" y="4303"/>
                      <a:pt x="71" y="4374"/>
                      <a:pt x="159" y="4374"/>
                    </a:cubicBezTo>
                    <a:lnTo>
                      <a:pt x="64091" y="4374"/>
                    </a:lnTo>
                    <a:cubicBezTo>
                      <a:pt x="64180" y="4374"/>
                      <a:pt x="64251" y="4303"/>
                      <a:pt x="64251" y="4216"/>
                    </a:cubicBezTo>
                    <a:lnTo>
                      <a:pt x="64251" y="159"/>
                    </a:lnTo>
                    <a:cubicBezTo>
                      <a:pt x="64251" y="72"/>
                      <a:pt x="64180" y="1"/>
                      <a:pt x="640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72"/>
              <p:cNvSpPr/>
              <p:nvPr/>
            </p:nvSpPr>
            <p:spPr>
              <a:xfrm>
                <a:off x="4794264" y="1306386"/>
                <a:ext cx="3629845" cy="2134198"/>
              </a:xfrm>
              <a:custGeom>
                <a:rect b="b" l="l" r="r" t="t"/>
                <a:pathLst>
                  <a:path extrusionOk="0" h="93349" w="158768">
                    <a:moveTo>
                      <a:pt x="5384" y="0"/>
                    </a:moveTo>
                    <a:cubicBezTo>
                      <a:pt x="2426" y="0"/>
                      <a:pt x="0" y="2409"/>
                      <a:pt x="0" y="5384"/>
                    </a:cubicBezTo>
                    <a:lnTo>
                      <a:pt x="0" y="87965"/>
                    </a:lnTo>
                    <a:cubicBezTo>
                      <a:pt x="0" y="90940"/>
                      <a:pt x="2426" y="93349"/>
                      <a:pt x="5384" y="93349"/>
                    </a:cubicBezTo>
                    <a:lnTo>
                      <a:pt x="153384" y="93349"/>
                    </a:lnTo>
                    <a:cubicBezTo>
                      <a:pt x="156359" y="93349"/>
                      <a:pt x="158767" y="90940"/>
                      <a:pt x="158767" y="87965"/>
                    </a:cubicBezTo>
                    <a:lnTo>
                      <a:pt x="158767" y="5384"/>
                    </a:lnTo>
                    <a:cubicBezTo>
                      <a:pt x="158767" y="2409"/>
                      <a:pt x="156359" y="0"/>
                      <a:pt x="153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72"/>
              <p:cNvSpPr/>
              <p:nvPr/>
            </p:nvSpPr>
            <p:spPr>
              <a:xfrm>
                <a:off x="4857435" y="1392214"/>
                <a:ext cx="3503941" cy="1705022"/>
              </a:xfrm>
              <a:custGeom>
                <a:rect b="b" l="l" r="r" t="t"/>
                <a:pathLst>
                  <a:path extrusionOk="0" h="74577" w="153261">
                    <a:moveTo>
                      <a:pt x="248" y="0"/>
                    </a:moveTo>
                    <a:cubicBezTo>
                      <a:pt x="106" y="0"/>
                      <a:pt x="0" y="125"/>
                      <a:pt x="0" y="248"/>
                    </a:cubicBezTo>
                    <a:lnTo>
                      <a:pt x="0" y="74329"/>
                    </a:lnTo>
                    <a:cubicBezTo>
                      <a:pt x="0" y="74470"/>
                      <a:pt x="106" y="74577"/>
                      <a:pt x="248" y="74577"/>
                    </a:cubicBezTo>
                    <a:lnTo>
                      <a:pt x="153012" y="74577"/>
                    </a:lnTo>
                    <a:cubicBezTo>
                      <a:pt x="153154" y="74577"/>
                      <a:pt x="153260" y="74470"/>
                      <a:pt x="153260" y="74329"/>
                    </a:cubicBezTo>
                    <a:lnTo>
                      <a:pt x="153260" y="248"/>
                    </a:lnTo>
                    <a:cubicBezTo>
                      <a:pt x="153260" y="125"/>
                      <a:pt x="153154" y="0"/>
                      <a:pt x="1530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7" name="Google Shape;1857;p72"/>
            <p:cNvSpPr/>
            <p:nvPr/>
          </p:nvSpPr>
          <p:spPr>
            <a:xfrm>
              <a:off x="5866300" y="3707050"/>
              <a:ext cx="1574700" cy="161100"/>
            </a:xfrm>
            <a:prstGeom prst="roundRect">
              <a:avLst>
                <a:gd fmla="val 28042"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8" name="Google Shape;1858;p72"/>
          <p:cNvSpPr txBox="1"/>
          <p:nvPr>
            <p:ph type="title"/>
          </p:nvPr>
        </p:nvSpPr>
        <p:spPr>
          <a:xfrm>
            <a:off x="1391825" y="1442879"/>
            <a:ext cx="2799000" cy="95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Desktop software</a:t>
            </a:r>
            <a:endParaRPr/>
          </a:p>
        </p:txBody>
      </p:sp>
      <p:sp>
        <p:nvSpPr>
          <p:cNvPr id="1859" name="Google Shape;1859;p72"/>
          <p:cNvSpPr txBox="1"/>
          <p:nvPr>
            <p:ph idx="1" type="subTitle"/>
          </p:nvPr>
        </p:nvSpPr>
        <p:spPr>
          <a:xfrm>
            <a:off x="1391875" y="2431154"/>
            <a:ext cx="2799000" cy="12759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You can replace the image on the screen with your own work. Just right-click on it and select “Replace image”</a:t>
            </a:r>
            <a:endParaRPr/>
          </a:p>
        </p:txBody>
      </p:sp>
      <p:pic>
        <p:nvPicPr>
          <p:cNvPr id="1860" name="Google Shape;1860;p72"/>
          <p:cNvPicPr preferRelativeResize="0"/>
          <p:nvPr/>
        </p:nvPicPr>
        <p:blipFill rotWithShape="1">
          <a:blip r:embed="rId3">
            <a:alphaModFix/>
          </a:blip>
          <a:srcRect b="436" l="0" r="0" t="436"/>
          <a:stretch/>
        </p:blipFill>
        <p:spPr>
          <a:xfrm>
            <a:off x="4837964" y="1382750"/>
            <a:ext cx="3538500" cy="1973100"/>
          </a:xfrm>
          <a:prstGeom prst="roundRect">
            <a:avLst>
              <a:gd fmla="val 3086" name="adj"/>
            </a:avLst>
          </a:prstGeom>
          <a:noFill/>
          <a:ln>
            <a:noFill/>
          </a:ln>
        </p:spPr>
      </p:pic>
      <p:grpSp>
        <p:nvGrpSpPr>
          <p:cNvPr id="1861" name="Google Shape;1861;p72"/>
          <p:cNvGrpSpPr/>
          <p:nvPr/>
        </p:nvGrpSpPr>
        <p:grpSpPr>
          <a:xfrm>
            <a:off x="3708187" y="3739226"/>
            <a:ext cx="4768816" cy="932075"/>
            <a:chOff x="-116528" y="1537950"/>
            <a:chExt cx="1086711" cy="212400"/>
          </a:xfrm>
        </p:grpSpPr>
        <p:sp>
          <p:nvSpPr>
            <p:cNvPr id="1862" name="Google Shape;1862;p72"/>
            <p:cNvSpPr/>
            <p:nvPr/>
          </p:nvSpPr>
          <p:spPr>
            <a:xfrm>
              <a:off x="-116528" y="1537950"/>
              <a:ext cx="142325" cy="212400"/>
            </a:xfrm>
            <a:custGeom>
              <a:rect b="b" l="l" r="r" t="t"/>
              <a:pathLst>
                <a:path extrusionOk="0" h="8496" w="5693">
                  <a:moveTo>
                    <a:pt x="1454" y="3983"/>
                  </a:moveTo>
                  <a:cubicBezTo>
                    <a:pt x="1489" y="3983"/>
                    <a:pt x="1525" y="3983"/>
                    <a:pt x="1561" y="3995"/>
                  </a:cubicBezTo>
                  <a:cubicBezTo>
                    <a:pt x="1787" y="4006"/>
                    <a:pt x="2013" y="4090"/>
                    <a:pt x="2216" y="4197"/>
                  </a:cubicBezTo>
                  <a:cubicBezTo>
                    <a:pt x="2216" y="4352"/>
                    <a:pt x="2192" y="4507"/>
                    <a:pt x="2144" y="4661"/>
                  </a:cubicBezTo>
                  <a:cubicBezTo>
                    <a:pt x="2049" y="4971"/>
                    <a:pt x="1799" y="5257"/>
                    <a:pt x="1501" y="5388"/>
                  </a:cubicBezTo>
                  <a:cubicBezTo>
                    <a:pt x="1407" y="5431"/>
                    <a:pt x="1287" y="5470"/>
                    <a:pt x="1154" y="5470"/>
                  </a:cubicBezTo>
                  <a:cubicBezTo>
                    <a:pt x="1067" y="5470"/>
                    <a:pt x="976" y="5454"/>
                    <a:pt x="882" y="5411"/>
                  </a:cubicBezTo>
                  <a:cubicBezTo>
                    <a:pt x="584" y="5269"/>
                    <a:pt x="418" y="4888"/>
                    <a:pt x="513" y="4578"/>
                  </a:cubicBezTo>
                  <a:cubicBezTo>
                    <a:pt x="620" y="4197"/>
                    <a:pt x="1061" y="3983"/>
                    <a:pt x="1454" y="3983"/>
                  </a:cubicBezTo>
                  <a:close/>
                  <a:moveTo>
                    <a:pt x="831" y="1"/>
                  </a:moveTo>
                  <a:cubicBezTo>
                    <a:pt x="799" y="1"/>
                    <a:pt x="767" y="10"/>
                    <a:pt x="739" y="30"/>
                  </a:cubicBezTo>
                  <a:cubicBezTo>
                    <a:pt x="644" y="89"/>
                    <a:pt x="608" y="208"/>
                    <a:pt x="668" y="292"/>
                  </a:cubicBezTo>
                  <a:cubicBezTo>
                    <a:pt x="1156" y="1101"/>
                    <a:pt x="1573" y="1959"/>
                    <a:pt x="1906" y="2852"/>
                  </a:cubicBezTo>
                  <a:cubicBezTo>
                    <a:pt x="2025" y="3149"/>
                    <a:pt x="2120" y="3447"/>
                    <a:pt x="2180" y="3756"/>
                  </a:cubicBezTo>
                  <a:cubicBezTo>
                    <a:pt x="1989" y="3685"/>
                    <a:pt x="1799" y="3625"/>
                    <a:pt x="1596" y="3602"/>
                  </a:cubicBezTo>
                  <a:cubicBezTo>
                    <a:pt x="1556" y="3598"/>
                    <a:pt x="1514" y="3597"/>
                    <a:pt x="1472" y="3597"/>
                  </a:cubicBezTo>
                  <a:cubicBezTo>
                    <a:pt x="927" y="3597"/>
                    <a:pt x="310" y="3885"/>
                    <a:pt x="144" y="4471"/>
                  </a:cubicBezTo>
                  <a:cubicBezTo>
                    <a:pt x="1" y="4959"/>
                    <a:pt x="263" y="5542"/>
                    <a:pt x="715" y="5757"/>
                  </a:cubicBezTo>
                  <a:cubicBezTo>
                    <a:pt x="855" y="5821"/>
                    <a:pt x="1006" y="5853"/>
                    <a:pt x="1162" y="5853"/>
                  </a:cubicBezTo>
                  <a:cubicBezTo>
                    <a:pt x="1324" y="5853"/>
                    <a:pt x="1492" y="5818"/>
                    <a:pt x="1656" y="5745"/>
                  </a:cubicBezTo>
                  <a:cubicBezTo>
                    <a:pt x="2061" y="5566"/>
                    <a:pt x="2382" y="5197"/>
                    <a:pt x="2513" y="4780"/>
                  </a:cubicBezTo>
                  <a:cubicBezTo>
                    <a:pt x="2549" y="4661"/>
                    <a:pt x="2573" y="4542"/>
                    <a:pt x="2585" y="4423"/>
                  </a:cubicBezTo>
                  <a:cubicBezTo>
                    <a:pt x="2680" y="4495"/>
                    <a:pt x="2763" y="4566"/>
                    <a:pt x="2835" y="4626"/>
                  </a:cubicBezTo>
                  <a:cubicBezTo>
                    <a:pt x="4001" y="5578"/>
                    <a:pt x="4883" y="6912"/>
                    <a:pt x="5299" y="8352"/>
                  </a:cubicBezTo>
                  <a:cubicBezTo>
                    <a:pt x="5323" y="8436"/>
                    <a:pt x="5394" y="8495"/>
                    <a:pt x="5478" y="8495"/>
                  </a:cubicBezTo>
                  <a:cubicBezTo>
                    <a:pt x="5502" y="8495"/>
                    <a:pt x="5514" y="8495"/>
                    <a:pt x="5537" y="8483"/>
                  </a:cubicBezTo>
                  <a:cubicBezTo>
                    <a:pt x="5633" y="8459"/>
                    <a:pt x="5692" y="8352"/>
                    <a:pt x="5668" y="8245"/>
                  </a:cubicBezTo>
                  <a:cubicBezTo>
                    <a:pt x="5228" y="6721"/>
                    <a:pt x="4311" y="5340"/>
                    <a:pt x="3085" y="4328"/>
                  </a:cubicBezTo>
                  <a:cubicBezTo>
                    <a:pt x="2942" y="4209"/>
                    <a:pt x="2775" y="4078"/>
                    <a:pt x="2585" y="3971"/>
                  </a:cubicBezTo>
                  <a:cubicBezTo>
                    <a:pt x="2549" y="3530"/>
                    <a:pt x="2418" y="3102"/>
                    <a:pt x="2263" y="2709"/>
                  </a:cubicBezTo>
                  <a:cubicBezTo>
                    <a:pt x="1930" y="1804"/>
                    <a:pt x="1501" y="923"/>
                    <a:pt x="1001" y="101"/>
                  </a:cubicBezTo>
                  <a:cubicBezTo>
                    <a:pt x="961" y="38"/>
                    <a:pt x="895" y="1"/>
                    <a:pt x="8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72"/>
            <p:cNvSpPr/>
            <p:nvPr/>
          </p:nvSpPr>
          <p:spPr>
            <a:xfrm>
              <a:off x="882034" y="1603482"/>
              <a:ext cx="88150" cy="113750"/>
            </a:xfrm>
            <a:custGeom>
              <a:rect b="b" l="l" r="r" t="t"/>
              <a:pathLst>
                <a:path extrusionOk="0" h="4550" w="3526">
                  <a:moveTo>
                    <a:pt x="3326" y="0"/>
                  </a:moveTo>
                  <a:cubicBezTo>
                    <a:pt x="3227" y="0"/>
                    <a:pt x="3143" y="80"/>
                    <a:pt x="3132" y="180"/>
                  </a:cubicBezTo>
                  <a:cubicBezTo>
                    <a:pt x="2977" y="1919"/>
                    <a:pt x="1775" y="3526"/>
                    <a:pt x="156" y="4181"/>
                  </a:cubicBezTo>
                  <a:cubicBezTo>
                    <a:pt x="48" y="4216"/>
                    <a:pt x="1" y="4335"/>
                    <a:pt x="48" y="4431"/>
                  </a:cubicBezTo>
                  <a:cubicBezTo>
                    <a:pt x="72" y="4502"/>
                    <a:pt x="144" y="4550"/>
                    <a:pt x="227" y="4550"/>
                  </a:cubicBezTo>
                  <a:cubicBezTo>
                    <a:pt x="251" y="4550"/>
                    <a:pt x="275" y="4538"/>
                    <a:pt x="298" y="4538"/>
                  </a:cubicBezTo>
                  <a:cubicBezTo>
                    <a:pt x="2049" y="3824"/>
                    <a:pt x="3346" y="2085"/>
                    <a:pt x="3525" y="216"/>
                  </a:cubicBezTo>
                  <a:cubicBezTo>
                    <a:pt x="3525" y="109"/>
                    <a:pt x="3454" y="14"/>
                    <a:pt x="3346" y="2"/>
                  </a:cubicBezTo>
                  <a:cubicBezTo>
                    <a:pt x="3340" y="1"/>
                    <a:pt x="3333" y="0"/>
                    <a:pt x="33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72"/>
            <p:cNvSpPr/>
            <p:nvPr/>
          </p:nvSpPr>
          <p:spPr>
            <a:xfrm>
              <a:off x="771009" y="1630232"/>
              <a:ext cx="87250" cy="89975"/>
            </a:xfrm>
            <a:custGeom>
              <a:rect b="b" l="l" r="r" t="t"/>
              <a:pathLst>
                <a:path extrusionOk="0" h="3599" w="3490">
                  <a:moveTo>
                    <a:pt x="1811" y="0"/>
                  </a:moveTo>
                  <a:cubicBezTo>
                    <a:pt x="1779" y="0"/>
                    <a:pt x="1747" y="1"/>
                    <a:pt x="1715" y="3"/>
                  </a:cubicBezTo>
                  <a:cubicBezTo>
                    <a:pt x="1013" y="39"/>
                    <a:pt x="370" y="575"/>
                    <a:pt x="179" y="1277"/>
                  </a:cubicBezTo>
                  <a:cubicBezTo>
                    <a:pt x="1" y="1944"/>
                    <a:pt x="263" y="2718"/>
                    <a:pt x="810" y="3170"/>
                  </a:cubicBezTo>
                  <a:cubicBezTo>
                    <a:pt x="1168" y="3444"/>
                    <a:pt x="1608" y="3599"/>
                    <a:pt x="2061" y="3599"/>
                  </a:cubicBezTo>
                  <a:cubicBezTo>
                    <a:pt x="2311" y="3599"/>
                    <a:pt x="2561" y="3551"/>
                    <a:pt x="2799" y="3456"/>
                  </a:cubicBezTo>
                  <a:cubicBezTo>
                    <a:pt x="2894" y="3420"/>
                    <a:pt x="2942" y="3313"/>
                    <a:pt x="2906" y="3206"/>
                  </a:cubicBezTo>
                  <a:cubicBezTo>
                    <a:pt x="2878" y="3132"/>
                    <a:pt x="2800" y="3087"/>
                    <a:pt x="2723" y="3087"/>
                  </a:cubicBezTo>
                  <a:cubicBezTo>
                    <a:pt x="2700" y="3087"/>
                    <a:pt x="2677" y="3091"/>
                    <a:pt x="2656" y="3099"/>
                  </a:cubicBezTo>
                  <a:cubicBezTo>
                    <a:pt x="2464" y="3176"/>
                    <a:pt x="2259" y="3213"/>
                    <a:pt x="2057" y="3213"/>
                  </a:cubicBezTo>
                  <a:cubicBezTo>
                    <a:pt x="1694" y="3213"/>
                    <a:pt x="1335" y="3094"/>
                    <a:pt x="1060" y="2873"/>
                  </a:cubicBezTo>
                  <a:cubicBezTo>
                    <a:pt x="620" y="2515"/>
                    <a:pt x="417" y="1896"/>
                    <a:pt x="548" y="1372"/>
                  </a:cubicBezTo>
                  <a:cubicBezTo>
                    <a:pt x="691" y="837"/>
                    <a:pt x="1203" y="408"/>
                    <a:pt x="1739" y="384"/>
                  </a:cubicBezTo>
                  <a:cubicBezTo>
                    <a:pt x="1763" y="383"/>
                    <a:pt x="1787" y="382"/>
                    <a:pt x="1811" y="382"/>
                  </a:cubicBezTo>
                  <a:cubicBezTo>
                    <a:pt x="2334" y="382"/>
                    <a:pt x="2841" y="752"/>
                    <a:pt x="2977" y="1241"/>
                  </a:cubicBezTo>
                  <a:cubicBezTo>
                    <a:pt x="3084" y="1587"/>
                    <a:pt x="2989" y="1944"/>
                    <a:pt x="2763" y="2146"/>
                  </a:cubicBezTo>
                  <a:cubicBezTo>
                    <a:pt x="2662" y="2227"/>
                    <a:pt x="2526" y="2283"/>
                    <a:pt x="2385" y="2283"/>
                  </a:cubicBezTo>
                  <a:cubicBezTo>
                    <a:pt x="2360" y="2283"/>
                    <a:pt x="2335" y="2281"/>
                    <a:pt x="2311" y="2277"/>
                  </a:cubicBezTo>
                  <a:cubicBezTo>
                    <a:pt x="2168" y="2265"/>
                    <a:pt x="2049" y="2206"/>
                    <a:pt x="1977" y="2111"/>
                  </a:cubicBezTo>
                  <a:cubicBezTo>
                    <a:pt x="1906" y="2015"/>
                    <a:pt x="1894" y="1849"/>
                    <a:pt x="1953" y="1706"/>
                  </a:cubicBezTo>
                  <a:cubicBezTo>
                    <a:pt x="2001" y="1599"/>
                    <a:pt x="2084" y="1515"/>
                    <a:pt x="2192" y="1503"/>
                  </a:cubicBezTo>
                  <a:cubicBezTo>
                    <a:pt x="2299" y="1491"/>
                    <a:pt x="2370" y="1396"/>
                    <a:pt x="2358" y="1289"/>
                  </a:cubicBezTo>
                  <a:cubicBezTo>
                    <a:pt x="2347" y="1190"/>
                    <a:pt x="2264" y="1121"/>
                    <a:pt x="2167" y="1121"/>
                  </a:cubicBezTo>
                  <a:cubicBezTo>
                    <a:pt x="2159" y="1121"/>
                    <a:pt x="2152" y="1122"/>
                    <a:pt x="2144" y="1122"/>
                  </a:cubicBezTo>
                  <a:cubicBezTo>
                    <a:pt x="1906" y="1146"/>
                    <a:pt x="1703" y="1313"/>
                    <a:pt x="1596" y="1563"/>
                  </a:cubicBezTo>
                  <a:cubicBezTo>
                    <a:pt x="1477" y="1837"/>
                    <a:pt x="1513" y="2146"/>
                    <a:pt x="1680" y="2349"/>
                  </a:cubicBezTo>
                  <a:cubicBezTo>
                    <a:pt x="1822" y="2527"/>
                    <a:pt x="2025" y="2634"/>
                    <a:pt x="2275" y="2658"/>
                  </a:cubicBezTo>
                  <a:cubicBezTo>
                    <a:pt x="2313" y="2663"/>
                    <a:pt x="2352" y="2666"/>
                    <a:pt x="2390" y="2666"/>
                  </a:cubicBezTo>
                  <a:cubicBezTo>
                    <a:pt x="2624" y="2666"/>
                    <a:pt x="2849" y="2575"/>
                    <a:pt x="3013" y="2432"/>
                  </a:cubicBezTo>
                  <a:cubicBezTo>
                    <a:pt x="3358" y="2134"/>
                    <a:pt x="3489" y="1622"/>
                    <a:pt x="3346" y="1146"/>
                  </a:cubicBezTo>
                  <a:cubicBezTo>
                    <a:pt x="3164" y="486"/>
                    <a:pt x="2504" y="0"/>
                    <a:pt x="18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5" name="Google Shape;1865;p72"/>
          <p:cNvSpPr/>
          <p:nvPr/>
        </p:nvSpPr>
        <p:spPr>
          <a:xfrm>
            <a:off x="917648" y="675044"/>
            <a:ext cx="1730100" cy="455725"/>
          </a:xfrm>
          <a:custGeom>
            <a:rect b="b" l="l" r="r" t="t"/>
            <a:pathLst>
              <a:path extrusionOk="0" h="18229" w="69204">
                <a:moveTo>
                  <a:pt x="110" y="8827"/>
                </a:moveTo>
                <a:cubicBezTo>
                  <a:pt x="-771" y="12787"/>
                  <a:pt x="5718" y="20428"/>
                  <a:pt x="8586" y="17560"/>
                </a:cubicBezTo>
                <a:cubicBezTo>
                  <a:pt x="12229" y="13917"/>
                  <a:pt x="9053" y="6305"/>
                  <a:pt x="12696" y="2662"/>
                </a:cubicBezTo>
                <a:cubicBezTo>
                  <a:pt x="13270" y="2088"/>
                  <a:pt x="14366" y="1394"/>
                  <a:pt x="15007" y="1892"/>
                </a:cubicBezTo>
                <a:cubicBezTo>
                  <a:pt x="18042" y="4252"/>
                  <a:pt x="15280" y="9933"/>
                  <a:pt x="17319" y="13193"/>
                </a:cubicBezTo>
                <a:cubicBezTo>
                  <a:pt x="18619" y="15272"/>
                  <a:pt x="22777" y="16467"/>
                  <a:pt x="24511" y="14734"/>
                </a:cubicBezTo>
                <a:cubicBezTo>
                  <a:pt x="28280" y="10967"/>
                  <a:pt x="25657" y="-660"/>
                  <a:pt x="30932" y="94"/>
                </a:cubicBezTo>
                <a:cubicBezTo>
                  <a:pt x="37077" y="972"/>
                  <a:pt x="32844" y="14818"/>
                  <a:pt x="38638" y="17046"/>
                </a:cubicBezTo>
                <a:cubicBezTo>
                  <a:pt x="41630" y="18197"/>
                  <a:pt x="45492" y="14660"/>
                  <a:pt x="46600" y="11652"/>
                </a:cubicBezTo>
                <a:cubicBezTo>
                  <a:pt x="47793" y="8413"/>
                  <a:pt x="47436" y="3240"/>
                  <a:pt x="50710" y="2148"/>
                </a:cubicBezTo>
                <a:cubicBezTo>
                  <a:pt x="55223" y="642"/>
                  <a:pt x="53577" y="12494"/>
                  <a:pt x="57902" y="14477"/>
                </a:cubicBezTo>
                <a:cubicBezTo>
                  <a:pt x="61432" y="16095"/>
                  <a:pt x="66777" y="14683"/>
                  <a:pt x="69204" y="11652"/>
                </a:cubicBezTo>
              </a:path>
            </a:pathLst>
          </a:custGeom>
          <a:noFill/>
          <a:ln cap="rnd" cmpd="sng" w="38100">
            <a:solidFill>
              <a:schemeClr val="dk1"/>
            </a:solidFill>
            <a:prstDash val="solid"/>
            <a:round/>
            <a:headEnd len="med" w="med" type="none"/>
            <a:tailEnd len="med" w="med" type="none"/>
          </a:ln>
        </p:spPr>
      </p:sp>
      <p:grpSp>
        <p:nvGrpSpPr>
          <p:cNvPr id="1866" name="Google Shape;1866;p72"/>
          <p:cNvGrpSpPr/>
          <p:nvPr/>
        </p:nvGrpSpPr>
        <p:grpSpPr>
          <a:xfrm rot="1017267">
            <a:off x="6916399" y="607540"/>
            <a:ext cx="443045" cy="590747"/>
            <a:chOff x="7371700" y="2260325"/>
            <a:chExt cx="443062" cy="590770"/>
          </a:xfrm>
        </p:grpSpPr>
        <p:sp>
          <p:nvSpPr>
            <p:cNvPr id="1867" name="Google Shape;1867;p72"/>
            <p:cNvSpPr/>
            <p:nvPr/>
          </p:nvSpPr>
          <p:spPr>
            <a:xfrm>
              <a:off x="7407630" y="2260325"/>
              <a:ext cx="407132" cy="237575"/>
            </a:xfrm>
            <a:custGeom>
              <a:rect b="b" l="l" r="r" t="t"/>
              <a:pathLst>
                <a:path extrusionOk="0" h="9503" w="26199">
                  <a:moveTo>
                    <a:pt x="0" y="0"/>
                  </a:moveTo>
                  <a:cubicBezTo>
                    <a:pt x="8310" y="4153"/>
                    <a:pt x="17385" y="6568"/>
                    <a:pt x="26199" y="9503"/>
                  </a:cubicBezTo>
                </a:path>
              </a:pathLst>
            </a:custGeom>
            <a:noFill/>
            <a:ln cap="rnd" cmpd="sng" w="38100">
              <a:solidFill>
                <a:schemeClr val="lt1"/>
              </a:solidFill>
              <a:prstDash val="solid"/>
              <a:round/>
              <a:headEnd len="med" w="med" type="none"/>
              <a:tailEnd len="med" w="med" type="none"/>
            </a:ln>
          </p:spPr>
        </p:sp>
        <p:sp>
          <p:nvSpPr>
            <p:cNvPr id="1868" name="Google Shape;1868;p72"/>
            <p:cNvSpPr/>
            <p:nvPr/>
          </p:nvSpPr>
          <p:spPr>
            <a:xfrm>
              <a:off x="7371700" y="2452967"/>
              <a:ext cx="407132" cy="237575"/>
            </a:xfrm>
            <a:custGeom>
              <a:rect b="b" l="l" r="r" t="t"/>
              <a:pathLst>
                <a:path extrusionOk="0" h="9503" w="26199">
                  <a:moveTo>
                    <a:pt x="0" y="0"/>
                  </a:moveTo>
                  <a:cubicBezTo>
                    <a:pt x="8310" y="4153"/>
                    <a:pt x="17385" y="6568"/>
                    <a:pt x="26199" y="9503"/>
                  </a:cubicBezTo>
                </a:path>
              </a:pathLst>
            </a:custGeom>
            <a:noFill/>
            <a:ln cap="rnd" cmpd="sng" w="38100">
              <a:solidFill>
                <a:schemeClr val="lt1"/>
              </a:solidFill>
              <a:prstDash val="solid"/>
              <a:round/>
              <a:headEnd len="med" w="med" type="none"/>
              <a:tailEnd len="med" w="med" type="none"/>
            </a:ln>
          </p:spPr>
        </p:sp>
        <p:sp>
          <p:nvSpPr>
            <p:cNvPr id="1869" name="Google Shape;1869;p72"/>
            <p:cNvSpPr/>
            <p:nvPr/>
          </p:nvSpPr>
          <p:spPr>
            <a:xfrm>
              <a:off x="7371700" y="2613520"/>
              <a:ext cx="407132" cy="237575"/>
            </a:xfrm>
            <a:custGeom>
              <a:rect b="b" l="l" r="r" t="t"/>
              <a:pathLst>
                <a:path extrusionOk="0" h="9503" w="26199">
                  <a:moveTo>
                    <a:pt x="0" y="0"/>
                  </a:moveTo>
                  <a:cubicBezTo>
                    <a:pt x="8310" y="4153"/>
                    <a:pt x="17385" y="6568"/>
                    <a:pt x="26199" y="9503"/>
                  </a:cubicBezTo>
                </a:path>
              </a:pathLst>
            </a:custGeom>
            <a:noFill/>
            <a:ln cap="rnd" cmpd="sng" w="38100">
              <a:solidFill>
                <a:schemeClr val="lt1"/>
              </a:solidFill>
              <a:prstDash val="solid"/>
              <a:round/>
              <a:headEnd len="med" w="med" type="none"/>
              <a:tailEnd len="med" w="med" type="none"/>
            </a:ln>
          </p:spPr>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73" name="Shape 1873"/>
        <p:cNvGrpSpPr/>
        <p:nvPr/>
      </p:nvGrpSpPr>
      <p:grpSpPr>
        <a:xfrm>
          <a:off x="0" y="0"/>
          <a:ext cx="0" cy="0"/>
          <a:chOff x="0" y="0"/>
          <a:chExt cx="0" cy="0"/>
        </a:xfrm>
      </p:grpSpPr>
      <p:grpSp>
        <p:nvGrpSpPr>
          <p:cNvPr id="1874" name="Google Shape;1874;p73"/>
          <p:cNvGrpSpPr/>
          <p:nvPr/>
        </p:nvGrpSpPr>
        <p:grpSpPr>
          <a:xfrm>
            <a:off x="4572000" y="1223875"/>
            <a:ext cx="3668476" cy="2695800"/>
            <a:chOff x="3055518" y="1125579"/>
            <a:chExt cx="3668476" cy="2695800"/>
          </a:xfrm>
        </p:grpSpPr>
        <p:grpSp>
          <p:nvGrpSpPr>
            <p:cNvPr id="1875" name="Google Shape;1875;p73"/>
            <p:cNvGrpSpPr/>
            <p:nvPr/>
          </p:nvGrpSpPr>
          <p:grpSpPr>
            <a:xfrm>
              <a:off x="3055518" y="1125579"/>
              <a:ext cx="3668476" cy="2695800"/>
              <a:chOff x="3055518" y="1125579"/>
              <a:chExt cx="3668476" cy="2695800"/>
            </a:xfrm>
          </p:grpSpPr>
          <p:sp>
            <p:nvSpPr>
              <p:cNvPr id="1876" name="Google Shape;1876;p73"/>
              <p:cNvSpPr/>
              <p:nvPr/>
            </p:nvSpPr>
            <p:spPr>
              <a:xfrm>
                <a:off x="3055518" y="1125579"/>
                <a:ext cx="3668400" cy="2695800"/>
              </a:xfrm>
              <a:prstGeom prst="roundRect">
                <a:avLst>
                  <a:gd fmla="val 4473" name="adj"/>
                </a:avLst>
              </a:prstGeom>
              <a:solidFill>
                <a:schemeClr val="dk1"/>
              </a:solidFill>
              <a:ln>
                <a:noFill/>
              </a:ln>
              <a:effectLst>
                <a:outerShdw rotWithShape="0" algn="bl" dir="2760000" dist="200025">
                  <a:schemeClr val="lt2">
                    <a:alpha val="79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73"/>
              <p:cNvSpPr/>
              <p:nvPr/>
            </p:nvSpPr>
            <p:spPr>
              <a:xfrm>
                <a:off x="3055593" y="1390654"/>
                <a:ext cx="3668400" cy="95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8" name="Google Shape;1878;p73"/>
            <p:cNvSpPr/>
            <p:nvPr/>
          </p:nvSpPr>
          <p:spPr>
            <a:xfrm>
              <a:off x="5895975" y="1171575"/>
              <a:ext cx="162000" cy="162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73"/>
            <p:cNvSpPr/>
            <p:nvPr/>
          </p:nvSpPr>
          <p:spPr>
            <a:xfrm>
              <a:off x="6153150" y="117157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73"/>
            <p:cNvSpPr/>
            <p:nvPr/>
          </p:nvSpPr>
          <p:spPr>
            <a:xfrm>
              <a:off x="6410325" y="1171575"/>
              <a:ext cx="162000" cy="162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1" name="Google Shape;1881;p73"/>
          <p:cNvSpPr txBox="1"/>
          <p:nvPr>
            <p:ph type="title"/>
          </p:nvPr>
        </p:nvSpPr>
        <p:spPr>
          <a:xfrm>
            <a:off x="4971500" y="1801227"/>
            <a:ext cx="2869500" cy="473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Tablet app</a:t>
            </a:r>
            <a:endParaRPr>
              <a:solidFill>
                <a:schemeClr val="lt1"/>
              </a:solidFill>
            </a:endParaRPr>
          </a:p>
        </p:txBody>
      </p:sp>
      <p:sp>
        <p:nvSpPr>
          <p:cNvPr id="1882" name="Google Shape;1882;p73"/>
          <p:cNvSpPr txBox="1"/>
          <p:nvPr>
            <p:ph idx="1" type="subTitle"/>
          </p:nvPr>
        </p:nvSpPr>
        <p:spPr>
          <a:xfrm>
            <a:off x="4971488" y="2363900"/>
            <a:ext cx="2869500" cy="12177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solidFill>
                  <a:schemeClr val="lt1"/>
                </a:solidFill>
              </a:rPr>
              <a:t>You can replace the image on the screen with your own work. Just right-click on it and select “Replace image”</a:t>
            </a:r>
            <a:endParaRPr>
              <a:solidFill>
                <a:schemeClr val="lt1"/>
              </a:solidFill>
            </a:endParaRPr>
          </a:p>
        </p:txBody>
      </p:sp>
      <p:pic>
        <p:nvPicPr>
          <p:cNvPr id="1883" name="Google Shape;1883;p73"/>
          <p:cNvPicPr preferRelativeResize="0"/>
          <p:nvPr/>
        </p:nvPicPr>
        <p:blipFill rotWithShape="1">
          <a:blip r:embed="rId3">
            <a:alphaModFix/>
          </a:blip>
          <a:srcRect b="5714" l="58506" r="4356" t="7306"/>
          <a:stretch/>
        </p:blipFill>
        <p:spPr>
          <a:xfrm rot="-343528">
            <a:off x="1448523" y="1105507"/>
            <a:ext cx="2341625" cy="3084878"/>
          </a:xfrm>
          <a:prstGeom prst="rect">
            <a:avLst/>
          </a:prstGeom>
          <a:noFill/>
          <a:ln>
            <a:noFill/>
          </a:ln>
        </p:spPr>
      </p:pic>
      <p:sp>
        <p:nvSpPr>
          <p:cNvPr id="1884" name="Google Shape;1884;p73"/>
          <p:cNvSpPr/>
          <p:nvPr/>
        </p:nvSpPr>
        <p:spPr>
          <a:xfrm rot="-343512">
            <a:off x="1364815" y="937437"/>
            <a:ext cx="2509043" cy="3421033"/>
          </a:xfrm>
          <a:custGeom>
            <a:rect b="b" l="l" r="r" t="t"/>
            <a:pathLst>
              <a:path extrusionOk="0" h="81498" w="59772">
                <a:moveTo>
                  <a:pt x="52541" y="4102"/>
                </a:moveTo>
                <a:cubicBezTo>
                  <a:pt x="54575" y="4102"/>
                  <a:pt x="56209" y="5771"/>
                  <a:pt x="56209" y="7822"/>
                </a:cubicBezTo>
                <a:lnTo>
                  <a:pt x="56209" y="73451"/>
                </a:lnTo>
                <a:cubicBezTo>
                  <a:pt x="56209" y="75502"/>
                  <a:pt x="54575" y="77170"/>
                  <a:pt x="52541" y="77170"/>
                </a:cubicBezTo>
                <a:lnTo>
                  <a:pt x="7213" y="77170"/>
                </a:lnTo>
                <a:cubicBezTo>
                  <a:pt x="5197" y="77170"/>
                  <a:pt x="3563" y="75502"/>
                  <a:pt x="3563" y="73451"/>
                </a:cubicBezTo>
                <a:lnTo>
                  <a:pt x="3563" y="7822"/>
                </a:lnTo>
                <a:cubicBezTo>
                  <a:pt x="3563" y="5771"/>
                  <a:pt x="5197" y="4102"/>
                  <a:pt x="7213" y="4102"/>
                </a:cubicBezTo>
                <a:lnTo>
                  <a:pt x="16876" y="4102"/>
                </a:lnTo>
                <a:cubicBezTo>
                  <a:pt x="16946" y="5597"/>
                  <a:pt x="18162" y="6779"/>
                  <a:pt x="19640" y="6779"/>
                </a:cubicBezTo>
                <a:lnTo>
                  <a:pt x="39958" y="6779"/>
                </a:lnTo>
                <a:cubicBezTo>
                  <a:pt x="41436" y="6779"/>
                  <a:pt x="42652" y="5597"/>
                  <a:pt x="42722" y="4102"/>
                </a:cubicBezTo>
                <a:close/>
                <a:moveTo>
                  <a:pt x="4519" y="1"/>
                </a:moveTo>
                <a:cubicBezTo>
                  <a:pt x="2033" y="1"/>
                  <a:pt x="0" y="2034"/>
                  <a:pt x="0" y="4520"/>
                </a:cubicBezTo>
                <a:lnTo>
                  <a:pt x="0" y="76962"/>
                </a:lnTo>
                <a:cubicBezTo>
                  <a:pt x="0" y="79447"/>
                  <a:pt x="2033" y="81498"/>
                  <a:pt x="4519" y="81498"/>
                </a:cubicBezTo>
                <a:lnTo>
                  <a:pt x="55236" y="81498"/>
                </a:lnTo>
                <a:cubicBezTo>
                  <a:pt x="57738" y="81498"/>
                  <a:pt x="59771" y="79447"/>
                  <a:pt x="59771" y="76962"/>
                </a:cubicBezTo>
                <a:lnTo>
                  <a:pt x="59771" y="4520"/>
                </a:lnTo>
                <a:cubicBezTo>
                  <a:pt x="59771" y="2034"/>
                  <a:pt x="57738" y="1"/>
                  <a:pt x="552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73"/>
          <p:cNvSpPr/>
          <p:nvPr/>
        </p:nvSpPr>
        <p:spPr>
          <a:xfrm rot="-424602">
            <a:off x="2647755" y="1012587"/>
            <a:ext cx="42741" cy="42741"/>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86" name="Google Shape;1886;p73"/>
          <p:cNvGrpSpPr/>
          <p:nvPr/>
        </p:nvGrpSpPr>
        <p:grpSpPr>
          <a:xfrm rot="1377290">
            <a:off x="603172" y="587084"/>
            <a:ext cx="580268" cy="676396"/>
            <a:chOff x="1545492" y="2775050"/>
            <a:chExt cx="580276" cy="676405"/>
          </a:xfrm>
        </p:grpSpPr>
        <p:sp>
          <p:nvSpPr>
            <p:cNvPr id="1887" name="Google Shape;1887;p73"/>
            <p:cNvSpPr/>
            <p:nvPr/>
          </p:nvSpPr>
          <p:spPr>
            <a:xfrm>
              <a:off x="1703750" y="2775050"/>
              <a:ext cx="406575" cy="167775"/>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sp>
          <p:nvSpPr>
            <p:cNvPr id="1888" name="Google Shape;1888;p73"/>
            <p:cNvSpPr/>
            <p:nvPr/>
          </p:nvSpPr>
          <p:spPr>
            <a:xfrm rot="-1152844">
              <a:off x="1561775" y="2962193"/>
              <a:ext cx="406577" cy="167776"/>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sp>
          <p:nvSpPr>
            <p:cNvPr id="1889" name="Google Shape;1889;p73"/>
            <p:cNvSpPr/>
            <p:nvPr/>
          </p:nvSpPr>
          <p:spPr>
            <a:xfrm rot="-1702772">
              <a:off x="1703761" y="3197142"/>
              <a:ext cx="406566" cy="167771"/>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grpSp>
      <p:sp>
        <p:nvSpPr>
          <p:cNvPr id="1890" name="Google Shape;1890;p73"/>
          <p:cNvSpPr/>
          <p:nvPr/>
        </p:nvSpPr>
        <p:spPr>
          <a:xfrm>
            <a:off x="5493573" y="4267081"/>
            <a:ext cx="1730100" cy="455725"/>
          </a:xfrm>
          <a:custGeom>
            <a:rect b="b" l="l" r="r" t="t"/>
            <a:pathLst>
              <a:path extrusionOk="0" h="18229" w="69204">
                <a:moveTo>
                  <a:pt x="110" y="8827"/>
                </a:moveTo>
                <a:cubicBezTo>
                  <a:pt x="-771" y="12787"/>
                  <a:pt x="5718" y="20428"/>
                  <a:pt x="8586" y="17560"/>
                </a:cubicBezTo>
                <a:cubicBezTo>
                  <a:pt x="12229" y="13917"/>
                  <a:pt x="9053" y="6305"/>
                  <a:pt x="12696" y="2662"/>
                </a:cubicBezTo>
                <a:cubicBezTo>
                  <a:pt x="13270" y="2088"/>
                  <a:pt x="14366" y="1394"/>
                  <a:pt x="15007" y="1892"/>
                </a:cubicBezTo>
                <a:cubicBezTo>
                  <a:pt x="18042" y="4252"/>
                  <a:pt x="15280" y="9933"/>
                  <a:pt x="17319" y="13193"/>
                </a:cubicBezTo>
                <a:cubicBezTo>
                  <a:pt x="18619" y="15272"/>
                  <a:pt x="22777" y="16467"/>
                  <a:pt x="24511" y="14734"/>
                </a:cubicBezTo>
                <a:cubicBezTo>
                  <a:pt x="28280" y="10967"/>
                  <a:pt x="25657" y="-660"/>
                  <a:pt x="30932" y="94"/>
                </a:cubicBezTo>
                <a:cubicBezTo>
                  <a:pt x="37077" y="972"/>
                  <a:pt x="32844" y="14818"/>
                  <a:pt x="38638" y="17046"/>
                </a:cubicBezTo>
                <a:cubicBezTo>
                  <a:pt x="41630" y="18197"/>
                  <a:pt x="45492" y="14660"/>
                  <a:pt x="46600" y="11652"/>
                </a:cubicBezTo>
                <a:cubicBezTo>
                  <a:pt x="47793" y="8413"/>
                  <a:pt x="47436" y="3240"/>
                  <a:pt x="50710" y="2148"/>
                </a:cubicBezTo>
                <a:cubicBezTo>
                  <a:pt x="55223" y="642"/>
                  <a:pt x="53577" y="12494"/>
                  <a:pt x="57902" y="14477"/>
                </a:cubicBezTo>
                <a:cubicBezTo>
                  <a:pt x="61432" y="16095"/>
                  <a:pt x="66777" y="14683"/>
                  <a:pt x="69204" y="11652"/>
                </a:cubicBezTo>
              </a:path>
            </a:pathLst>
          </a:custGeom>
          <a:noFill/>
          <a:ln cap="rnd" cmpd="sng" w="38100">
            <a:solidFill>
              <a:schemeClr val="lt2"/>
            </a:solidFill>
            <a:prstDash val="solid"/>
            <a:round/>
            <a:headEnd len="med" w="med" type="none"/>
            <a:tailEnd len="med" w="med" type="none"/>
          </a:ln>
        </p:spPr>
      </p:sp>
      <p:sp>
        <p:nvSpPr>
          <p:cNvPr id="1891" name="Google Shape;1891;p73"/>
          <p:cNvSpPr/>
          <p:nvPr/>
        </p:nvSpPr>
        <p:spPr>
          <a:xfrm rot="-2475717">
            <a:off x="7773969" y="73959"/>
            <a:ext cx="624566" cy="932076"/>
          </a:xfrm>
          <a:custGeom>
            <a:rect b="b" l="l" r="r" t="t"/>
            <a:pathLst>
              <a:path extrusionOk="0" h="8496" w="5693">
                <a:moveTo>
                  <a:pt x="1454" y="3983"/>
                </a:moveTo>
                <a:cubicBezTo>
                  <a:pt x="1489" y="3983"/>
                  <a:pt x="1525" y="3983"/>
                  <a:pt x="1561" y="3995"/>
                </a:cubicBezTo>
                <a:cubicBezTo>
                  <a:pt x="1787" y="4006"/>
                  <a:pt x="2013" y="4090"/>
                  <a:pt x="2216" y="4197"/>
                </a:cubicBezTo>
                <a:cubicBezTo>
                  <a:pt x="2216" y="4352"/>
                  <a:pt x="2192" y="4507"/>
                  <a:pt x="2144" y="4661"/>
                </a:cubicBezTo>
                <a:cubicBezTo>
                  <a:pt x="2049" y="4971"/>
                  <a:pt x="1799" y="5257"/>
                  <a:pt x="1501" y="5388"/>
                </a:cubicBezTo>
                <a:cubicBezTo>
                  <a:pt x="1407" y="5431"/>
                  <a:pt x="1287" y="5470"/>
                  <a:pt x="1154" y="5470"/>
                </a:cubicBezTo>
                <a:cubicBezTo>
                  <a:pt x="1067" y="5470"/>
                  <a:pt x="976" y="5454"/>
                  <a:pt x="882" y="5411"/>
                </a:cubicBezTo>
                <a:cubicBezTo>
                  <a:pt x="584" y="5269"/>
                  <a:pt x="418" y="4888"/>
                  <a:pt x="513" y="4578"/>
                </a:cubicBezTo>
                <a:cubicBezTo>
                  <a:pt x="620" y="4197"/>
                  <a:pt x="1061" y="3983"/>
                  <a:pt x="1454" y="3983"/>
                </a:cubicBezTo>
                <a:close/>
                <a:moveTo>
                  <a:pt x="831" y="1"/>
                </a:moveTo>
                <a:cubicBezTo>
                  <a:pt x="799" y="1"/>
                  <a:pt x="767" y="10"/>
                  <a:pt x="739" y="30"/>
                </a:cubicBezTo>
                <a:cubicBezTo>
                  <a:pt x="644" y="89"/>
                  <a:pt x="608" y="208"/>
                  <a:pt x="668" y="292"/>
                </a:cubicBezTo>
                <a:cubicBezTo>
                  <a:pt x="1156" y="1101"/>
                  <a:pt x="1573" y="1959"/>
                  <a:pt x="1906" y="2852"/>
                </a:cubicBezTo>
                <a:cubicBezTo>
                  <a:pt x="2025" y="3149"/>
                  <a:pt x="2120" y="3447"/>
                  <a:pt x="2180" y="3756"/>
                </a:cubicBezTo>
                <a:cubicBezTo>
                  <a:pt x="1989" y="3685"/>
                  <a:pt x="1799" y="3625"/>
                  <a:pt x="1596" y="3602"/>
                </a:cubicBezTo>
                <a:cubicBezTo>
                  <a:pt x="1556" y="3598"/>
                  <a:pt x="1514" y="3597"/>
                  <a:pt x="1472" y="3597"/>
                </a:cubicBezTo>
                <a:cubicBezTo>
                  <a:pt x="927" y="3597"/>
                  <a:pt x="310" y="3885"/>
                  <a:pt x="144" y="4471"/>
                </a:cubicBezTo>
                <a:cubicBezTo>
                  <a:pt x="1" y="4959"/>
                  <a:pt x="263" y="5542"/>
                  <a:pt x="715" y="5757"/>
                </a:cubicBezTo>
                <a:cubicBezTo>
                  <a:pt x="855" y="5821"/>
                  <a:pt x="1006" y="5853"/>
                  <a:pt x="1162" y="5853"/>
                </a:cubicBezTo>
                <a:cubicBezTo>
                  <a:pt x="1324" y="5853"/>
                  <a:pt x="1492" y="5818"/>
                  <a:pt x="1656" y="5745"/>
                </a:cubicBezTo>
                <a:cubicBezTo>
                  <a:pt x="2061" y="5566"/>
                  <a:pt x="2382" y="5197"/>
                  <a:pt x="2513" y="4780"/>
                </a:cubicBezTo>
                <a:cubicBezTo>
                  <a:pt x="2549" y="4661"/>
                  <a:pt x="2573" y="4542"/>
                  <a:pt x="2585" y="4423"/>
                </a:cubicBezTo>
                <a:cubicBezTo>
                  <a:pt x="2680" y="4495"/>
                  <a:pt x="2763" y="4566"/>
                  <a:pt x="2835" y="4626"/>
                </a:cubicBezTo>
                <a:cubicBezTo>
                  <a:pt x="4001" y="5578"/>
                  <a:pt x="4883" y="6912"/>
                  <a:pt x="5299" y="8352"/>
                </a:cubicBezTo>
                <a:cubicBezTo>
                  <a:pt x="5323" y="8436"/>
                  <a:pt x="5394" y="8495"/>
                  <a:pt x="5478" y="8495"/>
                </a:cubicBezTo>
                <a:cubicBezTo>
                  <a:pt x="5502" y="8495"/>
                  <a:pt x="5514" y="8495"/>
                  <a:pt x="5537" y="8483"/>
                </a:cubicBezTo>
                <a:cubicBezTo>
                  <a:pt x="5633" y="8459"/>
                  <a:pt x="5692" y="8352"/>
                  <a:pt x="5668" y="8245"/>
                </a:cubicBezTo>
                <a:cubicBezTo>
                  <a:pt x="5228" y="6721"/>
                  <a:pt x="4311" y="5340"/>
                  <a:pt x="3085" y="4328"/>
                </a:cubicBezTo>
                <a:cubicBezTo>
                  <a:pt x="2942" y="4209"/>
                  <a:pt x="2775" y="4078"/>
                  <a:pt x="2585" y="3971"/>
                </a:cubicBezTo>
                <a:cubicBezTo>
                  <a:pt x="2549" y="3530"/>
                  <a:pt x="2418" y="3102"/>
                  <a:pt x="2263" y="2709"/>
                </a:cubicBezTo>
                <a:cubicBezTo>
                  <a:pt x="1930" y="1804"/>
                  <a:pt x="1501" y="923"/>
                  <a:pt x="1001" y="101"/>
                </a:cubicBezTo>
                <a:cubicBezTo>
                  <a:pt x="961" y="38"/>
                  <a:pt x="895" y="1"/>
                  <a:pt x="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73"/>
          <p:cNvSpPr/>
          <p:nvPr/>
        </p:nvSpPr>
        <p:spPr>
          <a:xfrm rot="-1848274">
            <a:off x="4172838" y="1153219"/>
            <a:ext cx="1730062" cy="455715"/>
          </a:xfrm>
          <a:custGeom>
            <a:rect b="b" l="l" r="r" t="t"/>
            <a:pathLst>
              <a:path extrusionOk="0" h="18229" w="69204">
                <a:moveTo>
                  <a:pt x="110" y="8827"/>
                </a:moveTo>
                <a:cubicBezTo>
                  <a:pt x="-771" y="12787"/>
                  <a:pt x="5718" y="20428"/>
                  <a:pt x="8586" y="17560"/>
                </a:cubicBezTo>
                <a:cubicBezTo>
                  <a:pt x="12229" y="13917"/>
                  <a:pt x="9053" y="6305"/>
                  <a:pt x="12696" y="2662"/>
                </a:cubicBezTo>
                <a:cubicBezTo>
                  <a:pt x="13270" y="2088"/>
                  <a:pt x="14366" y="1394"/>
                  <a:pt x="15007" y="1892"/>
                </a:cubicBezTo>
                <a:cubicBezTo>
                  <a:pt x="18042" y="4252"/>
                  <a:pt x="15280" y="9933"/>
                  <a:pt x="17319" y="13193"/>
                </a:cubicBezTo>
                <a:cubicBezTo>
                  <a:pt x="18619" y="15272"/>
                  <a:pt x="22777" y="16467"/>
                  <a:pt x="24511" y="14734"/>
                </a:cubicBezTo>
                <a:cubicBezTo>
                  <a:pt x="28280" y="10967"/>
                  <a:pt x="25657" y="-660"/>
                  <a:pt x="30932" y="94"/>
                </a:cubicBezTo>
                <a:cubicBezTo>
                  <a:pt x="37077" y="972"/>
                  <a:pt x="32844" y="14818"/>
                  <a:pt x="38638" y="17046"/>
                </a:cubicBezTo>
                <a:cubicBezTo>
                  <a:pt x="41630" y="18197"/>
                  <a:pt x="45492" y="14660"/>
                  <a:pt x="46600" y="11652"/>
                </a:cubicBezTo>
                <a:cubicBezTo>
                  <a:pt x="47793" y="8413"/>
                  <a:pt x="47436" y="3240"/>
                  <a:pt x="50710" y="2148"/>
                </a:cubicBezTo>
                <a:cubicBezTo>
                  <a:pt x="55223" y="642"/>
                  <a:pt x="53577" y="12494"/>
                  <a:pt x="57902" y="14477"/>
                </a:cubicBezTo>
                <a:cubicBezTo>
                  <a:pt x="61432" y="16095"/>
                  <a:pt x="66777" y="14683"/>
                  <a:pt x="69204" y="11652"/>
                </a:cubicBezTo>
              </a:path>
            </a:pathLst>
          </a:custGeom>
          <a:noFill/>
          <a:ln cap="rnd" cmpd="sng" w="38100">
            <a:solidFill>
              <a:schemeClr val="dk2"/>
            </a:solidFill>
            <a:prstDash val="solid"/>
            <a:round/>
            <a:headEnd len="med" w="med" type="none"/>
            <a:tailEnd len="med" w="med" type="none"/>
          </a:ln>
        </p:spPr>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6" name="Shape 1896"/>
        <p:cNvGrpSpPr/>
        <p:nvPr/>
      </p:nvGrpSpPr>
      <p:grpSpPr>
        <a:xfrm>
          <a:off x="0" y="0"/>
          <a:ext cx="0" cy="0"/>
          <a:chOff x="0" y="0"/>
          <a:chExt cx="0" cy="0"/>
        </a:xfrm>
      </p:grpSpPr>
      <p:grpSp>
        <p:nvGrpSpPr>
          <p:cNvPr id="1897" name="Google Shape;1897;p74"/>
          <p:cNvGrpSpPr/>
          <p:nvPr/>
        </p:nvGrpSpPr>
        <p:grpSpPr>
          <a:xfrm>
            <a:off x="1413552" y="1112725"/>
            <a:ext cx="3983022" cy="2667000"/>
            <a:chOff x="4043493" y="1125575"/>
            <a:chExt cx="3983022" cy="2667000"/>
          </a:xfrm>
        </p:grpSpPr>
        <p:grpSp>
          <p:nvGrpSpPr>
            <p:cNvPr id="1898" name="Google Shape;1898;p74"/>
            <p:cNvGrpSpPr/>
            <p:nvPr/>
          </p:nvGrpSpPr>
          <p:grpSpPr>
            <a:xfrm>
              <a:off x="4043493" y="1125575"/>
              <a:ext cx="3983022" cy="2667000"/>
              <a:chOff x="4043493" y="1125575"/>
              <a:chExt cx="3983022" cy="2667000"/>
            </a:xfrm>
          </p:grpSpPr>
          <p:sp>
            <p:nvSpPr>
              <p:cNvPr id="1899" name="Google Shape;1899;p74"/>
              <p:cNvSpPr/>
              <p:nvPr/>
            </p:nvSpPr>
            <p:spPr>
              <a:xfrm>
                <a:off x="4049715" y="1125575"/>
                <a:ext cx="3976800" cy="2667000"/>
              </a:xfrm>
              <a:prstGeom prst="roundRect">
                <a:avLst>
                  <a:gd fmla="val 5000" name="adj"/>
                </a:avLst>
              </a:prstGeom>
              <a:solidFill>
                <a:schemeClr val="lt1"/>
              </a:solidFill>
              <a:ln>
                <a:noFill/>
              </a:ln>
              <a:effectLst>
                <a:outerShdw rotWithShape="0" algn="bl" dir="2880000" dist="200025">
                  <a:schemeClr val="dk1">
                    <a:alpha val="94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74"/>
              <p:cNvSpPr/>
              <p:nvPr/>
            </p:nvSpPr>
            <p:spPr>
              <a:xfrm>
                <a:off x="4043493" y="1390650"/>
                <a:ext cx="3976800" cy="95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1" name="Google Shape;1901;p74"/>
            <p:cNvSpPr/>
            <p:nvPr/>
          </p:nvSpPr>
          <p:spPr>
            <a:xfrm>
              <a:off x="7191375" y="1171575"/>
              <a:ext cx="162000" cy="162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74"/>
            <p:cNvSpPr/>
            <p:nvPr/>
          </p:nvSpPr>
          <p:spPr>
            <a:xfrm>
              <a:off x="7448550" y="1171575"/>
              <a:ext cx="162000" cy="162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74"/>
            <p:cNvSpPr/>
            <p:nvPr/>
          </p:nvSpPr>
          <p:spPr>
            <a:xfrm>
              <a:off x="7705725" y="117157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4" name="Google Shape;1904;p74"/>
          <p:cNvSpPr/>
          <p:nvPr/>
        </p:nvSpPr>
        <p:spPr>
          <a:xfrm>
            <a:off x="1601050" y="2284575"/>
            <a:ext cx="3608100" cy="1355100"/>
          </a:xfrm>
          <a:prstGeom prst="roundRect">
            <a:avLst>
              <a:gd fmla="val 10912"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74"/>
          <p:cNvSpPr txBox="1"/>
          <p:nvPr>
            <p:ph type="title"/>
          </p:nvPr>
        </p:nvSpPr>
        <p:spPr>
          <a:xfrm>
            <a:off x="1829650" y="1639200"/>
            <a:ext cx="3154500" cy="64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Mobile web</a:t>
            </a:r>
            <a:endParaRPr/>
          </a:p>
        </p:txBody>
      </p:sp>
      <p:sp>
        <p:nvSpPr>
          <p:cNvPr id="1906" name="Google Shape;1906;p74"/>
          <p:cNvSpPr txBox="1"/>
          <p:nvPr>
            <p:ph idx="1" type="subTitle"/>
          </p:nvPr>
        </p:nvSpPr>
        <p:spPr>
          <a:xfrm>
            <a:off x="2007864" y="2368450"/>
            <a:ext cx="2791200" cy="10776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You can replace the image on the screen with your own work. Just right-click on it and select “Replace image”</a:t>
            </a:r>
            <a:endParaRPr/>
          </a:p>
        </p:txBody>
      </p:sp>
      <p:grpSp>
        <p:nvGrpSpPr>
          <p:cNvPr id="1907" name="Google Shape;1907;p74"/>
          <p:cNvGrpSpPr/>
          <p:nvPr/>
        </p:nvGrpSpPr>
        <p:grpSpPr>
          <a:xfrm>
            <a:off x="7877180" y="4259848"/>
            <a:ext cx="589621" cy="413959"/>
            <a:chOff x="3245953" y="1792879"/>
            <a:chExt cx="169675" cy="119125"/>
          </a:xfrm>
        </p:grpSpPr>
        <p:sp>
          <p:nvSpPr>
            <p:cNvPr id="1908" name="Google Shape;1908;p74"/>
            <p:cNvSpPr/>
            <p:nvPr/>
          </p:nvSpPr>
          <p:spPr>
            <a:xfrm>
              <a:off x="3359953" y="1792879"/>
              <a:ext cx="55675" cy="55675"/>
            </a:xfrm>
            <a:custGeom>
              <a:rect b="b" l="l" r="r" t="t"/>
              <a:pathLst>
                <a:path extrusionOk="0" h="2227" w="2227">
                  <a:moveTo>
                    <a:pt x="1120" y="703"/>
                  </a:moveTo>
                  <a:cubicBezTo>
                    <a:pt x="1227" y="869"/>
                    <a:pt x="1370" y="1012"/>
                    <a:pt x="1536" y="1119"/>
                  </a:cubicBezTo>
                  <a:cubicBezTo>
                    <a:pt x="1370" y="1227"/>
                    <a:pt x="1227" y="1369"/>
                    <a:pt x="1120" y="1536"/>
                  </a:cubicBezTo>
                  <a:cubicBezTo>
                    <a:pt x="1013" y="1369"/>
                    <a:pt x="870" y="1227"/>
                    <a:pt x="703" y="1119"/>
                  </a:cubicBezTo>
                  <a:cubicBezTo>
                    <a:pt x="870" y="1012"/>
                    <a:pt x="1013" y="869"/>
                    <a:pt x="1120" y="703"/>
                  </a:cubicBezTo>
                  <a:close/>
                  <a:moveTo>
                    <a:pt x="1120" y="0"/>
                  </a:moveTo>
                  <a:cubicBezTo>
                    <a:pt x="1024" y="0"/>
                    <a:pt x="941" y="60"/>
                    <a:pt x="917" y="155"/>
                  </a:cubicBezTo>
                  <a:cubicBezTo>
                    <a:pt x="810" y="524"/>
                    <a:pt x="524" y="810"/>
                    <a:pt x="155" y="917"/>
                  </a:cubicBezTo>
                  <a:cubicBezTo>
                    <a:pt x="72" y="941"/>
                    <a:pt x="1" y="1024"/>
                    <a:pt x="1" y="1119"/>
                  </a:cubicBezTo>
                  <a:cubicBezTo>
                    <a:pt x="1" y="1215"/>
                    <a:pt x="72" y="1298"/>
                    <a:pt x="155" y="1322"/>
                  </a:cubicBezTo>
                  <a:cubicBezTo>
                    <a:pt x="524" y="1429"/>
                    <a:pt x="810" y="1715"/>
                    <a:pt x="917" y="2084"/>
                  </a:cubicBezTo>
                  <a:cubicBezTo>
                    <a:pt x="941" y="2167"/>
                    <a:pt x="1024" y="2227"/>
                    <a:pt x="1120" y="2227"/>
                  </a:cubicBezTo>
                  <a:cubicBezTo>
                    <a:pt x="1215" y="2227"/>
                    <a:pt x="1298" y="2167"/>
                    <a:pt x="1322" y="2084"/>
                  </a:cubicBezTo>
                  <a:cubicBezTo>
                    <a:pt x="1429" y="1715"/>
                    <a:pt x="1715" y="1429"/>
                    <a:pt x="2084" y="1322"/>
                  </a:cubicBezTo>
                  <a:cubicBezTo>
                    <a:pt x="2167" y="1298"/>
                    <a:pt x="2227" y="1215"/>
                    <a:pt x="2227" y="1119"/>
                  </a:cubicBezTo>
                  <a:cubicBezTo>
                    <a:pt x="2227" y="1024"/>
                    <a:pt x="2167" y="941"/>
                    <a:pt x="2084" y="917"/>
                  </a:cubicBezTo>
                  <a:cubicBezTo>
                    <a:pt x="1715" y="810"/>
                    <a:pt x="1429" y="524"/>
                    <a:pt x="1322" y="155"/>
                  </a:cubicBezTo>
                  <a:cubicBezTo>
                    <a:pt x="1298" y="60"/>
                    <a:pt x="1215" y="0"/>
                    <a:pt x="1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74"/>
            <p:cNvSpPr/>
            <p:nvPr/>
          </p:nvSpPr>
          <p:spPr>
            <a:xfrm>
              <a:off x="3245953" y="1856229"/>
              <a:ext cx="56575" cy="55775"/>
            </a:xfrm>
            <a:custGeom>
              <a:rect b="b" l="l" r="r" t="t"/>
              <a:pathLst>
                <a:path extrusionOk="0" h="2231" w="2263">
                  <a:moveTo>
                    <a:pt x="608" y="586"/>
                  </a:moveTo>
                  <a:lnTo>
                    <a:pt x="608" y="586"/>
                  </a:lnTo>
                  <a:cubicBezTo>
                    <a:pt x="780" y="633"/>
                    <a:pt x="959" y="657"/>
                    <a:pt x="1137" y="657"/>
                  </a:cubicBezTo>
                  <a:cubicBezTo>
                    <a:pt x="1316" y="657"/>
                    <a:pt x="1495" y="633"/>
                    <a:pt x="1667" y="586"/>
                  </a:cubicBezTo>
                  <a:lnTo>
                    <a:pt x="1667" y="586"/>
                  </a:lnTo>
                  <a:cubicBezTo>
                    <a:pt x="1572" y="931"/>
                    <a:pt x="1572" y="1300"/>
                    <a:pt x="1667" y="1645"/>
                  </a:cubicBezTo>
                  <a:cubicBezTo>
                    <a:pt x="1489" y="1598"/>
                    <a:pt x="1310" y="1574"/>
                    <a:pt x="1132" y="1574"/>
                  </a:cubicBezTo>
                  <a:cubicBezTo>
                    <a:pt x="953" y="1574"/>
                    <a:pt x="774" y="1598"/>
                    <a:pt x="608" y="1645"/>
                  </a:cubicBezTo>
                  <a:cubicBezTo>
                    <a:pt x="703" y="1300"/>
                    <a:pt x="703" y="931"/>
                    <a:pt x="608" y="586"/>
                  </a:cubicBezTo>
                  <a:close/>
                  <a:moveTo>
                    <a:pt x="239" y="1"/>
                  </a:moveTo>
                  <a:cubicBezTo>
                    <a:pt x="184" y="1"/>
                    <a:pt x="129" y="24"/>
                    <a:pt x="84" y="62"/>
                  </a:cubicBezTo>
                  <a:cubicBezTo>
                    <a:pt x="24" y="133"/>
                    <a:pt x="0" y="228"/>
                    <a:pt x="48" y="312"/>
                  </a:cubicBezTo>
                  <a:cubicBezTo>
                    <a:pt x="322" y="812"/>
                    <a:pt x="322" y="1419"/>
                    <a:pt x="48" y="1919"/>
                  </a:cubicBezTo>
                  <a:cubicBezTo>
                    <a:pt x="0" y="2003"/>
                    <a:pt x="24" y="2098"/>
                    <a:pt x="84" y="2169"/>
                  </a:cubicBezTo>
                  <a:cubicBezTo>
                    <a:pt x="129" y="2207"/>
                    <a:pt x="184" y="2230"/>
                    <a:pt x="239" y="2230"/>
                  </a:cubicBezTo>
                  <a:cubicBezTo>
                    <a:pt x="271" y="2230"/>
                    <a:pt x="303" y="2222"/>
                    <a:pt x="334" y="2205"/>
                  </a:cubicBezTo>
                  <a:cubicBezTo>
                    <a:pt x="584" y="2068"/>
                    <a:pt x="861" y="2000"/>
                    <a:pt x="1137" y="2000"/>
                  </a:cubicBezTo>
                  <a:cubicBezTo>
                    <a:pt x="1414" y="2000"/>
                    <a:pt x="1691" y="2068"/>
                    <a:pt x="1941" y="2205"/>
                  </a:cubicBezTo>
                  <a:cubicBezTo>
                    <a:pt x="1965" y="2217"/>
                    <a:pt x="2001" y="2229"/>
                    <a:pt x="2036" y="2229"/>
                  </a:cubicBezTo>
                  <a:cubicBezTo>
                    <a:pt x="2096" y="2229"/>
                    <a:pt x="2144" y="2205"/>
                    <a:pt x="2191" y="2169"/>
                  </a:cubicBezTo>
                  <a:cubicBezTo>
                    <a:pt x="2251" y="2098"/>
                    <a:pt x="2263" y="2003"/>
                    <a:pt x="2227" y="1919"/>
                  </a:cubicBezTo>
                  <a:cubicBezTo>
                    <a:pt x="1953" y="1419"/>
                    <a:pt x="1953" y="812"/>
                    <a:pt x="2227" y="312"/>
                  </a:cubicBezTo>
                  <a:cubicBezTo>
                    <a:pt x="2263" y="228"/>
                    <a:pt x="2251" y="133"/>
                    <a:pt x="2191" y="62"/>
                  </a:cubicBezTo>
                  <a:cubicBezTo>
                    <a:pt x="2146" y="24"/>
                    <a:pt x="2091" y="1"/>
                    <a:pt x="2036" y="1"/>
                  </a:cubicBezTo>
                  <a:cubicBezTo>
                    <a:pt x="2004" y="1"/>
                    <a:pt x="1972" y="9"/>
                    <a:pt x="1941" y="26"/>
                  </a:cubicBezTo>
                  <a:cubicBezTo>
                    <a:pt x="1691" y="163"/>
                    <a:pt x="1414" y="231"/>
                    <a:pt x="1137" y="231"/>
                  </a:cubicBezTo>
                  <a:cubicBezTo>
                    <a:pt x="861" y="231"/>
                    <a:pt x="584" y="163"/>
                    <a:pt x="334" y="26"/>
                  </a:cubicBezTo>
                  <a:cubicBezTo>
                    <a:pt x="303" y="9"/>
                    <a:pt x="271" y="1"/>
                    <a:pt x="2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0" name="Google Shape;1910;p74"/>
          <p:cNvGrpSpPr/>
          <p:nvPr/>
        </p:nvGrpSpPr>
        <p:grpSpPr>
          <a:xfrm rot="1377290">
            <a:off x="1428397" y="1442559"/>
            <a:ext cx="580268" cy="676396"/>
            <a:chOff x="1545492" y="2775050"/>
            <a:chExt cx="580276" cy="676405"/>
          </a:xfrm>
        </p:grpSpPr>
        <p:sp>
          <p:nvSpPr>
            <p:cNvPr id="1911" name="Google Shape;1911;p74"/>
            <p:cNvSpPr/>
            <p:nvPr/>
          </p:nvSpPr>
          <p:spPr>
            <a:xfrm>
              <a:off x="1703750" y="2775050"/>
              <a:ext cx="406575" cy="167775"/>
            </a:xfrm>
            <a:custGeom>
              <a:rect b="b" l="l" r="r" t="t"/>
              <a:pathLst>
                <a:path extrusionOk="0" h="6711" w="16263">
                  <a:moveTo>
                    <a:pt x="16263" y="6711"/>
                  </a:moveTo>
                  <a:cubicBezTo>
                    <a:pt x="11234" y="3694"/>
                    <a:pt x="5491" y="2058"/>
                    <a:pt x="0" y="0"/>
                  </a:cubicBezTo>
                </a:path>
              </a:pathLst>
            </a:custGeom>
            <a:noFill/>
            <a:ln cap="rnd" cmpd="sng" w="38100">
              <a:solidFill>
                <a:schemeClr val="dk1"/>
              </a:solidFill>
              <a:prstDash val="solid"/>
              <a:round/>
              <a:headEnd len="med" w="med" type="none"/>
              <a:tailEnd len="med" w="med" type="none"/>
            </a:ln>
          </p:spPr>
        </p:sp>
        <p:sp>
          <p:nvSpPr>
            <p:cNvPr id="1912" name="Google Shape;1912;p74"/>
            <p:cNvSpPr/>
            <p:nvPr/>
          </p:nvSpPr>
          <p:spPr>
            <a:xfrm rot="-1152844">
              <a:off x="1561775" y="2962193"/>
              <a:ext cx="406577" cy="167776"/>
            </a:xfrm>
            <a:custGeom>
              <a:rect b="b" l="l" r="r" t="t"/>
              <a:pathLst>
                <a:path extrusionOk="0" h="6711" w="16263">
                  <a:moveTo>
                    <a:pt x="16263" y="6711"/>
                  </a:moveTo>
                  <a:cubicBezTo>
                    <a:pt x="11234" y="3694"/>
                    <a:pt x="5491" y="2058"/>
                    <a:pt x="0" y="0"/>
                  </a:cubicBezTo>
                </a:path>
              </a:pathLst>
            </a:custGeom>
            <a:noFill/>
            <a:ln cap="rnd" cmpd="sng" w="38100">
              <a:solidFill>
                <a:schemeClr val="dk1"/>
              </a:solidFill>
              <a:prstDash val="solid"/>
              <a:round/>
              <a:headEnd len="med" w="med" type="none"/>
              <a:tailEnd len="med" w="med" type="none"/>
            </a:ln>
          </p:spPr>
        </p:sp>
        <p:sp>
          <p:nvSpPr>
            <p:cNvPr id="1913" name="Google Shape;1913;p74"/>
            <p:cNvSpPr/>
            <p:nvPr/>
          </p:nvSpPr>
          <p:spPr>
            <a:xfrm rot="-1702772">
              <a:off x="1703761" y="3197142"/>
              <a:ext cx="406566" cy="167771"/>
            </a:xfrm>
            <a:custGeom>
              <a:rect b="b" l="l" r="r" t="t"/>
              <a:pathLst>
                <a:path extrusionOk="0" h="6711" w="16263">
                  <a:moveTo>
                    <a:pt x="16263" y="6711"/>
                  </a:moveTo>
                  <a:cubicBezTo>
                    <a:pt x="11234" y="3694"/>
                    <a:pt x="5491" y="2058"/>
                    <a:pt x="0" y="0"/>
                  </a:cubicBezTo>
                </a:path>
              </a:pathLst>
            </a:custGeom>
            <a:noFill/>
            <a:ln cap="rnd" cmpd="sng" w="38100">
              <a:solidFill>
                <a:schemeClr val="dk1"/>
              </a:solidFill>
              <a:prstDash val="solid"/>
              <a:round/>
              <a:headEnd len="med" w="med" type="none"/>
              <a:tailEnd len="med" w="med" type="none"/>
            </a:ln>
          </p:spPr>
        </p:sp>
      </p:grpSp>
      <p:pic>
        <p:nvPicPr>
          <p:cNvPr id="1914" name="Google Shape;1914;p74"/>
          <p:cNvPicPr preferRelativeResize="0"/>
          <p:nvPr/>
        </p:nvPicPr>
        <p:blipFill rotWithShape="1">
          <a:blip r:embed="rId3">
            <a:alphaModFix/>
          </a:blip>
          <a:srcRect b="4280" l="63300" r="10361" t="2252"/>
          <a:stretch/>
        </p:blipFill>
        <p:spPr>
          <a:xfrm rot="333639">
            <a:off x="6292882" y="837779"/>
            <a:ext cx="1623934" cy="3233369"/>
          </a:xfrm>
          <a:prstGeom prst="rect">
            <a:avLst/>
          </a:prstGeom>
          <a:noFill/>
          <a:ln>
            <a:noFill/>
          </a:ln>
        </p:spPr>
      </p:pic>
      <p:grpSp>
        <p:nvGrpSpPr>
          <p:cNvPr id="1915" name="Google Shape;1915;p74"/>
          <p:cNvGrpSpPr/>
          <p:nvPr/>
        </p:nvGrpSpPr>
        <p:grpSpPr>
          <a:xfrm rot="333639">
            <a:off x="6205090" y="779789"/>
            <a:ext cx="1817435" cy="3351610"/>
            <a:chOff x="432950" y="1097287"/>
            <a:chExt cx="1817424" cy="3351591"/>
          </a:xfrm>
        </p:grpSpPr>
        <p:sp>
          <p:nvSpPr>
            <p:cNvPr id="1916" name="Google Shape;1916;p74"/>
            <p:cNvSpPr/>
            <p:nvPr/>
          </p:nvSpPr>
          <p:spPr>
            <a:xfrm>
              <a:off x="432950" y="1097287"/>
              <a:ext cx="1817424" cy="3351591"/>
            </a:xfrm>
            <a:custGeom>
              <a:rect b="b" l="l" r="r" t="t"/>
              <a:pathLst>
                <a:path extrusionOk="0" h="60676" w="32902">
                  <a:moveTo>
                    <a:pt x="28018" y="1530"/>
                  </a:moveTo>
                  <a:cubicBezTo>
                    <a:pt x="29583" y="1530"/>
                    <a:pt x="30851" y="2799"/>
                    <a:pt x="30851" y="4363"/>
                  </a:cubicBezTo>
                  <a:lnTo>
                    <a:pt x="30851" y="55079"/>
                  </a:lnTo>
                  <a:cubicBezTo>
                    <a:pt x="30851" y="57339"/>
                    <a:pt x="29026" y="59181"/>
                    <a:pt x="26767" y="59181"/>
                  </a:cubicBezTo>
                  <a:lnTo>
                    <a:pt x="6136" y="59181"/>
                  </a:lnTo>
                  <a:cubicBezTo>
                    <a:pt x="3859" y="59181"/>
                    <a:pt x="2034" y="57339"/>
                    <a:pt x="2034" y="55079"/>
                  </a:cubicBezTo>
                  <a:lnTo>
                    <a:pt x="2034" y="4363"/>
                  </a:lnTo>
                  <a:cubicBezTo>
                    <a:pt x="2034" y="2799"/>
                    <a:pt x="3303" y="1530"/>
                    <a:pt x="4867" y="1530"/>
                  </a:cubicBezTo>
                  <a:lnTo>
                    <a:pt x="9873" y="1530"/>
                  </a:lnTo>
                  <a:lnTo>
                    <a:pt x="9873" y="2729"/>
                  </a:lnTo>
                  <a:cubicBezTo>
                    <a:pt x="9873" y="3459"/>
                    <a:pt x="10464" y="4068"/>
                    <a:pt x="11211" y="4068"/>
                  </a:cubicBezTo>
                  <a:lnTo>
                    <a:pt x="21240" y="4068"/>
                  </a:lnTo>
                  <a:cubicBezTo>
                    <a:pt x="22144" y="4068"/>
                    <a:pt x="22874" y="3320"/>
                    <a:pt x="22874" y="2434"/>
                  </a:cubicBezTo>
                  <a:lnTo>
                    <a:pt x="22874" y="1530"/>
                  </a:lnTo>
                  <a:close/>
                  <a:moveTo>
                    <a:pt x="4520" y="1"/>
                  </a:moveTo>
                  <a:cubicBezTo>
                    <a:pt x="2034" y="1"/>
                    <a:pt x="1" y="2034"/>
                    <a:pt x="1" y="4520"/>
                  </a:cubicBezTo>
                  <a:lnTo>
                    <a:pt x="1" y="56157"/>
                  </a:lnTo>
                  <a:cubicBezTo>
                    <a:pt x="1" y="58643"/>
                    <a:pt x="2034" y="60676"/>
                    <a:pt x="4520" y="60676"/>
                  </a:cubicBezTo>
                  <a:lnTo>
                    <a:pt x="28366" y="60676"/>
                  </a:lnTo>
                  <a:cubicBezTo>
                    <a:pt x="30851" y="60676"/>
                    <a:pt x="32902" y="58643"/>
                    <a:pt x="32902" y="56157"/>
                  </a:cubicBezTo>
                  <a:lnTo>
                    <a:pt x="32902" y="4520"/>
                  </a:lnTo>
                  <a:cubicBezTo>
                    <a:pt x="32902" y="2034"/>
                    <a:pt x="30851" y="1"/>
                    <a:pt x="283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74"/>
            <p:cNvSpPr/>
            <p:nvPr/>
          </p:nvSpPr>
          <p:spPr>
            <a:xfrm>
              <a:off x="1314338" y="1227850"/>
              <a:ext cx="36600" cy="366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8" name="Google Shape;1918;p74"/>
          <p:cNvSpPr/>
          <p:nvPr/>
        </p:nvSpPr>
        <p:spPr>
          <a:xfrm>
            <a:off x="5202823" y="480519"/>
            <a:ext cx="1730100" cy="455725"/>
          </a:xfrm>
          <a:custGeom>
            <a:rect b="b" l="l" r="r" t="t"/>
            <a:pathLst>
              <a:path extrusionOk="0" h="18229" w="69204">
                <a:moveTo>
                  <a:pt x="110" y="8827"/>
                </a:moveTo>
                <a:cubicBezTo>
                  <a:pt x="-771" y="12787"/>
                  <a:pt x="5718" y="20428"/>
                  <a:pt x="8586" y="17560"/>
                </a:cubicBezTo>
                <a:cubicBezTo>
                  <a:pt x="12229" y="13917"/>
                  <a:pt x="9053" y="6305"/>
                  <a:pt x="12696" y="2662"/>
                </a:cubicBezTo>
                <a:cubicBezTo>
                  <a:pt x="13270" y="2088"/>
                  <a:pt x="14366" y="1394"/>
                  <a:pt x="15007" y="1892"/>
                </a:cubicBezTo>
                <a:cubicBezTo>
                  <a:pt x="18042" y="4252"/>
                  <a:pt x="15280" y="9933"/>
                  <a:pt x="17319" y="13193"/>
                </a:cubicBezTo>
                <a:cubicBezTo>
                  <a:pt x="18619" y="15272"/>
                  <a:pt x="22777" y="16467"/>
                  <a:pt x="24511" y="14734"/>
                </a:cubicBezTo>
                <a:cubicBezTo>
                  <a:pt x="28280" y="10967"/>
                  <a:pt x="25657" y="-660"/>
                  <a:pt x="30932" y="94"/>
                </a:cubicBezTo>
                <a:cubicBezTo>
                  <a:pt x="37077" y="972"/>
                  <a:pt x="32844" y="14818"/>
                  <a:pt x="38638" y="17046"/>
                </a:cubicBezTo>
                <a:cubicBezTo>
                  <a:pt x="41630" y="18197"/>
                  <a:pt x="45492" y="14660"/>
                  <a:pt x="46600" y="11652"/>
                </a:cubicBezTo>
                <a:cubicBezTo>
                  <a:pt x="47793" y="8413"/>
                  <a:pt x="47436" y="3240"/>
                  <a:pt x="50710" y="2148"/>
                </a:cubicBezTo>
                <a:cubicBezTo>
                  <a:pt x="55223" y="642"/>
                  <a:pt x="53577" y="12494"/>
                  <a:pt x="57902" y="14477"/>
                </a:cubicBezTo>
                <a:cubicBezTo>
                  <a:pt x="61432" y="16095"/>
                  <a:pt x="66777" y="14683"/>
                  <a:pt x="69204" y="11652"/>
                </a:cubicBezTo>
              </a:path>
            </a:pathLst>
          </a:custGeom>
          <a:noFill/>
          <a:ln cap="rnd" cmpd="sng" w="38100">
            <a:solidFill>
              <a:schemeClr val="dk2"/>
            </a:solidFill>
            <a:prstDash val="solid"/>
            <a:round/>
            <a:headEnd len="med" w="med" type="none"/>
            <a:tailEnd len="med" w="med" type="none"/>
          </a:ln>
        </p:spPr>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2" name="Shape 1922"/>
        <p:cNvGrpSpPr/>
        <p:nvPr/>
      </p:nvGrpSpPr>
      <p:grpSpPr>
        <a:xfrm>
          <a:off x="0" y="0"/>
          <a:ext cx="0" cy="0"/>
          <a:chOff x="0" y="0"/>
          <a:chExt cx="0" cy="0"/>
        </a:xfrm>
      </p:grpSpPr>
      <p:grpSp>
        <p:nvGrpSpPr>
          <p:cNvPr id="1923" name="Google Shape;1923;p75"/>
          <p:cNvGrpSpPr/>
          <p:nvPr/>
        </p:nvGrpSpPr>
        <p:grpSpPr>
          <a:xfrm>
            <a:off x="1087675" y="1125575"/>
            <a:ext cx="6705600" cy="2667000"/>
            <a:chOff x="1321125" y="1125575"/>
            <a:chExt cx="6705600" cy="2667000"/>
          </a:xfrm>
        </p:grpSpPr>
        <p:grpSp>
          <p:nvGrpSpPr>
            <p:cNvPr id="1924" name="Google Shape;1924;p75"/>
            <p:cNvGrpSpPr/>
            <p:nvPr/>
          </p:nvGrpSpPr>
          <p:grpSpPr>
            <a:xfrm>
              <a:off x="1321125" y="1125575"/>
              <a:ext cx="6705600" cy="2667000"/>
              <a:chOff x="1321125" y="1125575"/>
              <a:chExt cx="6705600" cy="2667000"/>
            </a:xfrm>
          </p:grpSpPr>
          <p:sp>
            <p:nvSpPr>
              <p:cNvPr id="1925" name="Google Shape;1925;p75"/>
              <p:cNvSpPr/>
              <p:nvPr/>
            </p:nvSpPr>
            <p:spPr>
              <a:xfrm>
                <a:off x="1321125" y="1125575"/>
                <a:ext cx="6705600" cy="2667000"/>
              </a:xfrm>
              <a:prstGeom prst="roundRect">
                <a:avLst>
                  <a:gd fmla="val 5000" name="adj"/>
                </a:avLst>
              </a:prstGeom>
              <a:solidFill>
                <a:schemeClr val="lt1"/>
              </a:solidFill>
              <a:ln>
                <a:noFill/>
              </a:ln>
              <a:effectLst>
                <a:outerShdw rotWithShape="0" algn="bl" dir="2880000" dist="200025">
                  <a:schemeClr val="lt2">
                    <a:alpha val="79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75"/>
              <p:cNvSpPr/>
              <p:nvPr/>
            </p:nvSpPr>
            <p:spPr>
              <a:xfrm>
                <a:off x="1321275" y="1390650"/>
                <a:ext cx="6699000" cy="95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7" name="Google Shape;1927;p75"/>
            <p:cNvSpPr/>
            <p:nvPr/>
          </p:nvSpPr>
          <p:spPr>
            <a:xfrm>
              <a:off x="7191375" y="1171575"/>
              <a:ext cx="162000" cy="162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75"/>
            <p:cNvSpPr/>
            <p:nvPr/>
          </p:nvSpPr>
          <p:spPr>
            <a:xfrm>
              <a:off x="7448550" y="117157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75"/>
            <p:cNvSpPr/>
            <p:nvPr/>
          </p:nvSpPr>
          <p:spPr>
            <a:xfrm>
              <a:off x="7705725" y="1171575"/>
              <a:ext cx="162000" cy="162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0" name="Google Shape;1930;p75"/>
          <p:cNvSpPr txBox="1"/>
          <p:nvPr>
            <p:ph type="ctrTitle"/>
          </p:nvPr>
        </p:nvSpPr>
        <p:spPr>
          <a:xfrm>
            <a:off x="1241000" y="1676700"/>
            <a:ext cx="3636300" cy="895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1931" name="Google Shape;1931;p75"/>
          <p:cNvSpPr txBox="1"/>
          <p:nvPr>
            <p:ph idx="1" type="subTitle"/>
          </p:nvPr>
        </p:nvSpPr>
        <p:spPr>
          <a:xfrm>
            <a:off x="5154946" y="1905300"/>
            <a:ext cx="2478000" cy="1332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b="1" lang="en">
                <a:solidFill>
                  <a:schemeClr val="dk2"/>
                </a:solidFill>
              </a:rPr>
              <a:t>Do you have any questions?</a:t>
            </a:r>
            <a:endParaRPr b="1">
              <a:solidFill>
                <a:schemeClr val="dk2"/>
              </a:solidFill>
            </a:endParaRPr>
          </a:p>
          <a:p>
            <a:pPr indent="0" lvl="0" marL="0" rtl="0" algn="r">
              <a:spcBef>
                <a:spcPts val="0"/>
              </a:spcBef>
              <a:spcAft>
                <a:spcPts val="0"/>
              </a:spcAft>
              <a:buClr>
                <a:schemeClr val="dk1"/>
              </a:buClr>
              <a:buSzPts val="1100"/>
              <a:buFont typeface="Arial"/>
              <a:buNone/>
            </a:pPr>
            <a:r>
              <a:rPr lang="en">
                <a:solidFill>
                  <a:schemeClr val="dk2"/>
                </a:solidFill>
              </a:rPr>
              <a:t>youremail@freepik.com </a:t>
            </a:r>
            <a:endParaRPr>
              <a:solidFill>
                <a:schemeClr val="dk2"/>
              </a:solidFill>
            </a:endParaRPr>
          </a:p>
          <a:p>
            <a:pPr indent="0" lvl="0" marL="0" rtl="0" algn="r">
              <a:spcBef>
                <a:spcPts val="0"/>
              </a:spcBef>
              <a:spcAft>
                <a:spcPts val="0"/>
              </a:spcAft>
              <a:buClr>
                <a:schemeClr val="dk1"/>
              </a:buClr>
              <a:buSzPts val="1100"/>
              <a:buFont typeface="Arial"/>
              <a:buNone/>
            </a:pPr>
            <a:r>
              <a:rPr lang="en">
                <a:solidFill>
                  <a:schemeClr val="dk2"/>
                </a:solidFill>
              </a:rPr>
              <a:t>+91  620 421 838 </a:t>
            </a:r>
            <a:endParaRPr>
              <a:solidFill>
                <a:schemeClr val="dk2"/>
              </a:solidFill>
            </a:endParaRPr>
          </a:p>
          <a:p>
            <a:pPr indent="0" lvl="0" marL="0" rtl="0" algn="r">
              <a:spcBef>
                <a:spcPts val="0"/>
              </a:spcBef>
              <a:spcAft>
                <a:spcPts val="0"/>
              </a:spcAft>
              <a:buNone/>
            </a:pPr>
            <a:r>
              <a:rPr lang="en">
                <a:solidFill>
                  <a:schemeClr val="dk2"/>
                </a:solidFill>
              </a:rPr>
              <a:t>yourcompany.com</a:t>
            </a:r>
            <a:endParaRPr>
              <a:solidFill>
                <a:schemeClr val="dk2"/>
              </a:solidFill>
            </a:endParaRPr>
          </a:p>
        </p:txBody>
      </p:sp>
      <p:sp>
        <p:nvSpPr>
          <p:cNvPr id="1932" name="Google Shape;1932;p75"/>
          <p:cNvSpPr txBox="1"/>
          <p:nvPr>
            <p:ph idx="2" type="subTitle"/>
          </p:nvPr>
        </p:nvSpPr>
        <p:spPr>
          <a:xfrm>
            <a:off x="1350896" y="2540025"/>
            <a:ext cx="3221100" cy="311700"/>
          </a:xfrm>
          <a:prstGeom prst="rect">
            <a:avLst/>
          </a:prstGeom>
        </p:spPr>
        <p:txBody>
          <a:bodyPr anchorCtr="0" anchor="ctr" bIns="91425" lIns="91425" spcFirstLastPara="1" rIns="91425" wrap="square" tIns="91425">
            <a:noAutofit/>
          </a:bodyPr>
          <a:lstStyle/>
          <a:p>
            <a:pPr indent="0" lvl="0" marL="0" rtl="0" algn="l">
              <a:spcBef>
                <a:spcPts val="300"/>
              </a:spcBef>
              <a:spcAft>
                <a:spcPts val="1200"/>
              </a:spcAft>
              <a:buNone/>
            </a:pPr>
            <a:r>
              <a:rPr lang="en"/>
              <a:t>Please keep this slide for attribution</a:t>
            </a:r>
            <a:endParaRPr/>
          </a:p>
        </p:txBody>
      </p:sp>
      <p:grpSp>
        <p:nvGrpSpPr>
          <p:cNvPr id="1933" name="Google Shape;1933;p75"/>
          <p:cNvGrpSpPr/>
          <p:nvPr/>
        </p:nvGrpSpPr>
        <p:grpSpPr>
          <a:xfrm>
            <a:off x="1485600" y="2961350"/>
            <a:ext cx="384300" cy="376500"/>
            <a:chOff x="1485600" y="3189950"/>
            <a:chExt cx="384300" cy="376500"/>
          </a:xfrm>
        </p:grpSpPr>
        <p:sp>
          <p:nvSpPr>
            <p:cNvPr id="1934" name="Google Shape;1934;p75"/>
            <p:cNvSpPr/>
            <p:nvPr/>
          </p:nvSpPr>
          <p:spPr>
            <a:xfrm>
              <a:off x="1485600" y="3189950"/>
              <a:ext cx="384300" cy="3765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75"/>
            <p:cNvSpPr/>
            <p:nvPr/>
          </p:nvSpPr>
          <p:spPr>
            <a:xfrm>
              <a:off x="1596853" y="3240931"/>
              <a:ext cx="166587" cy="276434"/>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6" name="Google Shape;1936;p75"/>
          <p:cNvGrpSpPr/>
          <p:nvPr/>
        </p:nvGrpSpPr>
        <p:grpSpPr>
          <a:xfrm>
            <a:off x="2773138" y="2961350"/>
            <a:ext cx="384300" cy="376500"/>
            <a:chOff x="2773138" y="3189950"/>
            <a:chExt cx="384300" cy="376500"/>
          </a:xfrm>
        </p:grpSpPr>
        <p:sp>
          <p:nvSpPr>
            <p:cNvPr id="1937" name="Google Shape;1937;p75"/>
            <p:cNvSpPr/>
            <p:nvPr/>
          </p:nvSpPr>
          <p:spPr>
            <a:xfrm>
              <a:off x="2773138" y="3189950"/>
              <a:ext cx="384300" cy="3765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8" name="Google Shape;1938;p75"/>
            <p:cNvGrpSpPr/>
            <p:nvPr/>
          </p:nvGrpSpPr>
          <p:grpSpPr>
            <a:xfrm>
              <a:off x="2818191" y="3231163"/>
              <a:ext cx="294181" cy="294162"/>
              <a:chOff x="860977" y="2620616"/>
              <a:chExt cx="319311" cy="319290"/>
            </a:xfrm>
          </p:grpSpPr>
          <p:sp>
            <p:nvSpPr>
              <p:cNvPr id="1939" name="Google Shape;1939;p75"/>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75"/>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75"/>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42" name="Google Shape;1942;p75"/>
          <p:cNvGrpSpPr/>
          <p:nvPr/>
        </p:nvGrpSpPr>
        <p:grpSpPr>
          <a:xfrm>
            <a:off x="3416900" y="2961350"/>
            <a:ext cx="384300" cy="376500"/>
            <a:chOff x="3416900" y="3189950"/>
            <a:chExt cx="384300" cy="376500"/>
          </a:xfrm>
        </p:grpSpPr>
        <p:sp>
          <p:nvSpPr>
            <p:cNvPr id="1943" name="Google Shape;1943;p75"/>
            <p:cNvSpPr/>
            <p:nvPr/>
          </p:nvSpPr>
          <p:spPr>
            <a:xfrm>
              <a:off x="3416900" y="3189950"/>
              <a:ext cx="384300" cy="3765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4" name="Google Shape;1944;p75"/>
            <p:cNvGrpSpPr/>
            <p:nvPr/>
          </p:nvGrpSpPr>
          <p:grpSpPr>
            <a:xfrm>
              <a:off x="3473952" y="3231913"/>
              <a:ext cx="270183" cy="292660"/>
              <a:chOff x="1385007" y="2621430"/>
              <a:chExt cx="293262" cy="317659"/>
            </a:xfrm>
          </p:grpSpPr>
          <p:sp>
            <p:nvSpPr>
              <p:cNvPr id="1945" name="Google Shape;1945;p75"/>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75"/>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75"/>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48" name="Google Shape;1948;p75"/>
          <p:cNvGrpSpPr/>
          <p:nvPr/>
        </p:nvGrpSpPr>
        <p:grpSpPr>
          <a:xfrm>
            <a:off x="4060700" y="2961350"/>
            <a:ext cx="384300" cy="376500"/>
            <a:chOff x="4060700" y="3189950"/>
            <a:chExt cx="384300" cy="376500"/>
          </a:xfrm>
        </p:grpSpPr>
        <p:sp>
          <p:nvSpPr>
            <p:cNvPr id="1949" name="Google Shape;1949;p75"/>
            <p:cNvSpPr/>
            <p:nvPr/>
          </p:nvSpPr>
          <p:spPr>
            <a:xfrm>
              <a:off x="4060700" y="3189950"/>
              <a:ext cx="384300" cy="3765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75"/>
            <p:cNvSpPr/>
            <p:nvPr/>
          </p:nvSpPr>
          <p:spPr>
            <a:xfrm>
              <a:off x="4126950" y="3238770"/>
              <a:ext cx="243877" cy="278916"/>
            </a:xfrm>
            <a:custGeom>
              <a:rect b="b" l="l" r="r" t="t"/>
              <a:pathLst>
                <a:path extrusionOk="0" h="208768" w="182541">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1" name="Google Shape;1951;p75"/>
          <p:cNvGrpSpPr/>
          <p:nvPr/>
        </p:nvGrpSpPr>
        <p:grpSpPr>
          <a:xfrm>
            <a:off x="2129425" y="2961350"/>
            <a:ext cx="384300" cy="376500"/>
            <a:chOff x="2129425" y="3189950"/>
            <a:chExt cx="384300" cy="376500"/>
          </a:xfrm>
        </p:grpSpPr>
        <p:sp>
          <p:nvSpPr>
            <p:cNvPr id="1952" name="Google Shape;1952;p75"/>
            <p:cNvSpPr/>
            <p:nvPr/>
          </p:nvSpPr>
          <p:spPr>
            <a:xfrm>
              <a:off x="2129425" y="3189950"/>
              <a:ext cx="384300" cy="3765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75"/>
            <p:cNvSpPr/>
            <p:nvPr/>
          </p:nvSpPr>
          <p:spPr>
            <a:xfrm>
              <a:off x="2224442" y="3239323"/>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4" name="Google Shape;1954;p75"/>
          <p:cNvGrpSpPr/>
          <p:nvPr/>
        </p:nvGrpSpPr>
        <p:grpSpPr>
          <a:xfrm flipH="1" rot="-1544398">
            <a:off x="4720478" y="1402899"/>
            <a:ext cx="580293" cy="676424"/>
            <a:chOff x="1545492" y="2775050"/>
            <a:chExt cx="580276" cy="676405"/>
          </a:xfrm>
        </p:grpSpPr>
        <p:sp>
          <p:nvSpPr>
            <p:cNvPr id="1955" name="Google Shape;1955;p75"/>
            <p:cNvSpPr/>
            <p:nvPr/>
          </p:nvSpPr>
          <p:spPr>
            <a:xfrm>
              <a:off x="1703750" y="2775050"/>
              <a:ext cx="406575" cy="167775"/>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sp>
          <p:nvSpPr>
            <p:cNvPr id="1956" name="Google Shape;1956;p75"/>
            <p:cNvSpPr/>
            <p:nvPr/>
          </p:nvSpPr>
          <p:spPr>
            <a:xfrm rot="-1152844">
              <a:off x="1561775" y="2962193"/>
              <a:ext cx="406577" cy="167776"/>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sp>
          <p:nvSpPr>
            <p:cNvPr id="1957" name="Google Shape;1957;p75"/>
            <p:cNvSpPr/>
            <p:nvPr/>
          </p:nvSpPr>
          <p:spPr>
            <a:xfrm rot="-1702772">
              <a:off x="1703761" y="3197142"/>
              <a:ext cx="406566" cy="167771"/>
            </a:xfrm>
            <a:custGeom>
              <a:rect b="b" l="l" r="r" t="t"/>
              <a:pathLst>
                <a:path extrusionOk="0" h="6711" w="16263">
                  <a:moveTo>
                    <a:pt x="16263" y="6711"/>
                  </a:moveTo>
                  <a:cubicBezTo>
                    <a:pt x="11234" y="3694"/>
                    <a:pt x="5491" y="2058"/>
                    <a:pt x="0" y="0"/>
                  </a:cubicBezTo>
                </a:path>
              </a:pathLst>
            </a:custGeom>
            <a:noFill/>
            <a:ln cap="rnd" cmpd="sng" w="38100">
              <a:solidFill>
                <a:schemeClr val="dk2"/>
              </a:solidFill>
              <a:prstDash val="solid"/>
              <a:round/>
              <a:headEnd len="med" w="med" type="none"/>
              <a:tailEnd len="med" w="med" type="none"/>
            </a:ln>
          </p:spPr>
        </p:sp>
      </p:grpSp>
      <p:sp>
        <p:nvSpPr>
          <p:cNvPr id="1958" name="Google Shape;1958;p75"/>
          <p:cNvSpPr/>
          <p:nvPr/>
        </p:nvSpPr>
        <p:spPr>
          <a:xfrm>
            <a:off x="6795616" y="1649086"/>
            <a:ext cx="770858" cy="184054"/>
          </a:xfrm>
          <a:custGeom>
            <a:rect b="b" l="l" r="r" t="t"/>
            <a:pathLst>
              <a:path extrusionOk="0" h="3003" w="8729">
                <a:moveTo>
                  <a:pt x="4561" y="1151"/>
                </a:moveTo>
                <a:cubicBezTo>
                  <a:pt x="4692" y="1270"/>
                  <a:pt x="4787" y="1413"/>
                  <a:pt x="4859" y="1556"/>
                </a:cubicBezTo>
                <a:cubicBezTo>
                  <a:pt x="4978" y="1830"/>
                  <a:pt x="4966" y="2140"/>
                  <a:pt x="4823" y="2342"/>
                </a:cubicBezTo>
                <a:cubicBezTo>
                  <a:pt x="4717" y="2481"/>
                  <a:pt x="4544" y="2564"/>
                  <a:pt x="4384" y="2564"/>
                </a:cubicBezTo>
                <a:cubicBezTo>
                  <a:pt x="4310" y="2564"/>
                  <a:pt x="4240" y="2546"/>
                  <a:pt x="4180" y="2509"/>
                </a:cubicBezTo>
                <a:cubicBezTo>
                  <a:pt x="4025" y="2413"/>
                  <a:pt x="3942" y="2199"/>
                  <a:pt x="3978" y="1985"/>
                </a:cubicBezTo>
                <a:cubicBezTo>
                  <a:pt x="4001" y="1782"/>
                  <a:pt x="4120" y="1580"/>
                  <a:pt x="4311" y="1378"/>
                </a:cubicBezTo>
                <a:cubicBezTo>
                  <a:pt x="4394" y="1294"/>
                  <a:pt x="4478" y="1223"/>
                  <a:pt x="4561" y="1151"/>
                </a:cubicBezTo>
                <a:close/>
                <a:moveTo>
                  <a:pt x="2664" y="0"/>
                </a:moveTo>
                <a:cubicBezTo>
                  <a:pt x="1696" y="0"/>
                  <a:pt x="721" y="388"/>
                  <a:pt x="72" y="1116"/>
                </a:cubicBezTo>
                <a:cubicBezTo>
                  <a:pt x="1" y="1211"/>
                  <a:pt x="1" y="1342"/>
                  <a:pt x="96" y="1425"/>
                </a:cubicBezTo>
                <a:cubicBezTo>
                  <a:pt x="134" y="1463"/>
                  <a:pt x="183" y="1481"/>
                  <a:pt x="234" y="1481"/>
                </a:cubicBezTo>
                <a:cubicBezTo>
                  <a:pt x="296" y="1481"/>
                  <a:pt x="360" y="1454"/>
                  <a:pt x="406" y="1401"/>
                </a:cubicBezTo>
                <a:cubicBezTo>
                  <a:pt x="960" y="768"/>
                  <a:pt x="1804" y="431"/>
                  <a:pt x="2647" y="431"/>
                </a:cubicBezTo>
                <a:cubicBezTo>
                  <a:pt x="3198" y="431"/>
                  <a:pt x="3749" y="576"/>
                  <a:pt x="4216" y="878"/>
                </a:cubicBezTo>
                <a:cubicBezTo>
                  <a:pt x="4132" y="937"/>
                  <a:pt x="4061" y="997"/>
                  <a:pt x="4001" y="1068"/>
                </a:cubicBezTo>
                <a:cubicBezTo>
                  <a:pt x="3739" y="1342"/>
                  <a:pt x="3585" y="1628"/>
                  <a:pt x="3549" y="1925"/>
                </a:cubicBezTo>
                <a:cubicBezTo>
                  <a:pt x="3489" y="2306"/>
                  <a:pt x="3656" y="2687"/>
                  <a:pt x="3942" y="2878"/>
                </a:cubicBezTo>
                <a:cubicBezTo>
                  <a:pt x="4025" y="2925"/>
                  <a:pt x="4109" y="2961"/>
                  <a:pt x="4204" y="2985"/>
                </a:cubicBezTo>
                <a:cubicBezTo>
                  <a:pt x="4262" y="2997"/>
                  <a:pt x="4322" y="3003"/>
                  <a:pt x="4383" y="3003"/>
                </a:cubicBezTo>
                <a:cubicBezTo>
                  <a:pt x="4680" y="3003"/>
                  <a:pt x="4990" y="2859"/>
                  <a:pt x="5168" y="2592"/>
                </a:cubicBezTo>
                <a:cubicBezTo>
                  <a:pt x="5406" y="2271"/>
                  <a:pt x="5442" y="1782"/>
                  <a:pt x="5252" y="1366"/>
                </a:cubicBezTo>
                <a:cubicBezTo>
                  <a:pt x="5180" y="1211"/>
                  <a:pt x="5073" y="1056"/>
                  <a:pt x="4942" y="913"/>
                </a:cubicBezTo>
                <a:cubicBezTo>
                  <a:pt x="5311" y="723"/>
                  <a:pt x="5752" y="604"/>
                  <a:pt x="6228" y="580"/>
                </a:cubicBezTo>
                <a:cubicBezTo>
                  <a:pt x="6348" y="570"/>
                  <a:pt x="6469" y="566"/>
                  <a:pt x="6589" y="566"/>
                </a:cubicBezTo>
                <a:cubicBezTo>
                  <a:pt x="7218" y="566"/>
                  <a:pt x="7845" y="684"/>
                  <a:pt x="8454" y="794"/>
                </a:cubicBezTo>
                <a:cubicBezTo>
                  <a:pt x="8468" y="797"/>
                  <a:pt x="8482" y="798"/>
                  <a:pt x="8495" y="798"/>
                </a:cubicBezTo>
                <a:cubicBezTo>
                  <a:pt x="8597" y="798"/>
                  <a:pt x="8683" y="721"/>
                  <a:pt x="8704" y="616"/>
                </a:cubicBezTo>
                <a:cubicBezTo>
                  <a:pt x="8728" y="497"/>
                  <a:pt x="8645" y="389"/>
                  <a:pt x="8526" y="366"/>
                </a:cubicBezTo>
                <a:cubicBezTo>
                  <a:pt x="7877" y="252"/>
                  <a:pt x="7210" y="130"/>
                  <a:pt x="6525" y="130"/>
                </a:cubicBezTo>
                <a:cubicBezTo>
                  <a:pt x="6418" y="130"/>
                  <a:pt x="6311" y="133"/>
                  <a:pt x="6204" y="139"/>
                </a:cubicBezTo>
                <a:cubicBezTo>
                  <a:pt x="5597" y="187"/>
                  <a:pt x="5049" y="342"/>
                  <a:pt x="4597" y="604"/>
                </a:cubicBezTo>
                <a:cubicBezTo>
                  <a:pt x="4549" y="580"/>
                  <a:pt x="4501" y="544"/>
                  <a:pt x="4454" y="508"/>
                </a:cubicBezTo>
                <a:cubicBezTo>
                  <a:pt x="3923" y="165"/>
                  <a:pt x="3295" y="0"/>
                  <a:pt x="26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75"/>
          <p:cNvSpPr/>
          <p:nvPr/>
        </p:nvSpPr>
        <p:spPr>
          <a:xfrm>
            <a:off x="5684150" y="3238200"/>
            <a:ext cx="1111470" cy="398753"/>
          </a:xfrm>
          <a:custGeom>
            <a:rect b="b" l="l" r="r" t="t"/>
            <a:pathLst>
              <a:path extrusionOk="0" h="6506" w="12586">
                <a:moveTo>
                  <a:pt x="6026" y="465"/>
                </a:moveTo>
                <a:cubicBezTo>
                  <a:pt x="6083" y="465"/>
                  <a:pt x="6134" y="491"/>
                  <a:pt x="6168" y="516"/>
                </a:cubicBezTo>
                <a:cubicBezTo>
                  <a:pt x="6216" y="540"/>
                  <a:pt x="6251" y="576"/>
                  <a:pt x="6287" y="623"/>
                </a:cubicBezTo>
                <a:cubicBezTo>
                  <a:pt x="6335" y="683"/>
                  <a:pt x="6370" y="766"/>
                  <a:pt x="6382" y="849"/>
                </a:cubicBezTo>
                <a:cubicBezTo>
                  <a:pt x="6394" y="1087"/>
                  <a:pt x="6287" y="1338"/>
                  <a:pt x="6025" y="1647"/>
                </a:cubicBezTo>
                <a:cubicBezTo>
                  <a:pt x="5989" y="1695"/>
                  <a:pt x="5942" y="1742"/>
                  <a:pt x="5894" y="1790"/>
                </a:cubicBezTo>
                <a:cubicBezTo>
                  <a:pt x="5799" y="1564"/>
                  <a:pt x="5739" y="1326"/>
                  <a:pt x="5727" y="1076"/>
                </a:cubicBezTo>
                <a:cubicBezTo>
                  <a:pt x="5704" y="826"/>
                  <a:pt x="5775" y="540"/>
                  <a:pt x="5954" y="480"/>
                </a:cubicBezTo>
                <a:cubicBezTo>
                  <a:pt x="5978" y="470"/>
                  <a:pt x="6002" y="465"/>
                  <a:pt x="6026" y="465"/>
                </a:cubicBezTo>
                <a:close/>
                <a:moveTo>
                  <a:pt x="9642" y="1610"/>
                </a:moveTo>
                <a:cubicBezTo>
                  <a:pt x="9752" y="1610"/>
                  <a:pt x="9814" y="1662"/>
                  <a:pt x="9847" y="1695"/>
                </a:cubicBezTo>
                <a:cubicBezTo>
                  <a:pt x="9847" y="1707"/>
                  <a:pt x="9847" y="1707"/>
                  <a:pt x="9859" y="1707"/>
                </a:cubicBezTo>
                <a:cubicBezTo>
                  <a:pt x="10002" y="1897"/>
                  <a:pt x="9835" y="2254"/>
                  <a:pt x="9668" y="2445"/>
                </a:cubicBezTo>
                <a:cubicBezTo>
                  <a:pt x="9406" y="2731"/>
                  <a:pt x="9085" y="2933"/>
                  <a:pt x="8728" y="3064"/>
                </a:cubicBezTo>
                <a:cubicBezTo>
                  <a:pt x="8740" y="2707"/>
                  <a:pt x="8823" y="2373"/>
                  <a:pt x="9002" y="2076"/>
                </a:cubicBezTo>
                <a:cubicBezTo>
                  <a:pt x="9133" y="1838"/>
                  <a:pt x="9394" y="1635"/>
                  <a:pt x="9609" y="1611"/>
                </a:cubicBezTo>
                <a:cubicBezTo>
                  <a:pt x="9620" y="1610"/>
                  <a:pt x="9632" y="1610"/>
                  <a:pt x="9642" y="1610"/>
                </a:cubicBezTo>
                <a:close/>
                <a:moveTo>
                  <a:pt x="6025" y="0"/>
                </a:moveTo>
                <a:cubicBezTo>
                  <a:pt x="5949" y="0"/>
                  <a:pt x="5873" y="14"/>
                  <a:pt x="5799" y="40"/>
                </a:cubicBezTo>
                <a:cubicBezTo>
                  <a:pt x="5370" y="206"/>
                  <a:pt x="5239" y="695"/>
                  <a:pt x="5263" y="1111"/>
                </a:cubicBezTo>
                <a:cubicBezTo>
                  <a:pt x="5287" y="1457"/>
                  <a:pt x="5382" y="1802"/>
                  <a:pt x="5537" y="2123"/>
                </a:cubicBezTo>
                <a:cubicBezTo>
                  <a:pt x="4894" y="2635"/>
                  <a:pt x="4072" y="2933"/>
                  <a:pt x="3239" y="2945"/>
                </a:cubicBezTo>
                <a:cubicBezTo>
                  <a:pt x="2179" y="2945"/>
                  <a:pt x="1120" y="2469"/>
                  <a:pt x="429" y="1671"/>
                </a:cubicBezTo>
                <a:cubicBezTo>
                  <a:pt x="383" y="1619"/>
                  <a:pt x="319" y="1591"/>
                  <a:pt x="253" y="1591"/>
                </a:cubicBezTo>
                <a:cubicBezTo>
                  <a:pt x="199" y="1591"/>
                  <a:pt x="144" y="1610"/>
                  <a:pt x="96" y="1647"/>
                </a:cubicBezTo>
                <a:cubicBezTo>
                  <a:pt x="12" y="1730"/>
                  <a:pt x="0" y="1873"/>
                  <a:pt x="72" y="1969"/>
                </a:cubicBezTo>
                <a:cubicBezTo>
                  <a:pt x="72" y="1969"/>
                  <a:pt x="72" y="1980"/>
                  <a:pt x="84" y="1980"/>
                </a:cubicBezTo>
                <a:cubicBezTo>
                  <a:pt x="861" y="2864"/>
                  <a:pt x="2023" y="3397"/>
                  <a:pt x="3200" y="3397"/>
                </a:cubicBezTo>
                <a:cubicBezTo>
                  <a:pt x="3213" y="3397"/>
                  <a:pt x="3226" y="3397"/>
                  <a:pt x="3239" y="3397"/>
                </a:cubicBezTo>
                <a:cubicBezTo>
                  <a:pt x="4156" y="3397"/>
                  <a:pt x="5061" y="3076"/>
                  <a:pt x="5775" y="2516"/>
                </a:cubicBezTo>
                <a:cubicBezTo>
                  <a:pt x="6096" y="2969"/>
                  <a:pt x="6561" y="3326"/>
                  <a:pt x="7085" y="3516"/>
                </a:cubicBezTo>
                <a:cubicBezTo>
                  <a:pt x="7368" y="3611"/>
                  <a:pt x="7669" y="3656"/>
                  <a:pt x="7967" y="3656"/>
                </a:cubicBezTo>
                <a:cubicBezTo>
                  <a:pt x="8082" y="3656"/>
                  <a:pt x="8198" y="3649"/>
                  <a:pt x="8311" y="3635"/>
                </a:cubicBezTo>
                <a:cubicBezTo>
                  <a:pt x="8406" y="4219"/>
                  <a:pt x="8680" y="4790"/>
                  <a:pt x="9109" y="5255"/>
                </a:cubicBezTo>
                <a:cubicBezTo>
                  <a:pt x="9852" y="6056"/>
                  <a:pt x="11002" y="6506"/>
                  <a:pt x="12262" y="6506"/>
                </a:cubicBezTo>
                <a:cubicBezTo>
                  <a:pt x="12294" y="6506"/>
                  <a:pt x="12327" y="6505"/>
                  <a:pt x="12359" y="6505"/>
                </a:cubicBezTo>
                <a:cubicBezTo>
                  <a:pt x="12490" y="6493"/>
                  <a:pt x="12585" y="6398"/>
                  <a:pt x="12585" y="6267"/>
                </a:cubicBezTo>
                <a:cubicBezTo>
                  <a:pt x="12585" y="6136"/>
                  <a:pt x="12478" y="6040"/>
                  <a:pt x="12347" y="6040"/>
                </a:cubicBezTo>
                <a:cubicBezTo>
                  <a:pt x="12315" y="6041"/>
                  <a:pt x="12282" y="6041"/>
                  <a:pt x="12250" y="6041"/>
                </a:cubicBezTo>
                <a:cubicBezTo>
                  <a:pt x="11122" y="6041"/>
                  <a:pt x="10102" y="5639"/>
                  <a:pt x="9442" y="4933"/>
                </a:cubicBezTo>
                <a:cubicBezTo>
                  <a:pt x="9073" y="4540"/>
                  <a:pt x="8847" y="4040"/>
                  <a:pt x="8763" y="3540"/>
                </a:cubicBezTo>
                <a:cubicBezTo>
                  <a:pt x="9240" y="3397"/>
                  <a:pt x="9680" y="3123"/>
                  <a:pt x="10014" y="2754"/>
                </a:cubicBezTo>
                <a:cubicBezTo>
                  <a:pt x="10347" y="2373"/>
                  <a:pt x="10549" y="1790"/>
                  <a:pt x="10192" y="1385"/>
                </a:cubicBezTo>
                <a:cubicBezTo>
                  <a:pt x="10044" y="1237"/>
                  <a:pt x="9859" y="1155"/>
                  <a:pt x="9644" y="1155"/>
                </a:cubicBezTo>
                <a:cubicBezTo>
                  <a:pt x="9617" y="1155"/>
                  <a:pt x="9589" y="1156"/>
                  <a:pt x="9561" y="1159"/>
                </a:cubicBezTo>
                <a:cubicBezTo>
                  <a:pt x="9204" y="1195"/>
                  <a:pt x="8799" y="1480"/>
                  <a:pt x="8597" y="1849"/>
                </a:cubicBezTo>
                <a:cubicBezTo>
                  <a:pt x="8371" y="2242"/>
                  <a:pt x="8263" y="2707"/>
                  <a:pt x="8275" y="3171"/>
                </a:cubicBezTo>
                <a:cubicBezTo>
                  <a:pt x="8166" y="3186"/>
                  <a:pt x="8055" y="3194"/>
                  <a:pt x="7945" y="3194"/>
                </a:cubicBezTo>
                <a:cubicBezTo>
                  <a:pt x="7706" y="3194"/>
                  <a:pt x="7467" y="3157"/>
                  <a:pt x="7239" y="3076"/>
                </a:cubicBezTo>
                <a:cubicBezTo>
                  <a:pt x="6787" y="2921"/>
                  <a:pt x="6394" y="2611"/>
                  <a:pt x="6120" y="2219"/>
                </a:cubicBezTo>
                <a:cubicBezTo>
                  <a:pt x="6216" y="2123"/>
                  <a:pt x="6299" y="2040"/>
                  <a:pt x="6382" y="1945"/>
                </a:cubicBezTo>
                <a:cubicBezTo>
                  <a:pt x="6716" y="1540"/>
                  <a:pt x="6870" y="1171"/>
                  <a:pt x="6835" y="802"/>
                </a:cubicBezTo>
                <a:cubicBezTo>
                  <a:pt x="6811" y="540"/>
                  <a:pt x="6656" y="278"/>
                  <a:pt x="6418" y="123"/>
                </a:cubicBezTo>
                <a:cubicBezTo>
                  <a:pt x="6290" y="40"/>
                  <a:pt x="6157" y="0"/>
                  <a:pt x="6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63" name="Shape 1963"/>
        <p:cNvGrpSpPr/>
        <p:nvPr/>
      </p:nvGrpSpPr>
      <p:grpSpPr>
        <a:xfrm>
          <a:off x="0" y="0"/>
          <a:ext cx="0" cy="0"/>
          <a:chOff x="0" y="0"/>
          <a:chExt cx="0" cy="0"/>
        </a:xfrm>
      </p:grpSpPr>
      <p:sp>
        <p:nvSpPr>
          <p:cNvPr id="1964" name="Google Shape;1964;p76"/>
          <p:cNvSpPr txBox="1"/>
          <p:nvPr>
            <p:ph type="title"/>
          </p:nvPr>
        </p:nvSpPr>
        <p:spPr>
          <a:xfrm>
            <a:off x="1601200" y="539400"/>
            <a:ext cx="6322200" cy="572700"/>
          </a:xfrm>
          <a:prstGeom prst="rect">
            <a:avLst/>
          </a:prstGeom>
          <a:noFill/>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a:t>
            </a:r>
            <a:r>
              <a:rPr lang="en"/>
              <a:t> </a:t>
            </a:r>
            <a:r>
              <a:rPr lang="en"/>
              <a:t>resources</a:t>
            </a:r>
            <a:endParaRPr/>
          </a:p>
        </p:txBody>
      </p:sp>
      <p:sp>
        <p:nvSpPr>
          <p:cNvPr id="1965" name="Google Shape;1965;p76"/>
          <p:cNvSpPr txBox="1"/>
          <p:nvPr>
            <p:ph idx="1" type="body"/>
          </p:nvPr>
        </p:nvSpPr>
        <p:spPr>
          <a:xfrm>
            <a:off x="1366925" y="1322982"/>
            <a:ext cx="3549900" cy="3142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Here’s an assortment of alternative resources whose style fits that of this template</a:t>
            </a:r>
            <a:endParaRPr/>
          </a:p>
          <a:p>
            <a:pPr indent="0" lvl="0" marL="0" rtl="0" algn="l">
              <a:spcBef>
                <a:spcPts val="0"/>
              </a:spcBef>
              <a:spcAft>
                <a:spcPts val="0"/>
              </a:spcAft>
              <a:buNone/>
            </a:pPr>
            <a:r>
              <a:t/>
            </a:r>
            <a:endParaRPr/>
          </a:p>
          <a:p>
            <a:pPr indent="0" lvl="0" marL="0" rtl="0" algn="l">
              <a:spcBef>
                <a:spcPts val="0"/>
              </a:spcBef>
              <a:spcAft>
                <a:spcPts val="0"/>
              </a:spcAft>
              <a:buNone/>
            </a:pPr>
            <a:r>
              <a:rPr lang="en" sz="2000">
                <a:latin typeface="Ultra"/>
                <a:ea typeface="Ultra"/>
                <a:cs typeface="Ultra"/>
                <a:sym typeface="Ultra"/>
              </a:rPr>
              <a:t>PHOTOS</a:t>
            </a:r>
            <a:endParaRPr sz="2000">
              <a:latin typeface="Ultra"/>
              <a:ea typeface="Ultra"/>
              <a:cs typeface="Ultra"/>
              <a:sym typeface="Ultra"/>
            </a:endParaRPr>
          </a:p>
          <a:p>
            <a:pPr indent="-317500" lvl="0" marL="457200" marR="50800" rtl="0" algn="l">
              <a:lnSpc>
                <a:spcPct val="100000"/>
              </a:lnSpc>
              <a:spcBef>
                <a:spcPts val="1000"/>
              </a:spcBef>
              <a:spcAft>
                <a:spcPts val="0"/>
              </a:spcAft>
              <a:buSzPts val="1400"/>
              <a:buChar char="●"/>
            </a:pPr>
            <a:r>
              <a:rPr lang="en">
                <a:uFill>
                  <a:noFill/>
                </a:uFill>
                <a:hlinkClick r:id="rId3"/>
              </a:rPr>
              <a:t>Male wearing hat excited</a:t>
            </a:r>
            <a:endParaRPr/>
          </a:p>
          <a:p>
            <a:pPr indent="-317500" lvl="0" marL="457200" marR="50800" rtl="0" algn="l">
              <a:lnSpc>
                <a:spcPct val="100000"/>
              </a:lnSpc>
              <a:spcBef>
                <a:spcPts val="0"/>
              </a:spcBef>
              <a:spcAft>
                <a:spcPts val="0"/>
              </a:spcAft>
              <a:buSzPts val="1400"/>
              <a:buChar char="●"/>
            </a:pPr>
            <a:r>
              <a:rPr lang="en">
                <a:uFill>
                  <a:noFill/>
                </a:uFill>
                <a:hlinkClick r:id="rId4"/>
              </a:rPr>
              <a:t>Portrait playful female</a:t>
            </a:r>
            <a:endParaRPr/>
          </a:p>
          <a:p>
            <a:pPr indent="-317500" lvl="0" marL="457200" marR="50800" rtl="0" algn="l">
              <a:lnSpc>
                <a:spcPct val="100000"/>
              </a:lnSpc>
              <a:spcBef>
                <a:spcPts val="0"/>
              </a:spcBef>
              <a:spcAft>
                <a:spcPts val="0"/>
              </a:spcAft>
              <a:buSzPts val="1400"/>
              <a:buChar char="●"/>
            </a:pPr>
            <a:r>
              <a:rPr lang="en">
                <a:uFill>
                  <a:noFill/>
                </a:uFill>
                <a:hlinkClick r:id="rId5"/>
              </a:rPr>
              <a:t>Multiracial friends having fun at outdoors</a:t>
            </a:r>
            <a:endParaRPr/>
          </a:p>
          <a:p>
            <a:pPr indent="-317500" lvl="0" marL="457200" marR="50800" rtl="0" algn="l">
              <a:lnSpc>
                <a:spcPct val="100000"/>
              </a:lnSpc>
              <a:spcBef>
                <a:spcPts val="0"/>
              </a:spcBef>
              <a:spcAft>
                <a:spcPts val="0"/>
              </a:spcAft>
              <a:buSzPts val="1400"/>
              <a:buChar char="●"/>
            </a:pPr>
            <a:r>
              <a:rPr lang="en">
                <a:uFill>
                  <a:noFill/>
                </a:uFill>
                <a:hlinkClick r:id="rId6"/>
              </a:rPr>
              <a:t>Portrait of happy smiley beautiful woman</a:t>
            </a:r>
            <a:endParaRPr/>
          </a:p>
          <a:p>
            <a:pPr indent="-317500" lvl="0" marL="457200" marR="50800" rtl="0" algn="l">
              <a:lnSpc>
                <a:spcPct val="100000"/>
              </a:lnSpc>
              <a:spcBef>
                <a:spcPts val="0"/>
              </a:spcBef>
              <a:spcAft>
                <a:spcPts val="0"/>
              </a:spcAft>
              <a:buSzPts val="1400"/>
              <a:buChar char="●"/>
            </a:pPr>
            <a:r>
              <a:rPr lang="en">
                <a:uFill>
                  <a:noFill/>
                </a:uFill>
                <a:hlinkClick r:id="rId7"/>
              </a:rPr>
              <a:t>Young man jumping</a:t>
            </a:r>
            <a:endParaRPr/>
          </a:p>
          <a:p>
            <a:pPr indent="-317500" lvl="0" marL="457200" marR="50800" rtl="0" algn="l">
              <a:lnSpc>
                <a:spcPct val="100000"/>
              </a:lnSpc>
              <a:spcBef>
                <a:spcPts val="0"/>
              </a:spcBef>
              <a:spcAft>
                <a:spcPts val="0"/>
              </a:spcAft>
              <a:buSzPts val="1400"/>
              <a:buChar char="●"/>
            </a:pPr>
            <a:r>
              <a:rPr lang="en">
                <a:uFill>
                  <a:noFill/>
                </a:uFill>
                <a:hlinkClick r:id="rId8"/>
              </a:rPr>
              <a:t>Joyful woman jumping isolated on blue</a:t>
            </a:r>
            <a:endParaRPr/>
          </a:p>
          <a:p>
            <a:pPr indent="-317500" lvl="0" marL="457200" marR="50800" rtl="0" algn="l">
              <a:lnSpc>
                <a:spcPct val="100000"/>
              </a:lnSpc>
              <a:spcBef>
                <a:spcPts val="0"/>
              </a:spcBef>
              <a:spcAft>
                <a:spcPts val="0"/>
              </a:spcAft>
              <a:buSzPts val="1400"/>
              <a:buChar char="●"/>
            </a:pPr>
            <a:r>
              <a:rPr lang="en">
                <a:uFill>
                  <a:noFill/>
                </a:uFill>
                <a:hlinkClick r:id="rId9"/>
              </a:rPr>
              <a:t>Portrait young female jumping</a:t>
            </a:r>
            <a:endParaRPr/>
          </a:p>
          <a:p>
            <a:pPr indent="-317500" lvl="0" marL="457200" marR="50800" rtl="0" algn="l">
              <a:lnSpc>
                <a:spcPct val="100000"/>
              </a:lnSpc>
              <a:spcBef>
                <a:spcPts val="0"/>
              </a:spcBef>
              <a:spcAft>
                <a:spcPts val="0"/>
              </a:spcAft>
              <a:buSzPts val="1400"/>
              <a:buChar char="●"/>
            </a:pPr>
            <a:r>
              <a:rPr lang="en">
                <a:uFill>
                  <a:noFill/>
                </a:uFill>
                <a:hlinkClick r:id="rId10"/>
              </a:rPr>
              <a:t>Group of people holding their hands up</a:t>
            </a:r>
            <a:endParaRPr/>
          </a:p>
        </p:txBody>
      </p:sp>
      <p:grpSp>
        <p:nvGrpSpPr>
          <p:cNvPr id="1966" name="Google Shape;1966;p76"/>
          <p:cNvGrpSpPr/>
          <p:nvPr/>
        </p:nvGrpSpPr>
        <p:grpSpPr>
          <a:xfrm>
            <a:off x="5349857" y="1501414"/>
            <a:ext cx="625400" cy="753800"/>
            <a:chOff x="452425" y="1813625"/>
            <a:chExt cx="625400" cy="753800"/>
          </a:xfrm>
        </p:grpSpPr>
        <p:sp>
          <p:nvSpPr>
            <p:cNvPr id="1967" name="Google Shape;1967;p76"/>
            <p:cNvSpPr/>
            <p:nvPr/>
          </p:nvSpPr>
          <p:spPr>
            <a:xfrm>
              <a:off x="608400" y="2017050"/>
              <a:ext cx="331325" cy="410475"/>
            </a:xfrm>
            <a:custGeom>
              <a:rect b="b" l="l" r="r" t="t"/>
              <a:pathLst>
                <a:path extrusionOk="0" h="16419" w="13253">
                  <a:moveTo>
                    <a:pt x="1524" y="0"/>
                  </a:moveTo>
                  <a:cubicBezTo>
                    <a:pt x="691" y="0"/>
                    <a:pt x="0" y="679"/>
                    <a:pt x="0" y="1512"/>
                  </a:cubicBezTo>
                  <a:lnTo>
                    <a:pt x="0" y="14907"/>
                  </a:lnTo>
                  <a:cubicBezTo>
                    <a:pt x="0" y="15740"/>
                    <a:pt x="691" y="16419"/>
                    <a:pt x="1524" y="16419"/>
                  </a:cubicBezTo>
                  <a:lnTo>
                    <a:pt x="11740" y="16419"/>
                  </a:lnTo>
                  <a:cubicBezTo>
                    <a:pt x="12573" y="16419"/>
                    <a:pt x="13252" y="15740"/>
                    <a:pt x="13252" y="14907"/>
                  </a:cubicBezTo>
                  <a:lnTo>
                    <a:pt x="13252" y="1512"/>
                  </a:lnTo>
                  <a:cubicBezTo>
                    <a:pt x="13252" y="679"/>
                    <a:pt x="12573" y="0"/>
                    <a:pt x="117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76"/>
            <p:cNvSpPr/>
            <p:nvPr/>
          </p:nvSpPr>
          <p:spPr>
            <a:xfrm>
              <a:off x="603625" y="2012275"/>
              <a:ext cx="340850" cy="420325"/>
            </a:xfrm>
            <a:custGeom>
              <a:rect b="b" l="l" r="r" t="t"/>
              <a:pathLst>
                <a:path extrusionOk="0" h="16813" w="13634">
                  <a:moveTo>
                    <a:pt x="11931" y="382"/>
                  </a:moveTo>
                  <a:cubicBezTo>
                    <a:pt x="12657" y="382"/>
                    <a:pt x="13253" y="977"/>
                    <a:pt x="13253" y="1703"/>
                  </a:cubicBezTo>
                  <a:lnTo>
                    <a:pt x="13253" y="15098"/>
                  </a:lnTo>
                  <a:cubicBezTo>
                    <a:pt x="13253" y="15824"/>
                    <a:pt x="12657" y="16419"/>
                    <a:pt x="11931" y="16419"/>
                  </a:cubicBezTo>
                  <a:lnTo>
                    <a:pt x="1715" y="16419"/>
                  </a:lnTo>
                  <a:cubicBezTo>
                    <a:pt x="989" y="16419"/>
                    <a:pt x="394" y="15824"/>
                    <a:pt x="394" y="15098"/>
                  </a:cubicBezTo>
                  <a:lnTo>
                    <a:pt x="394" y="1703"/>
                  </a:lnTo>
                  <a:cubicBezTo>
                    <a:pt x="394" y="977"/>
                    <a:pt x="989" y="382"/>
                    <a:pt x="1715" y="382"/>
                  </a:cubicBezTo>
                  <a:close/>
                  <a:moveTo>
                    <a:pt x="1715" y="1"/>
                  </a:moveTo>
                  <a:cubicBezTo>
                    <a:pt x="775" y="1"/>
                    <a:pt x="1" y="763"/>
                    <a:pt x="1" y="1703"/>
                  </a:cubicBezTo>
                  <a:lnTo>
                    <a:pt x="1" y="15098"/>
                  </a:lnTo>
                  <a:cubicBezTo>
                    <a:pt x="1" y="16038"/>
                    <a:pt x="775" y="16812"/>
                    <a:pt x="1715" y="16812"/>
                  </a:cubicBezTo>
                  <a:lnTo>
                    <a:pt x="11931" y="16812"/>
                  </a:lnTo>
                  <a:cubicBezTo>
                    <a:pt x="12872" y="16812"/>
                    <a:pt x="13634" y="16038"/>
                    <a:pt x="13634" y="15098"/>
                  </a:cubicBezTo>
                  <a:lnTo>
                    <a:pt x="13634" y="1703"/>
                  </a:lnTo>
                  <a:cubicBezTo>
                    <a:pt x="13634" y="763"/>
                    <a:pt x="12872" y="1"/>
                    <a:pt x="119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76"/>
            <p:cNvSpPr/>
            <p:nvPr/>
          </p:nvSpPr>
          <p:spPr>
            <a:xfrm>
              <a:off x="715550" y="2017050"/>
              <a:ext cx="117300" cy="27400"/>
            </a:xfrm>
            <a:custGeom>
              <a:rect b="b" l="l" r="r" t="t"/>
              <a:pathLst>
                <a:path extrusionOk="0" h="1096" w="4692">
                  <a:moveTo>
                    <a:pt x="1" y="0"/>
                  </a:moveTo>
                  <a:lnTo>
                    <a:pt x="1" y="417"/>
                  </a:lnTo>
                  <a:cubicBezTo>
                    <a:pt x="1" y="786"/>
                    <a:pt x="298" y="1096"/>
                    <a:pt x="679" y="1096"/>
                  </a:cubicBezTo>
                  <a:lnTo>
                    <a:pt x="4001" y="1096"/>
                  </a:lnTo>
                  <a:cubicBezTo>
                    <a:pt x="4382" y="1096"/>
                    <a:pt x="4692" y="786"/>
                    <a:pt x="4692" y="417"/>
                  </a:cubicBezTo>
                  <a:lnTo>
                    <a:pt x="469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76"/>
            <p:cNvSpPr/>
            <p:nvPr/>
          </p:nvSpPr>
          <p:spPr>
            <a:xfrm>
              <a:off x="603325" y="2150550"/>
              <a:ext cx="190525" cy="99875"/>
            </a:xfrm>
            <a:custGeom>
              <a:rect b="b" l="l" r="r" t="t"/>
              <a:pathLst>
                <a:path extrusionOk="0" h="3995" w="7621">
                  <a:moveTo>
                    <a:pt x="3799" y="0"/>
                  </a:moveTo>
                  <a:cubicBezTo>
                    <a:pt x="3751" y="0"/>
                    <a:pt x="3704" y="18"/>
                    <a:pt x="3668" y="54"/>
                  </a:cubicBezTo>
                  <a:lnTo>
                    <a:pt x="72" y="3649"/>
                  </a:lnTo>
                  <a:cubicBezTo>
                    <a:pt x="1" y="3721"/>
                    <a:pt x="1" y="3840"/>
                    <a:pt x="72" y="3923"/>
                  </a:cubicBezTo>
                  <a:cubicBezTo>
                    <a:pt x="108" y="3959"/>
                    <a:pt x="159" y="3977"/>
                    <a:pt x="209" y="3977"/>
                  </a:cubicBezTo>
                  <a:cubicBezTo>
                    <a:pt x="260" y="3977"/>
                    <a:pt x="311" y="3959"/>
                    <a:pt x="346" y="3923"/>
                  </a:cubicBezTo>
                  <a:lnTo>
                    <a:pt x="3799" y="459"/>
                  </a:lnTo>
                  <a:lnTo>
                    <a:pt x="7276" y="3935"/>
                  </a:lnTo>
                  <a:cubicBezTo>
                    <a:pt x="7311" y="3971"/>
                    <a:pt x="7359" y="3995"/>
                    <a:pt x="7407" y="3995"/>
                  </a:cubicBezTo>
                  <a:cubicBezTo>
                    <a:pt x="7454" y="3995"/>
                    <a:pt x="7502" y="3971"/>
                    <a:pt x="7538" y="3935"/>
                  </a:cubicBezTo>
                  <a:cubicBezTo>
                    <a:pt x="7621" y="3864"/>
                    <a:pt x="7621" y="3733"/>
                    <a:pt x="7538" y="3661"/>
                  </a:cubicBezTo>
                  <a:lnTo>
                    <a:pt x="3930" y="54"/>
                  </a:lnTo>
                  <a:cubicBezTo>
                    <a:pt x="3894" y="18"/>
                    <a:pt x="3847" y="0"/>
                    <a:pt x="37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76"/>
            <p:cNvSpPr/>
            <p:nvPr/>
          </p:nvSpPr>
          <p:spPr>
            <a:xfrm>
              <a:off x="746500" y="2109925"/>
              <a:ext cx="172675" cy="92000"/>
            </a:xfrm>
            <a:custGeom>
              <a:rect b="b" l="l" r="r" t="t"/>
              <a:pathLst>
                <a:path extrusionOk="0" h="3680" w="6907">
                  <a:moveTo>
                    <a:pt x="3501" y="0"/>
                  </a:moveTo>
                  <a:cubicBezTo>
                    <a:pt x="3454" y="0"/>
                    <a:pt x="3406" y="24"/>
                    <a:pt x="3370" y="60"/>
                  </a:cubicBezTo>
                  <a:lnTo>
                    <a:pt x="72" y="3346"/>
                  </a:lnTo>
                  <a:cubicBezTo>
                    <a:pt x="1" y="3429"/>
                    <a:pt x="1" y="3548"/>
                    <a:pt x="72" y="3620"/>
                  </a:cubicBezTo>
                  <a:cubicBezTo>
                    <a:pt x="108" y="3655"/>
                    <a:pt x="156" y="3679"/>
                    <a:pt x="203" y="3679"/>
                  </a:cubicBezTo>
                  <a:cubicBezTo>
                    <a:pt x="263" y="3679"/>
                    <a:pt x="310" y="3655"/>
                    <a:pt x="346" y="3620"/>
                  </a:cubicBezTo>
                  <a:lnTo>
                    <a:pt x="3501" y="464"/>
                  </a:lnTo>
                  <a:lnTo>
                    <a:pt x="6561" y="3524"/>
                  </a:lnTo>
                  <a:cubicBezTo>
                    <a:pt x="6597" y="3560"/>
                    <a:pt x="6645" y="3578"/>
                    <a:pt x="6694" y="3578"/>
                  </a:cubicBezTo>
                  <a:cubicBezTo>
                    <a:pt x="6743" y="3578"/>
                    <a:pt x="6793" y="3560"/>
                    <a:pt x="6835" y="3524"/>
                  </a:cubicBezTo>
                  <a:cubicBezTo>
                    <a:pt x="6907" y="3453"/>
                    <a:pt x="6907" y="3322"/>
                    <a:pt x="6835" y="3250"/>
                  </a:cubicBezTo>
                  <a:lnTo>
                    <a:pt x="3632" y="60"/>
                  </a:lnTo>
                  <a:cubicBezTo>
                    <a:pt x="3597" y="24"/>
                    <a:pt x="3549" y="0"/>
                    <a:pt x="35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76"/>
            <p:cNvSpPr/>
            <p:nvPr/>
          </p:nvSpPr>
          <p:spPr>
            <a:xfrm>
              <a:off x="828675" y="2076100"/>
              <a:ext cx="211650" cy="225525"/>
            </a:xfrm>
            <a:custGeom>
              <a:rect b="b" l="l" r="r" t="t"/>
              <a:pathLst>
                <a:path extrusionOk="0" h="9021" w="8466">
                  <a:moveTo>
                    <a:pt x="7747" y="387"/>
                  </a:moveTo>
                  <a:cubicBezTo>
                    <a:pt x="7817" y="387"/>
                    <a:pt x="7887" y="411"/>
                    <a:pt x="7941" y="460"/>
                  </a:cubicBezTo>
                  <a:lnTo>
                    <a:pt x="7989" y="496"/>
                  </a:lnTo>
                  <a:cubicBezTo>
                    <a:pt x="8037" y="555"/>
                    <a:pt x="8072" y="627"/>
                    <a:pt x="8072" y="698"/>
                  </a:cubicBezTo>
                  <a:cubicBezTo>
                    <a:pt x="8084" y="782"/>
                    <a:pt x="8049" y="853"/>
                    <a:pt x="8001" y="912"/>
                  </a:cubicBezTo>
                  <a:lnTo>
                    <a:pt x="941" y="8568"/>
                  </a:lnTo>
                  <a:lnTo>
                    <a:pt x="464" y="8128"/>
                  </a:lnTo>
                  <a:lnTo>
                    <a:pt x="7525" y="484"/>
                  </a:lnTo>
                  <a:cubicBezTo>
                    <a:pt x="7583" y="420"/>
                    <a:pt x="7665" y="387"/>
                    <a:pt x="7747" y="387"/>
                  </a:cubicBezTo>
                  <a:close/>
                  <a:moveTo>
                    <a:pt x="7752" y="1"/>
                  </a:moveTo>
                  <a:cubicBezTo>
                    <a:pt x="7566" y="1"/>
                    <a:pt x="7379" y="76"/>
                    <a:pt x="7239" y="222"/>
                  </a:cubicBezTo>
                  <a:lnTo>
                    <a:pt x="60" y="8009"/>
                  </a:lnTo>
                  <a:cubicBezTo>
                    <a:pt x="24" y="8044"/>
                    <a:pt x="0" y="8092"/>
                    <a:pt x="0" y="8151"/>
                  </a:cubicBezTo>
                  <a:cubicBezTo>
                    <a:pt x="12" y="8199"/>
                    <a:pt x="36" y="8247"/>
                    <a:pt x="71" y="8282"/>
                  </a:cubicBezTo>
                  <a:lnTo>
                    <a:pt x="822" y="8973"/>
                  </a:lnTo>
                  <a:cubicBezTo>
                    <a:pt x="869" y="9009"/>
                    <a:pt x="905" y="9021"/>
                    <a:pt x="953" y="9021"/>
                  </a:cubicBezTo>
                  <a:cubicBezTo>
                    <a:pt x="1012" y="9021"/>
                    <a:pt x="1060" y="9009"/>
                    <a:pt x="1095" y="8961"/>
                  </a:cubicBezTo>
                  <a:lnTo>
                    <a:pt x="8287" y="1174"/>
                  </a:lnTo>
                  <a:cubicBezTo>
                    <a:pt x="8406" y="1043"/>
                    <a:pt x="8465" y="865"/>
                    <a:pt x="8465" y="686"/>
                  </a:cubicBezTo>
                  <a:cubicBezTo>
                    <a:pt x="8453" y="508"/>
                    <a:pt x="8382" y="341"/>
                    <a:pt x="8239" y="222"/>
                  </a:cubicBezTo>
                  <a:lnTo>
                    <a:pt x="8203" y="174"/>
                  </a:lnTo>
                  <a:cubicBezTo>
                    <a:pt x="8076" y="58"/>
                    <a:pt x="7915" y="1"/>
                    <a:pt x="77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76"/>
            <p:cNvSpPr/>
            <p:nvPr/>
          </p:nvSpPr>
          <p:spPr>
            <a:xfrm>
              <a:off x="814975" y="2274700"/>
              <a:ext cx="42575" cy="43300"/>
            </a:xfrm>
            <a:custGeom>
              <a:rect b="b" l="l" r="r" t="t"/>
              <a:pathLst>
                <a:path extrusionOk="0" h="1732" w="1703">
                  <a:moveTo>
                    <a:pt x="822" y="529"/>
                  </a:moveTo>
                  <a:lnTo>
                    <a:pt x="1167" y="839"/>
                  </a:lnTo>
                  <a:lnTo>
                    <a:pt x="572" y="1136"/>
                  </a:lnTo>
                  <a:lnTo>
                    <a:pt x="822" y="529"/>
                  </a:lnTo>
                  <a:close/>
                  <a:moveTo>
                    <a:pt x="746" y="1"/>
                  </a:moveTo>
                  <a:cubicBezTo>
                    <a:pt x="732" y="1"/>
                    <a:pt x="717" y="2"/>
                    <a:pt x="703" y="5"/>
                  </a:cubicBezTo>
                  <a:cubicBezTo>
                    <a:pt x="643" y="17"/>
                    <a:pt x="596" y="65"/>
                    <a:pt x="572" y="124"/>
                  </a:cubicBezTo>
                  <a:lnTo>
                    <a:pt x="36" y="1470"/>
                  </a:lnTo>
                  <a:cubicBezTo>
                    <a:pt x="0" y="1541"/>
                    <a:pt x="24" y="1624"/>
                    <a:pt x="84" y="1684"/>
                  </a:cubicBezTo>
                  <a:cubicBezTo>
                    <a:pt x="119" y="1720"/>
                    <a:pt x="167" y="1731"/>
                    <a:pt x="215" y="1731"/>
                  </a:cubicBezTo>
                  <a:cubicBezTo>
                    <a:pt x="238" y="1731"/>
                    <a:pt x="274" y="1720"/>
                    <a:pt x="298" y="1708"/>
                  </a:cubicBezTo>
                  <a:lnTo>
                    <a:pt x="1596" y="1065"/>
                  </a:lnTo>
                  <a:cubicBezTo>
                    <a:pt x="1643" y="1029"/>
                    <a:pt x="1691" y="981"/>
                    <a:pt x="1691" y="922"/>
                  </a:cubicBezTo>
                  <a:cubicBezTo>
                    <a:pt x="1703" y="850"/>
                    <a:pt x="1679" y="791"/>
                    <a:pt x="1631" y="743"/>
                  </a:cubicBezTo>
                  <a:lnTo>
                    <a:pt x="869" y="53"/>
                  </a:lnTo>
                  <a:cubicBezTo>
                    <a:pt x="842" y="16"/>
                    <a:pt x="794" y="1"/>
                    <a:pt x="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76"/>
            <p:cNvSpPr/>
            <p:nvPr/>
          </p:nvSpPr>
          <p:spPr>
            <a:xfrm>
              <a:off x="820325" y="2300700"/>
              <a:ext cx="11925" cy="12525"/>
            </a:xfrm>
            <a:custGeom>
              <a:rect b="b" l="l" r="r" t="t"/>
              <a:pathLst>
                <a:path extrusionOk="0" h="501" w="477">
                  <a:moveTo>
                    <a:pt x="203" y="1"/>
                  </a:moveTo>
                  <a:lnTo>
                    <a:pt x="1" y="501"/>
                  </a:lnTo>
                  <a:lnTo>
                    <a:pt x="477" y="251"/>
                  </a:lnTo>
                  <a:cubicBezTo>
                    <a:pt x="453" y="203"/>
                    <a:pt x="417" y="144"/>
                    <a:pt x="358" y="96"/>
                  </a:cubicBezTo>
                  <a:cubicBezTo>
                    <a:pt x="310" y="49"/>
                    <a:pt x="263" y="25"/>
                    <a:pt x="2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76"/>
            <p:cNvSpPr/>
            <p:nvPr/>
          </p:nvSpPr>
          <p:spPr>
            <a:xfrm>
              <a:off x="814975" y="2295775"/>
              <a:ext cx="22950" cy="22225"/>
            </a:xfrm>
            <a:custGeom>
              <a:rect b="b" l="l" r="r" t="t"/>
              <a:pathLst>
                <a:path extrusionOk="0" h="889" w="918">
                  <a:moveTo>
                    <a:pt x="400" y="1"/>
                  </a:moveTo>
                  <a:cubicBezTo>
                    <a:pt x="330" y="1"/>
                    <a:pt x="265" y="47"/>
                    <a:pt x="238" y="126"/>
                  </a:cubicBezTo>
                  <a:lnTo>
                    <a:pt x="36" y="627"/>
                  </a:lnTo>
                  <a:cubicBezTo>
                    <a:pt x="0" y="698"/>
                    <a:pt x="24" y="781"/>
                    <a:pt x="84" y="841"/>
                  </a:cubicBezTo>
                  <a:cubicBezTo>
                    <a:pt x="119" y="877"/>
                    <a:pt x="167" y="888"/>
                    <a:pt x="215" y="888"/>
                  </a:cubicBezTo>
                  <a:cubicBezTo>
                    <a:pt x="238" y="888"/>
                    <a:pt x="274" y="877"/>
                    <a:pt x="298" y="865"/>
                  </a:cubicBezTo>
                  <a:lnTo>
                    <a:pt x="786" y="627"/>
                  </a:lnTo>
                  <a:cubicBezTo>
                    <a:pt x="881" y="579"/>
                    <a:pt x="917" y="460"/>
                    <a:pt x="869" y="365"/>
                  </a:cubicBezTo>
                  <a:cubicBezTo>
                    <a:pt x="822" y="281"/>
                    <a:pt x="774" y="210"/>
                    <a:pt x="703" y="150"/>
                  </a:cubicBezTo>
                  <a:cubicBezTo>
                    <a:pt x="643" y="91"/>
                    <a:pt x="572" y="43"/>
                    <a:pt x="477" y="19"/>
                  </a:cubicBezTo>
                  <a:cubicBezTo>
                    <a:pt x="452" y="7"/>
                    <a:pt x="426" y="1"/>
                    <a:pt x="4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76"/>
            <p:cNvSpPr/>
            <p:nvPr/>
          </p:nvSpPr>
          <p:spPr>
            <a:xfrm>
              <a:off x="661975" y="2308450"/>
              <a:ext cx="163150" cy="9550"/>
            </a:xfrm>
            <a:custGeom>
              <a:rect b="b" l="l" r="r" t="t"/>
              <a:pathLst>
                <a:path extrusionOk="0" h="382" w="6526">
                  <a:moveTo>
                    <a:pt x="191" y="0"/>
                  </a:moveTo>
                  <a:cubicBezTo>
                    <a:pt x="84" y="0"/>
                    <a:pt x="1" y="84"/>
                    <a:pt x="1" y="191"/>
                  </a:cubicBezTo>
                  <a:cubicBezTo>
                    <a:pt x="1" y="298"/>
                    <a:pt x="84" y="381"/>
                    <a:pt x="191" y="381"/>
                  </a:cubicBezTo>
                  <a:lnTo>
                    <a:pt x="6335" y="381"/>
                  </a:lnTo>
                  <a:cubicBezTo>
                    <a:pt x="6442" y="381"/>
                    <a:pt x="6525" y="298"/>
                    <a:pt x="6525" y="191"/>
                  </a:cubicBezTo>
                  <a:cubicBezTo>
                    <a:pt x="6525" y="84"/>
                    <a:pt x="6442" y="0"/>
                    <a:pt x="63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76"/>
            <p:cNvSpPr/>
            <p:nvPr/>
          </p:nvSpPr>
          <p:spPr>
            <a:xfrm>
              <a:off x="692625" y="2334650"/>
              <a:ext cx="163150" cy="9850"/>
            </a:xfrm>
            <a:custGeom>
              <a:rect b="b" l="l" r="r" t="t"/>
              <a:pathLst>
                <a:path extrusionOk="0" h="394" w="6526">
                  <a:moveTo>
                    <a:pt x="191" y="0"/>
                  </a:moveTo>
                  <a:cubicBezTo>
                    <a:pt x="84" y="0"/>
                    <a:pt x="1" y="95"/>
                    <a:pt x="1" y="203"/>
                  </a:cubicBezTo>
                  <a:cubicBezTo>
                    <a:pt x="1" y="298"/>
                    <a:pt x="84" y="393"/>
                    <a:pt x="191" y="393"/>
                  </a:cubicBezTo>
                  <a:lnTo>
                    <a:pt x="6335" y="393"/>
                  </a:lnTo>
                  <a:cubicBezTo>
                    <a:pt x="6430" y="393"/>
                    <a:pt x="6525" y="298"/>
                    <a:pt x="6525" y="203"/>
                  </a:cubicBezTo>
                  <a:cubicBezTo>
                    <a:pt x="6525" y="95"/>
                    <a:pt x="6430" y="0"/>
                    <a:pt x="63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76"/>
            <p:cNvSpPr/>
            <p:nvPr/>
          </p:nvSpPr>
          <p:spPr>
            <a:xfrm>
              <a:off x="723300" y="2361125"/>
              <a:ext cx="163125" cy="9550"/>
            </a:xfrm>
            <a:custGeom>
              <a:rect b="b" l="l" r="r" t="t"/>
              <a:pathLst>
                <a:path extrusionOk="0" h="382" w="6525">
                  <a:moveTo>
                    <a:pt x="191" y="1"/>
                  </a:moveTo>
                  <a:cubicBezTo>
                    <a:pt x="84" y="1"/>
                    <a:pt x="0" y="84"/>
                    <a:pt x="0" y="191"/>
                  </a:cubicBezTo>
                  <a:cubicBezTo>
                    <a:pt x="0" y="299"/>
                    <a:pt x="84" y="382"/>
                    <a:pt x="191" y="382"/>
                  </a:cubicBezTo>
                  <a:lnTo>
                    <a:pt x="6322" y="382"/>
                  </a:lnTo>
                  <a:cubicBezTo>
                    <a:pt x="6430" y="382"/>
                    <a:pt x="6525" y="299"/>
                    <a:pt x="6525" y="191"/>
                  </a:cubicBezTo>
                  <a:cubicBezTo>
                    <a:pt x="6525" y="84"/>
                    <a:pt x="6430" y="1"/>
                    <a:pt x="63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76"/>
            <p:cNvSpPr/>
            <p:nvPr/>
          </p:nvSpPr>
          <p:spPr>
            <a:xfrm>
              <a:off x="753650" y="2387625"/>
              <a:ext cx="163150" cy="9550"/>
            </a:xfrm>
            <a:custGeom>
              <a:rect b="b" l="l" r="r" t="t"/>
              <a:pathLst>
                <a:path extrusionOk="0" h="382" w="6526">
                  <a:moveTo>
                    <a:pt x="191" y="1"/>
                  </a:moveTo>
                  <a:cubicBezTo>
                    <a:pt x="96" y="1"/>
                    <a:pt x="1" y="84"/>
                    <a:pt x="1" y="191"/>
                  </a:cubicBezTo>
                  <a:cubicBezTo>
                    <a:pt x="1" y="298"/>
                    <a:pt x="96" y="382"/>
                    <a:pt x="191" y="382"/>
                  </a:cubicBezTo>
                  <a:lnTo>
                    <a:pt x="6335" y="382"/>
                  </a:lnTo>
                  <a:cubicBezTo>
                    <a:pt x="6442" y="382"/>
                    <a:pt x="6525" y="298"/>
                    <a:pt x="6525" y="191"/>
                  </a:cubicBezTo>
                  <a:cubicBezTo>
                    <a:pt x="6525" y="84"/>
                    <a:pt x="6442" y="1"/>
                    <a:pt x="63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76"/>
            <p:cNvSpPr/>
            <p:nvPr/>
          </p:nvSpPr>
          <p:spPr>
            <a:xfrm>
              <a:off x="687275" y="2155450"/>
              <a:ext cx="86950" cy="75625"/>
            </a:xfrm>
            <a:custGeom>
              <a:rect b="b" l="l" r="r" t="t"/>
              <a:pathLst>
                <a:path extrusionOk="0" h="3025" w="3478">
                  <a:moveTo>
                    <a:pt x="441" y="1"/>
                  </a:moveTo>
                  <a:lnTo>
                    <a:pt x="1" y="1941"/>
                  </a:lnTo>
                  <a:lnTo>
                    <a:pt x="1" y="1941"/>
                  </a:lnTo>
                  <a:lnTo>
                    <a:pt x="929" y="1668"/>
                  </a:lnTo>
                  <a:lnTo>
                    <a:pt x="1132" y="2680"/>
                  </a:lnTo>
                  <a:lnTo>
                    <a:pt x="1965" y="2680"/>
                  </a:lnTo>
                  <a:lnTo>
                    <a:pt x="3477" y="3025"/>
                  </a:lnTo>
                  <a:lnTo>
                    <a:pt x="44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76"/>
            <p:cNvSpPr/>
            <p:nvPr/>
          </p:nvSpPr>
          <p:spPr>
            <a:xfrm>
              <a:off x="799800" y="2114675"/>
              <a:ext cx="103300" cy="100925"/>
            </a:xfrm>
            <a:custGeom>
              <a:rect b="b" l="l" r="r" t="t"/>
              <a:pathLst>
                <a:path extrusionOk="0" h="4037" w="4132">
                  <a:moveTo>
                    <a:pt x="1369" y="1"/>
                  </a:moveTo>
                  <a:lnTo>
                    <a:pt x="822" y="1834"/>
                  </a:lnTo>
                  <a:lnTo>
                    <a:pt x="1667" y="1203"/>
                  </a:lnTo>
                  <a:lnTo>
                    <a:pt x="1667" y="1834"/>
                  </a:lnTo>
                  <a:lnTo>
                    <a:pt x="0" y="4037"/>
                  </a:lnTo>
                  <a:lnTo>
                    <a:pt x="2429" y="2310"/>
                  </a:lnTo>
                  <a:lnTo>
                    <a:pt x="3131" y="2703"/>
                  </a:lnTo>
                  <a:lnTo>
                    <a:pt x="4132" y="2775"/>
                  </a:lnTo>
                  <a:lnTo>
                    <a:pt x="136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76"/>
            <p:cNvSpPr/>
            <p:nvPr/>
          </p:nvSpPr>
          <p:spPr>
            <a:xfrm>
              <a:off x="620600" y="2060500"/>
              <a:ext cx="183975" cy="64025"/>
            </a:xfrm>
            <a:custGeom>
              <a:rect b="b" l="l" r="r" t="t"/>
              <a:pathLst>
                <a:path extrusionOk="0" h="2561" w="7359">
                  <a:moveTo>
                    <a:pt x="5132" y="1"/>
                  </a:moveTo>
                  <a:cubicBezTo>
                    <a:pt x="4632" y="1"/>
                    <a:pt x="4180" y="298"/>
                    <a:pt x="3977" y="763"/>
                  </a:cubicBezTo>
                  <a:cubicBezTo>
                    <a:pt x="3513" y="798"/>
                    <a:pt x="3144" y="1191"/>
                    <a:pt x="3144" y="1656"/>
                  </a:cubicBezTo>
                  <a:cubicBezTo>
                    <a:pt x="3144" y="1763"/>
                    <a:pt x="3227" y="1846"/>
                    <a:pt x="3334" y="1846"/>
                  </a:cubicBezTo>
                  <a:cubicBezTo>
                    <a:pt x="3441" y="1846"/>
                    <a:pt x="3525" y="1763"/>
                    <a:pt x="3525" y="1656"/>
                  </a:cubicBezTo>
                  <a:cubicBezTo>
                    <a:pt x="3525" y="1370"/>
                    <a:pt x="3763" y="1132"/>
                    <a:pt x="4049" y="1132"/>
                  </a:cubicBezTo>
                  <a:cubicBezTo>
                    <a:pt x="4061" y="1132"/>
                    <a:pt x="4072" y="1144"/>
                    <a:pt x="4084" y="1144"/>
                  </a:cubicBezTo>
                  <a:cubicBezTo>
                    <a:pt x="4180" y="1144"/>
                    <a:pt x="4263" y="1096"/>
                    <a:pt x="4287" y="1013"/>
                  </a:cubicBezTo>
                  <a:cubicBezTo>
                    <a:pt x="4406" y="644"/>
                    <a:pt x="4751" y="393"/>
                    <a:pt x="5132" y="393"/>
                  </a:cubicBezTo>
                  <a:cubicBezTo>
                    <a:pt x="5537" y="393"/>
                    <a:pt x="5894" y="655"/>
                    <a:pt x="6001" y="1048"/>
                  </a:cubicBezTo>
                  <a:cubicBezTo>
                    <a:pt x="6013" y="1108"/>
                    <a:pt x="6049" y="1144"/>
                    <a:pt x="6097" y="1167"/>
                  </a:cubicBezTo>
                  <a:cubicBezTo>
                    <a:pt x="6124" y="1181"/>
                    <a:pt x="6156" y="1187"/>
                    <a:pt x="6188" y="1187"/>
                  </a:cubicBezTo>
                  <a:cubicBezTo>
                    <a:pt x="6210" y="1187"/>
                    <a:pt x="6232" y="1184"/>
                    <a:pt x="6251" y="1179"/>
                  </a:cubicBezTo>
                  <a:cubicBezTo>
                    <a:pt x="6323" y="1155"/>
                    <a:pt x="6382" y="1132"/>
                    <a:pt x="6454" y="1132"/>
                  </a:cubicBezTo>
                  <a:cubicBezTo>
                    <a:pt x="6739" y="1132"/>
                    <a:pt x="6978" y="1370"/>
                    <a:pt x="6978" y="1656"/>
                  </a:cubicBezTo>
                  <a:cubicBezTo>
                    <a:pt x="6978" y="1941"/>
                    <a:pt x="6739" y="2179"/>
                    <a:pt x="6454" y="2179"/>
                  </a:cubicBezTo>
                  <a:lnTo>
                    <a:pt x="203" y="2179"/>
                  </a:lnTo>
                  <a:cubicBezTo>
                    <a:pt x="96" y="2179"/>
                    <a:pt x="1" y="2263"/>
                    <a:pt x="1" y="2370"/>
                  </a:cubicBezTo>
                  <a:cubicBezTo>
                    <a:pt x="1" y="2477"/>
                    <a:pt x="96" y="2560"/>
                    <a:pt x="203" y="2560"/>
                  </a:cubicBezTo>
                  <a:lnTo>
                    <a:pt x="6454" y="2560"/>
                  </a:lnTo>
                  <a:cubicBezTo>
                    <a:pt x="6954" y="2560"/>
                    <a:pt x="7359" y="2156"/>
                    <a:pt x="7359" y="1656"/>
                  </a:cubicBezTo>
                  <a:cubicBezTo>
                    <a:pt x="7359" y="1155"/>
                    <a:pt x="6954" y="751"/>
                    <a:pt x="6454" y="751"/>
                  </a:cubicBezTo>
                  <a:cubicBezTo>
                    <a:pt x="6406" y="751"/>
                    <a:pt x="6358" y="763"/>
                    <a:pt x="6299" y="763"/>
                  </a:cubicBezTo>
                  <a:cubicBezTo>
                    <a:pt x="6097" y="310"/>
                    <a:pt x="5644" y="1"/>
                    <a:pt x="51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76"/>
            <p:cNvSpPr/>
            <p:nvPr/>
          </p:nvSpPr>
          <p:spPr>
            <a:xfrm>
              <a:off x="962600" y="2307425"/>
              <a:ext cx="115225" cy="170125"/>
            </a:xfrm>
            <a:custGeom>
              <a:rect b="b" l="l" r="r" t="t"/>
              <a:pathLst>
                <a:path extrusionOk="0" h="6805" w="4609">
                  <a:moveTo>
                    <a:pt x="2348" y="381"/>
                  </a:moveTo>
                  <a:cubicBezTo>
                    <a:pt x="2400" y="381"/>
                    <a:pt x="2451" y="391"/>
                    <a:pt x="2501" y="411"/>
                  </a:cubicBezTo>
                  <a:lnTo>
                    <a:pt x="3858" y="839"/>
                  </a:lnTo>
                  <a:cubicBezTo>
                    <a:pt x="3989" y="875"/>
                    <a:pt x="4085" y="958"/>
                    <a:pt x="4144" y="1065"/>
                  </a:cubicBezTo>
                  <a:cubicBezTo>
                    <a:pt x="4204" y="1184"/>
                    <a:pt x="4216" y="1315"/>
                    <a:pt x="4180" y="1435"/>
                  </a:cubicBezTo>
                  <a:lnTo>
                    <a:pt x="2715" y="6078"/>
                  </a:lnTo>
                  <a:cubicBezTo>
                    <a:pt x="2648" y="6279"/>
                    <a:pt x="2457" y="6411"/>
                    <a:pt x="2255" y="6411"/>
                  </a:cubicBezTo>
                  <a:cubicBezTo>
                    <a:pt x="2206" y="6411"/>
                    <a:pt x="2157" y="6404"/>
                    <a:pt x="2108" y="6387"/>
                  </a:cubicBezTo>
                  <a:lnTo>
                    <a:pt x="751" y="5959"/>
                  </a:lnTo>
                  <a:cubicBezTo>
                    <a:pt x="632" y="5923"/>
                    <a:pt x="537" y="5840"/>
                    <a:pt x="477" y="5733"/>
                  </a:cubicBezTo>
                  <a:cubicBezTo>
                    <a:pt x="418" y="5614"/>
                    <a:pt x="406" y="5483"/>
                    <a:pt x="441" y="5364"/>
                  </a:cubicBezTo>
                  <a:lnTo>
                    <a:pt x="1906" y="720"/>
                  </a:lnTo>
                  <a:cubicBezTo>
                    <a:pt x="1942" y="601"/>
                    <a:pt x="2025" y="494"/>
                    <a:pt x="2144" y="434"/>
                  </a:cubicBezTo>
                  <a:cubicBezTo>
                    <a:pt x="2206" y="400"/>
                    <a:pt x="2277" y="381"/>
                    <a:pt x="2348" y="381"/>
                  </a:cubicBezTo>
                  <a:close/>
                  <a:moveTo>
                    <a:pt x="2361" y="1"/>
                  </a:moveTo>
                  <a:cubicBezTo>
                    <a:pt x="2224" y="1"/>
                    <a:pt x="2090" y="35"/>
                    <a:pt x="1965" y="101"/>
                  </a:cubicBezTo>
                  <a:cubicBezTo>
                    <a:pt x="1751" y="208"/>
                    <a:pt x="1608" y="387"/>
                    <a:pt x="1537" y="601"/>
                  </a:cubicBezTo>
                  <a:lnTo>
                    <a:pt x="72" y="5244"/>
                  </a:lnTo>
                  <a:cubicBezTo>
                    <a:pt x="1" y="5471"/>
                    <a:pt x="25" y="5697"/>
                    <a:pt x="132" y="5911"/>
                  </a:cubicBezTo>
                  <a:cubicBezTo>
                    <a:pt x="239" y="6114"/>
                    <a:pt x="418" y="6257"/>
                    <a:pt x="632" y="6328"/>
                  </a:cubicBezTo>
                  <a:lnTo>
                    <a:pt x="2001" y="6757"/>
                  </a:lnTo>
                  <a:cubicBezTo>
                    <a:pt x="2084" y="6780"/>
                    <a:pt x="2168" y="6804"/>
                    <a:pt x="2251" y="6804"/>
                  </a:cubicBezTo>
                  <a:cubicBezTo>
                    <a:pt x="2620" y="6804"/>
                    <a:pt x="2965" y="6566"/>
                    <a:pt x="3073" y="6197"/>
                  </a:cubicBezTo>
                  <a:lnTo>
                    <a:pt x="4537" y="1554"/>
                  </a:lnTo>
                  <a:cubicBezTo>
                    <a:pt x="4609" y="1327"/>
                    <a:pt x="4585" y="1101"/>
                    <a:pt x="4478" y="887"/>
                  </a:cubicBezTo>
                  <a:cubicBezTo>
                    <a:pt x="4370" y="684"/>
                    <a:pt x="4192" y="542"/>
                    <a:pt x="3978" y="470"/>
                  </a:cubicBezTo>
                  <a:lnTo>
                    <a:pt x="2620" y="41"/>
                  </a:lnTo>
                  <a:cubicBezTo>
                    <a:pt x="2533" y="14"/>
                    <a:pt x="2446" y="1"/>
                    <a:pt x="23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76"/>
            <p:cNvSpPr/>
            <p:nvPr/>
          </p:nvSpPr>
          <p:spPr>
            <a:xfrm>
              <a:off x="997725" y="2346225"/>
              <a:ext cx="55700" cy="51850"/>
            </a:xfrm>
            <a:custGeom>
              <a:rect b="b" l="l" r="r" t="t"/>
              <a:pathLst>
                <a:path extrusionOk="0" h="2074" w="2228">
                  <a:moveTo>
                    <a:pt x="1156" y="383"/>
                  </a:moveTo>
                  <a:cubicBezTo>
                    <a:pt x="1227" y="383"/>
                    <a:pt x="1287" y="394"/>
                    <a:pt x="1346" y="418"/>
                  </a:cubicBezTo>
                  <a:cubicBezTo>
                    <a:pt x="1691" y="525"/>
                    <a:pt x="1882" y="895"/>
                    <a:pt x="1775" y="1240"/>
                  </a:cubicBezTo>
                  <a:cubicBezTo>
                    <a:pt x="1688" y="1520"/>
                    <a:pt x="1428" y="1698"/>
                    <a:pt x="1156" y="1698"/>
                  </a:cubicBezTo>
                  <a:cubicBezTo>
                    <a:pt x="1092" y="1698"/>
                    <a:pt x="1028" y="1689"/>
                    <a:pt x="965" y="1668"/>
                  </a:cubicBezTo>
                  <a:cubicBezTo>
                    <a:pt x="620" y="1561"/>
                    <a:pt x="429" y="1192"/>
                    <a:pt x="537" y="847"/>
                  </a:cubicBezTo>
                  <a:cubicBezTo>
                    <a:pt x="584" y="680"/>
                    <a:pt x="703" y="537"/>
                    <a:pt x="858" y="466"/>
                  </a:cubicBezTo>
                  <a:cubicBezTo>
                    <a:pt x="953" y="418"/>
                    <a:pt x="1049" y="383"/>
                    <a:pt x="1156" y="383"/>
                  </a:cubicBezTo>
                  <a:close/>
                  <a:moveTo>
                    <a:pt x="1153" y="1"/>
                  </a:moveTo>
                  <a:cubicBezTo>
                    <a:pt x="988" y="1"/>
                    <a:pt x="825" y="41"/>
                    <a:pt x="679" y="121"/>
                  </a:cubicBezTo>
                  <a:cubicBezTo>
                    <a:pt x="429" y="252"/>
                    <a:pt x="251" y="466"/>
                    <a:pt x="167" y="728"/>
                  </a:cubicBezTo>
                  <a:cubicBezTo>
                    <a:pt x="1" y="1276"/>
                    <a:pt x="298" y="1859"/>
                    <a:pt x="846" y="2026"/>
                  </a:cubicBezTo>
                  <a:cubicBezTo>
                    <a:pt x="953" y="2061"/>
                    <a:pt x="1049" y="2073"/>
                    <a:pt x="1156" y="2073"/>
                  </a:cubicBezTo>
                  <a:cubicBezTo>
                    <a:pt x="1322" y="2073"/>
                    <a:pt x="1489" y="2038"/>
                    <a:pt x="1632" y="1966"/>
                  </a:cubicBezTo>
                  <a:cubicBezTo>
                    <a:pt x="1882" y="1835"/>
                    <a:pt x="2061" y="1621"/>
                    <a:pt x="2144" y="1347"/>
                  </a:cubicBezTo>
                  <a:cubicBezTo>
                    <a:pt x="2227" y="1085"/>
                    <a:pt x="2203" y="811"/>
                    <a:pt x="2072" y="561"/>
                  </a:cubicBezTo>
                  <a:cubicBezTo>
                    <a:pt x="1941" y="311"/>
                    <a:pt x="1727" y="133"/>
                    <a:pt x="1465" y="49"/>
                  </a:cubicBezTo>
                  <a:cubicBezTo>
                    <a:pt x="1363" y="17"/>
                    <a:pt x="1258" y="1"/>
                    <a:pt x="11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76"/>
            <p:cNvSpPr/>
            <p:nvPr/>
          </p:nvSpPr>
          <p:spPr>
            <a:xfrm>
              <a:off x="452425" y="1919975"/>
              <a:ext cx="128325" cy="64650"/>
            </a:xfrm>
            <a:custGeom>
              <a:rect b="b" l="l" r="r" t="t"/>
              <a:pathLst>
                <a:path extrusionOk="0" h="2586" w="5133">
                  <a:moveTo>
                    <a:pt x="203" y="1"/>
                  </a:moveTo>
                  <a:cubicBezTo>
                    <a:pt x="106" y="1"/>
                    <a:pt x="23" y="69"/>
                    <a:pt x="12" y="169"/>
                  </a:cubicBezTo>
                  <a:cubicBezTo>
                    <a:pt x="1" y="276"/>
                    <a:pt x="72" y="371"/>
                    <a:pt x="179" y="383"/>
                  </a:cubicBezTo>
                  <a:cubicBezTo>
                    <a:pt x="1906" y="573"/>
                    <a:pt x="3537" y="1335"/>
                    <a:pt x="4787" y="2538"/>
                  </a:cubicBezTo>
                  <a:cubicBezTo>
                    <a:pt x="4823" y="2574"/>
                    <a:pt x="4870" y="2586"/>
                    <a:pt x="4918" y="2586"/>
                  </a:cubicBezTo>
                  <a:cubicBezTo>
                    <a:pt x="4965" y="2586"/>
                    <a:pt x="5025" y="2574"/>
                    <a:pt x="5061" y="2526"/>
                  </a:cubicBezTo>
                  <a:cubicBezTo>
                    <a:pt x="5132" y="2455"/>
                    <a:pt x="5132" y="2335"/>
                    <a:pt x="5049" y="2252"/>
                  </a:cubicBezTo>
                  <a:cubicBezTo>
                    <a:pt x="3739" y="1002"/>
                    <a:pt x="2025" y="204"/>
                    <a:pt x="227" y="2"/>
                  </a:cubicBezTo>
                  <a:cubicBezTo>
                    <a:pt x="219" y="1"/>
                    <a:pt x="211" y="1"/>
                    <a:pt x="2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76"/>
            <p:cNvSpPr/>
            <p:nvPr/>
          </p:nvSpPr>
          <p:spPr>
            <a:xfrm>
              <a:off x="666750" y="2476700"/>
              <a:ext cx="243500" cy="90725"/>
            </a:xfrm>
            <a:custGeom>
              <a:rect b="b" l="l" r="r" t="t"/>
              <a:pathLst>
                <a:path extrusionOk="0" h="3629" w="9740">
                  <a:moveTo>
                    <a:pt x="4393" y="1379"/>
                  </a:moveTo>
                  <a:cubicBezTo>
                    <a:pt x="4536" y="1450"/>
                    <a:pt x="4667" y="1545"/>
                    <a:pt x="4786" y="1652"/>
                  </a:cubicBezTo>
                  <a:cubicBezTo>
                    <a:pt x="5013" y="1879"/>
                    <a:pt x="5155" y="2224"/>
                    <a:pt x="5144" y="2557"/>
                  </a:cubicBezTo>
                  <a:cubicBezTo>
                    <a:pt x="5132" y="2724"/>
                    <a:pt x="5072" y="2950"/>
                    <a:pt x="4870" y="3117"/>
                  </a:cubicBezTo>
                  <a:cubicBezTo>
                    <a:pt x="4754" y="3205"/>
                    <a:pt x="4602" y="3250"/>
                    <a:pt x="4448" y="3250"/>
                  </a:cubicBezTo>
                  <a:cubicBezTo>
                    <a:pt x="4271" y="3250"/>
                    <a:pt x="4092" y="3190"/>
                    <a:pt x="3965" y="3069"/>
                  </a:cubicBezTo>
                  <a:cubicBezTo>
                    <a:pt x="3655" y="2772"/>
                    <a:pt x="3691" y="2224"/>
                    <a:pt x="3917" y="1867"/>
                  </a:cubicBezTo>
                  <a:cubicBezTo>
                    <a:pt x="4036" y="1676"/>
                    <a:pt x="4215" y="1510"/>
                    <a:pt x="4393" y="1379"/>
                  </a:cubicBezTo>
                  <a:close/>
                  <a:moveTo>
                    <a:pt x="8086" y="0"/>
                  </a:moveTo>
                  <a:cubicBezTo>
                    <a:pt x="6994" y="0"/>
                    <a:pt x="5902" y="223"/>
                    <a:pt x="4905" y="664"/>
                  </a:cubicBezTo>
                  <a:cubicBezTo>
                    <a:pt x="4739" y="736"/>
                    <a:pt x="4548" y="831"/>
                    <a:pt x="4358" y="938"/>
                  </a:cubicBezTo>
                  <a:cubicBezTo>
                    <a:pt x="3953" y="771"/>
                    <a:pt x="3512" y="700"/>
                    <a:pt x="3096" y="652"/>
                  </a:cubicBezTo>
                  <a:cubicBezTo>
                    <a:pt x="2512" y="595"/>
                    <a:pt x="1923" y="563"/>
                    <a:pt x="1336" y="563"/>
                  </a:cubicBezTo>
                  <a:cubicBezTo>
                    <a:pt x="953" y="563"/>
                    <a:pt x="571" y="577"/>
                    <a:pt x="191" y="605"/>
                  </a:cubicBezTo>
                  <a:cubicBezTo>
                    <a:pt x="83" y="617"/>
                    <a:pt x="0" y="700"/>
                    <a:pt x="12" y="807"/>
                  </a:cubicBezTo>
                  <a:cubicBezTo>
                    <a:pt x="23" y="907"/>
                    <a:pt x="97" y="987"/>
                    <a:pt x="194" y="987"/>
                  </a:cubicBezTo>
                  <a:cubicBezTo>
                    <a:pt x="201" y="987"/>
                    <a:pt x="207" y="986"/>
                    <a:pt x="214" y="986"/>
                  </a:cubicBezTo>
                  <a:cubicBezTo>
                    <a:pt x="585" y="958"/>
                    <a:pt x="960" y="944"/>
                    <a:pt x="1336" y="944"/>
                  </a:cubicBezTo>
                  <a:cubicBezTo>
                    <a:pt x="1912" y="944"/>
                    <a:pt x="2490" y="976"/>
                    <a:pt x="3060" y="1033"/>
                  </a:cubicBezTo>
                  <a:cubicBezTo>
                    <a:pt x="3369" y="1069"/>
                    <a:pt x="3691" y="1117"/>
                    <a:pt x="3989" y="1212"/>
                  </a:cubicBezTo>
                  <a:cubicBezTo>
                    <a:pt x="3834" y="1343"/>
                    <a:pt x="3703" y="1486"/>
                    <a:pt x="3584" y="1664"/>
                  </a:cubicBezTo>
                  <a:cubicBezTo>
                    <a:pt x="3286" y="2141"/>
                    <a:pt x="3227" y="2903"/>
                    <a:pt x="3703" y="3355"/>
                  </a:cubicBezTo>
                  <a:cubicBezTo>
                    <a:pt x="3905" y="3534"/>
                    <a:pt x="4179" y="3629"/>
                    <a:pt x="4453" y="3629"/>
                  </a:cubicBezTo>
                  <a:cubicBezTo>
                    <a:pt x="4691" y="3629"/>
                    <a:pt x="4917" y="3557"/>
                    <a:pt x="5108" y="3415"/>
                  </a:cubicBezTo>
                  <a:cubicBezTo>
                    <a:pt x="5358" y="3224"/>
                    <a:pt x="5501" y="2926"/>
                    <a:pt x="5525" y="2569"/>
                  </a:cubicBezTo>
                  <a:cubicBezTo>
                    <a:pt x="5548" y="2129"/>
                    <a:pt x="5358" y="1676"/>
                    <a:pt x="5048" y="1367"/>
                  </a:cubicBezTo>
                  <a:cubicBezTo>
                    <a:pt x="4965" y="1295"/>
                    <a:pt x="4870" y="1212"/>
                    <a:pt x="4774" y="1152"/>
                  </a:cubicBezTo>
                  <a:cubicBezTo>
                    <a:pt x="4870" y="1105"/>
                    <a:pt x="4965" y="1057"/>
                    <a:pt x="5060" y="1010"/>
                  </a:cubicBezTo>
                  <a:cubicBezTo>
                    <a:pt x="6011" y="591"/>
                    <a:pt x="7058" y="377"/>
                    <a:pt x="8100" y="377"/>
                  </a:cubicBezTo>
                  <a:cubicBezTo>
                    <a:pt x="8571" y="377"/>
                    <a:pt x="9041" y="420"/>
                    <a:pt x="9501" y="509"/>
                  </a:cubicBezTo>
                  <a:cubicBezTo>
                    <a:pt x="9515" y="513"/>
                    <a:pt x="9529" y="514"/>
                    <a:pt x="9542" y="514"/>
                  </a:cubicBezTo>
                  <a:cubicBezTo>
                    <a:pt x="9632" y="514"/>
                    <a:pt x="9707" y="448"/>
                    <a:pt x="9727" y="355"/>
                  </a:cubicBezTo>
                  <a:cubicBezTo>
                    <a:pt x="9739" y="259"/>
                    <a:pt x="9680" y="152"/>
                    <a:pt x="9573" y="140"/>
                  </a:cubicBezTo>
                  <a:cubicBezTo>
                    <a:pt x="9083" y="47"/>
                    <a:pt x="8585" y="0"/>
                    <a:pt x="80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76"/>
            <p:cNvSpPr/>
            <p:nvPr/>
          </p:nvSpPr>
          <p:spPr>
            <a:xfrm>
              <a:off x="581300" y="1875325"/>
              <a:ext cx="76225" cy="89050"/>
            </a:xfrm>
            <a:custGeom>
              <a:rect b="b" l="l" r="r" t="t"/>
              <a:pathLst>
                <a:path extrusionOk="0" h="3562" w="3049">
                  <a:moveTo>
                    <a:pt x="218" y="0"/>
                  </a:moveTo>
                  <a:cubicBezTo>
                    <a:pt x="160" y="0"/>
                    <a:pt x="102" y="25"/>
                    <a:pt x="60" y="73"/>
                  </a:cubicBezTo>
                  <a:cubicBezTo>
                    <a:pt x="1" y="157"/>
                    <a:pt x="13" y="276"/>
                    <a:pt x="96" y="347"/>
                  </a:cubicBezTo>
                  <a:cubicBezTo>
                    <a:pt x="1168" y="1169"/>
                    <a:pt x="2049" y="2240"/>
                    <a:pt x="2656" y="3455"/>
                  </a:cubicBezTo>
                  <a:cubicBezTo>
                    <a:pt x="2692" y="3526"/>
                    <a:pt x="2751" y="3562"/>
                    <a:pt x="2823" y="3562"/>
                  </a:cubicBezTo>
                  <a:cubicBezTo>
                    <a:pt x="2858" y="3562"/>
                    <a:pt x="2882" y="3562"/>
                    <a:pt x="2906" y="3538"/>
                  </a:cubicBezTo>
                  <a:cubicBezTo>
                    <a:pt x="3001" y="3502"/>
                    <a:pt x="3049" y="3383"/>
                    <a:pt x="3001" y="3288"/>
                  </a:cubicBezTo>
                  <a:cubicBezTo>
                    <a:pt x="2370" y="2026"/>
                    <a:pt x="1453" y="895"/>
                    <a:pt x="334" y="38"/>
                  </a:cubicBezTo>
                  <a:cubicBezTo>
                    <a:pt x="300" y="13"/>
                    <a:pt x="259" y="0"/>
                    <a:pt x="2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76"/>
            <p:cNvSpPr/>
            <p:nvPr/>
          </p:nvSpPr>
          <p:spPr>
            <a:xfrm>
              <a:off x="738475" y="1844300"/>
              <a:ext cx="9550" cy="9650"/>
            </a:xfrm>
            <a:custGeom>
              <a:rect b="b" l="l" r="r" t="t"/>
              <a:pathLst>
                <a:path extrusionOk="0" h="386" w="382">
                  <a:moveTo>
                    <a:pt x="183" y="0"/>
                  </a:moveTo>
                  <a:cubicBezTo>
                    <a:pt x="135" y="0"/>
                    <a:pt x="87" y="16"/>
                    <a:pt x="60" y="52"/>
                  </a:cubicBezTo>
                  <a:cubicBezTo>
                    <a:pt x="24" y="88"/>
                    <a:pt x="0" y="136"/>
                    <a:pt x="0" y="183"/>
                  </a:cubicBezTo>
                  <a:cubicBezTo>
                    <a:pt x="0" y="243"/>
                    <a:pt x="24" y="290"/>
                    <a:pt x="60" y="326"/>
                  </a:cubicBezTo>
                  <a:cubicBezTo>
                    <a:pt x="72" y="338"/>
                    <a:pt x="96" y="362"/>
                    <a:pt x="119" y="362"/>
                  </a:cubicBezTo>
                  <a:cubicBezTo>
                    <a:pt x="143" y="374"/>
                    <a:pt x="167" y="386"/>
                    <a:pt x="191" y="386"/>
                  </a:cubicBezTo>
                  <a:cubicBezTo>
                    <a:pt x="215" y="386"/>
                    <a:pt x="239" y="374"/>
                    <a:pt x="262" y="362"/>
                  </a:cubicBezTo>
                  <a:cubicBezTo>
                    <a:pt x="286" y="362"/>
                    <a:pt x="310" y="338"/>
                    <a:pt x="322" y="326"/>
                  </a:cubicBezTo>
                  <a:cubicBezTo>
                    <a:pt x="358" y="290"/>
                    <a:pt x="381" y="243"/>
                    <a:pt x="381" y="183"/>
                  </a:cubicBezTo>
                  <a:cubicBezTo>
                    <a:pt x="381" y="136"/>
                    <a:pt x="358" y="88"/>
                    <a:pt x="322" y="52"/>
                  </a:cubicBezTo>
                  <a:cubicBezTo>
                    <a:pt x="322" y="40"/>
                    <a:pt x="310" y="40"/>
                    <a:pt x="298" y="28"/>
                  </a:cubicBezTo>
                  <a:cubicBezTo>
                    <a:pt x="286" y="28"/>
                    <a:pt x="274" y="17"/>
                    <a:pt x="262" y="17"/>
                  </a:cubicBezTo>
                  <a:cubicBezTo>
                    <a:pt x="250" y="5"/>
                    <a:pt x="239" y="5"/>
                    <a:pt x="227" y="5"/>
                  </a:cubicBezTo>
                  <a:cubicBezTo>
                    <a:pt x="213" y="2"/>
                    <a:pt x="198"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76"/>
            <p:cNvSpPr/>
            <p:nvPr/>
          </p:nvSpPr>
          <p:spPr>
            <a:xfrm>
              <a:off x="738775" y="1857200"/>
              <a:ext cx="11325" cy="61350"/>
            </a:xfrm>
            <a:custGeom>
              <a:rect b="b" l="l" r="r" t="t"/>
              <a:pathLst>
                <a:path extrusionOk="0" h="2454" w="453">
                  <a:moveTo>
                    <a:pt x="191" y="1"/>
                  </a:moveTo>
                  <a:cubicBezTo>
                    <a:pt x="84" y="1"/>
                    <a:pt x="0" y="96"/>
                    <a:pt x="0" y="203"/>
                  </a:cubicBezTo>
                  <a:cubicBezTo>
                    <a:pt x="0" y="298"/>
                    <a:pt x="96" y="382"/>
                    <a:pt x="191" y="382"/>
                  </a:cubicBezTo>
                  <a:lnTo>
                    <a:pt x="203" y="382"/>
                  </a:lnTo>
                  <a:cubicBezTo>
                    <a:pt x="310" y="382"/>
                    <a:pt x="393" y="298"/>
                    <a:pt x="381" y="191"/>
                  </a:cubicBezTo>
                  <a:cubicBezTo>
                    <a:pt x="381" y="84"/>
                    <a:pt x="298" y="1"/>
                    <a:pt x="191" y="1"/>
                  </a:cubicBezTo>
                  <a:close/>
                  <a:moveTo>
                    <a:pt x="203" y="513"/>
                  </a:moveTo>
                  <a:cubicBezTo>
                    <a:pt x="96" y="525"/>
                    <a:pt x="12" y="608"/>
                    <a:pt x="12" y="715"/>
                  </a:cubicBezTo>
                  <a:cubicBezTo>
                    <a:pt x="24" y="822"/>
                    <a:pt x="107" y="906"/>
                    <a:pt x="215" y="906"/>
                  </a:cubicBezTo>
                  <a:cubicBezTo>
                    <a:pt x="322" y="906"/>
                    <a:pt x="405" y="810"/>
                    <a:pt x="405" y="703"/>
                  </a:cubicBezTo>
                  <a:cubicBezTo>
                    <a:pt x="393" y="596"/>
                    <a:pt x="310" y="513"/>
                    <a:pt x="203" y="513"/>
                  </a:cubicBezTo>
                  <a:close/>
                  <a:moveTo>
                    <a:pt x="215" y="1036"/>
                  </a:moveTo>
                  <a:cubicBezTo>
                    <a:pt x="107" y="1036"/>
                    <a:pt x="24" y="1132"/>
                    <a:pt x="36" y="1239"/>
                  </a:cubicBezTo>
                  <a:cubicBezTo>
                    <a:pt x="36" y="1334"/>
                    <a:pt x="119" y="1417"/>
                    <a:pt x="227" y="1417"/>
                  </a:cubicBezTo>
                  <a:cubicBezTo>
                    <a:pt x="334" y="1417"/>
                    <a:pt x="417" y="1334"/>
                    <a:pt x="417" y="1227"/>
                  </a:cubicBezTo>
                  <a:cubicBezTo>
                    <a:pt x="417" y="1120"/>
                    <a:pt x="322" y="1036"/>
                    <a:pt x="215" y="1036"/>
                  </a:cubicBezTo>
                  <a:close/>
                  <a:moveTo>
                    <a:pt x="257" y="1559"/>
                  </a:moveTo>
                  <a:cubicBezTo>
                    <a:pt x="251" y="1559"/>
                    <a:pt x="245" y="1560"/>
                    <a:pt x="238" y="1560"/>
                  </a:cubicBezTo>
                  <a:cubicBezTo>
                    <a:pt x="131" y="1560"/>
                    <a:pt x="48" y="1644"/>
                    <a:pt x="48" y="1751"/>
                  </a:cubicBezTo>
                  <a:cubicBezTo>
                    <a:pt x="48" y="1858"/>
                    <a:pt x="131" y="1941"/>
                    <a:pt x="238" y="1941"/>
                  </a:cubicBezTo>
                  <a:lnTo>
                    <a:pt x="250" y="1941"/>
                  </a:lnTo>
                  <a:cubicBezTo>
                    <a:pt x="346" y="1941"/>
                    <a:pt x="429" y="1846"/>
                    <a:pt x="429" y="1739"/>
                  </a:cubicBezTo>
                  <a:cubicBezTo>
                    <a:pt x="429" y="1639"/>
                    <a:pt x="345" y="1559"/>
                    <a:pt x="257" y="1559"/>
                  </a:cubicBezTo>
                  <a:close/>
                  <a:moveTo>
                    <a:pt x="250" y="2072"/>
                  </a:moveTo>
                  <a:cubicBezTo>
                    <a:pt x="143" y="2072"/>
                    <a:pt x="60" y="2168"/>
                    <a:pt x="60" y="2275"/>
                  </a:cubicBezTo>
                  <a:cubicBezTo>
                    <a:pt x="60" y="2370"/>
                    <a:pt x="155" y="2453"/>
                    <a:pt x="250" y="2453"/>
                  </a:cubicBezTo>
                  <a:lnTo>
                    <a:pt x="262" y="2453"/>
                  </a:lnTo>
                  <a:cubicBezTo>
                    <a:pt x="369" y="2453"/>
                    <a:pt x="453" y="2370"/>
                    <a:pt x="453" y="2263"/>
                  </a:cubicBezTo>
                  <a:cubicBezTo>
                    <a:pt x="441" y="2156"/>
                    <a:pt x="358" y="2072"/>
                    <a:pt x="250" y="20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76"/>
            <p:cNvSpPr/>
            <p:nvPr/>
          </p:nvSpPr>
          <p:spPr>
            <a:xfrm>
              <a:off x="740850" y="1921950"/>
              <a:ext cx="9550" cy="9700"/>
            </a:xfrm>
            <a:custGeom>
              <a:rect b="b" l="l" r="r" t="t"/>
              <a:pathLst>
                <a:path extrusionOk="0" h="388" w="382">
                  <a:moveTo>
                    <a:pt x="185" y="0"/>
                  </a:moveTo>
                  <a:cubicBezTo>
                    <a:pt x="135" y="0"/>
                    <a:pt x="84" y="18"/>
                    <a:pt x="48" y="54"/>
                  </a:cubicBezTo>
                  <a:cubicBezTo>
                    <a:pt x="48" y="66"/>
                    <a:pt x="36" y="78"/>
                    <a:pt x="24" y="90"/>
                  </a:cubicBezTo>
                  <a:cubicBezTo>
                    <a:pt x="24" y="101"/>
                    <a:pt x="13" y="113"/>
                    <a:pt x="13" y="125"/>
                  </a:cubicBezTo>
                  <a:cubicBezTo>
                    <a:pt x="1" y="137"/>
                    <a:pt x="1" y="149"/>
                    <a:pt x="1" y="161"/>
                  </a:cubicBezTo>
                  <a:cubicBezTo>
                    <a:pt x="1" y="173"/>
                    <a:pt x="1" y="185"/>
                    <a:pt x="1" y="197"/>
                  </a:cubicBezTo>
                  <a:cubicBezTo>
                    <a:pt x="1" y="244"/>
                    <a:pt x="13" y="292"/>
                    <a:pt x="48" y="328"/>
                  </a:cubicBezTo>
                  <a:cubicBezTo>
                    <a:pt x="72" y="351"/>
                    <a:pt x="96" y="363"/>
                    <a:pt x="108" y="375"/>
                  </a:cubicBezTo>
                  <a:cubicBezTo>
                    <a:pt x="132" y="387"/>
                    <a:pt x="167" y="387"/>
                    <a:pt x="191" y="387"/>
                  </a:cubicBezTo>
                  <a:cubicBezTo>
                    <a:pt x="239" y="387"/>
                    <a:pt x="286" y="363"/>
                    <a:pt x="322" y="328"/>
                  </a:cubicBezTo>
                  <a:cubicBezTo>
                    <a:pt x="358" y="292"/>
                    <a:pt x="382" y="244"/>
                    <a:pt x="382" y="197"/>
                  </a:cubicBezTo>
                  <a:cubicBezTo>
                    <a:pt x="382" y="185"/>
                    <a:pt x="382" y="173"/>
                    <a:pt x="370" y="161"/>
                  </a:cubicBezTo>
                  <a:cubicBezTo>
                    <a:pt x="370" y="149"/>
                    <a:pt x="370" y="137"/>
                    <a:pt x="370" y="125"/>
                  </a:cubicBezTo>
                  <a:cubicBezTo>
                    <a:pt x="358" y="113"/>
                    <a:pt x="358" y="101"/>
                    <a:pt x="346" y="90"/>
                  </a:cubicBezTo>
                  <a:cubicBezTo>
                    <a:pt x="334" y="78"/>
                    <a:pt x="334" y="66"/>
                    <a:pt x="322" y="54"/>
                  </a:cubicBezTo>
                  <a:cubicBezTo>
                    <a:pt x="286" y="18"/>
                    <a:pt x="236" y="0"/>
                    <a:pt x="1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76"/>
            <p:cNvSpPr/>
            <p:nvPr/>
          </p:nvSpPr>
          <p:spPr>
            <a:xfrm>
              <a:off x="883725" y="1857875"/>
              <a:ext cx="113725" cy="123775"/>
            </a:xfrm>
            <a:custGeom>
              <a:rect b="b" l="l" r="r" t="t"/>
              <a:pathLst>
                <a:path extrusionOk="0" h="4951" w="4549">
                  <a:moveTo>
                    <a:pt x="4329" y="1"/>
                  </a:moveTo>
                  <a:cubicBezTo>
                    <a:pt x="4293" y="1"/>
                    <a:pt x="4258" y="11"/>
                    <a:pt x="4227" y="33"/>
                  </a:cubicBezTo>
                  <a:cubicBezTo>
                    <a:pt x="2477" y="1212"/>
                    <a:pt x="1037" y="2819"/>
                    <a:pt x="48" y="4677"/>
                  </a:cubicBezTo>
                  <a:cubicBezTo>
                    <a:pt x="1" y="4760"/>
                    <a:pt x="36" y="4879"/>
                    <a:pt x="120" y="4927"/>
                  </a:cubicBezTo>
                  <a:cubicBezTo>
                    <a:pt x="155" y="4950"/>
                    <a:pt x="179" y="4950"/>
                    <a:pt x="215" y="4950"/>
                  </a:cubicBezTo>
                  <a:cubicBezTo>
                    <a:pt x="286" y="4950"/>
                    <a:pt x="346" y="4915"/>
                    <a:pt x="382" y="4855"/>
                  </a:cubicBezTo>
                  <a:cubicBezTo>
                    <a:pt x="1346" y="3057"/>
                    <a:pt x="2751" y="1498"/>
                    <a:pt x="4442" y="355"/>
                  </a:cubicBezTo>
                  <a:cubicBezTo>
                    <a:pt x="4525" y="295"/>
                    <a:pt x="4549" y="176"/>
                    <a:pt x="4489" y="93"/>
                  </a:cubicBezTo>
                  <a:cubicBezTo>
                    <a:pt x="4452" y="32"/>
                    <a:pt x="4390" y="1"/>
                    <a:pt x="43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76"/>
            <p:cNvSpPr/>
            <p:nvPr/>
          </p:nvSpPr>
          <p:spPr>
            <a:xfrm>
              <a:off x="971550" y="1942850"/>
              <a:ext cx="9825" cy="9625"/>
            </a:xfrm>
            <a:custGeom>
              <a:rect b="b" l="l" r="r" t="t"/>
              <a:pathLst>
                <a:path extrusionOk="0" h="385" w="393">
                  <a:moveTo>
                    <a:pt x="192" y="1"/>
                  </a:moveTo>
                  <a:cubicBezTo>
                    <a:pt x="180" y="1"/>
                    <a:pt x="167" y="2"/>
                    <a:pt x="155" y="4"/>
                  </a:cubicBezTo>
                  <a:cubicBezTo>
                    <a:pt x="143" y="4"/>
                    <a:pt x="131" y="16"/>
                    <a:pt x="119" y="16"/>
                  </a:cubicBezTo>
                  <a:cubicBezTo>
                    <a:pt x="107" y="16"/>
                    <a:pt x="95" y="27"/>
                    <a:pt x="83" y="27"/>
                  </a:cubicBezTo>
                  <a:cubicBezTo>
                    <a:pt x="83" y="39"/>
                    <a:pt x="71" y="51"/>
                    <a:pt x="60" y="51"/>
                  </a:cubicBezTo>
                  <a:cubicBezTo>
                    <a:pt x="24" y="87"/>
                    <a:pt x="0" y="147"/>
                    <a:pt x="0" y="194"/>
                  </a:cubicBezTo>
                  <a:cubicBezTo>
                    <a:pt x="0" y="218"/>
                    <a:pt x="12" y="242"/>
                    <a:pt x="24" y="266"/>
                  </a:cubicBezTo>
                  <a:cubicBezTo>
                    <a:pt x="24" y="289"/>
                    <a:pt x="36" y="313"/>
                    <a:pt x="60" y="325"/>
                  </a:cubicBezTo>
                  <a:cubicBezTo>
                    <a:pt x="83" y="349"/>
                    <a:pt x="95" y="361"/>
                    <a:pt x="119" y="373"/>
                  </a:cubicBezTo>
                  <a:cubicBezTo>
                    <a:pt x="143" y="385"/>
                    <a:pt x="167" y="385"/>
                    <a:pt x="191" y="385"/>
                  </a:cubicBezTo>
                  <a:cubicBezTo>
                    <a:pt x="226" y="385"/>
                    <a:pt x="250" y="385"/>
                    <a:pt x="274" y="373"/>
                  </a:cubicBezTo>
                  <a:cubicBezTo>
                    <a:pt x="298" y="361"/>
                    <a:pt x="310" y="349"/>
                    <a:pt x="333" y="325"/>
                  </a:cubicBezTo>
                  <a:cubicBezTo>
                    <a:pt x="369" y="289"/>
                    <a:pt x="393" y="242"/>
                    <a:pt x="393" y="194"/>
                  </a:cubicBezTo>
                  <a:cubicBezTo>
                    <a:pt x="393" y="182"/>
                    <a:pt x="381" y="170"/>
                    <a:pt x="381" y="158"/>
                  </a:cubicBezTo>
                  <a:cubicBezTo>
                    <a:pt x="381" y="147"/>
                    <a:pt x="381" y="135"/>
                    <a:pt x="369" y="123"/>
                  </a:cubicBezTo>
                  <a:cubicBezTo>
                    <a:pt x="369" y="111"/>
                    <a:pt x="357" y="99"/>
                    <a:pt x="357" y="87"/>
                  </a:cubicBezTo>
                  <a:cubicBezTo>
                    <a:pt x="345" y="75"/>
                    <a:pt x="345" y="63"/>
                    <a:pt x="333" y="51"/>
                  </a:cubicBezTo>
                  <a:cubicBezTo>
                    <a:pt x="294" y="22"/>
                    <a:pt x="247" y="1"/>
                    <a:pt x="1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76"/>
            <p:cNvSpPr/>
            <p:nvPr/>
          </p:nvSpPr>
          <p:spPr>
            <a:xfrm>
              <a:off x="944450" y="1952000"/>
              <a:ext cx="28300" cy="28150"/>
            </a:xfrm>
            <a:custGeom>
              <a:rect b="b" l="l" r="r" t="t"/>
              <a:pathLst>
                <a:path extrusionOk="0" h="1126" w="1132">
                  <a:moveTo>
                    <a:pt x="919" y="1"/>
                  </a:moveTo>
                  <a:cubicBezTo>
                    <a:pt x="870" y="1"/>
                    <a:pt x="822" y="19"/>
                    <a:pt x="786" y="54"/>
                  </a:cubicBezTo>
                  <a:cubicBezTo>
                    <a:pt x="715" y="138"/>
                    <a:pt x="715" y="257"/>
                    <a:pt x="786" y="328"/>
                  </a:cubicBezTo>
                  <a:cubicBezTo>
                    <a:pt x="822" y="364"/>
                    <a:pt x="870" y="388"/>
                    <a:pt x="917" y="388"/>
                  </a:cubicBezTo>
                  <a:cubicBezTo>
                    <a:pt x="977" y="388"/>
                    <a:pt x="1024" y="364"/>
                    <a:pt x="1060" y="328"/>
                  </a:cubicBezTo>
                  <a:cubicBezTo>
                    <a:pt x="1132" y="257"/>
                    <a:pt x="1132" y="126"/>
                    <a:pt x="1060" y="54"/>
                  </a:cubicBezTo>
                  <a:cubicBezTo>
                    <a:pt x="1019" y="19"/>
                    <a:pt x="968" y="1"/>
                    <a:pt x="919" y="1"/>
                  </a:cubicBezTo>
                  <a:close/>
                  <a:moveTo>
                    <a:pt x="562" y="370"/>
                  </a:moveTo>
                  <a:cubicBezTo>
                    <a:pt x="513" y="370"/>
                    <a:pt x="465" y="388"/>
                    <a:pt x="429" y="423"/>
                  </a:cubicBezTo>
                  <a:cubicBezTo>
                    <a:pt x="358" y="507"/>
                    <a:pt x="358" y="626"/>
                    <a:pt x="429" y="697"/>
                  </a:cubicBezTo>
                  <a:cubicBezTo>
                    <a:pt x="477" y="733"/>
                    <a:pt x="513" y="757"/>
                    <a:pt x="572" y="757"/>
                  </a:cubicBezTo>
                  <a:cubicBezTo>
                    <a:pt x="620" y="757"/>
                    <a:pt x="667" y="733"/>
                    <a:pt x="703" y="697"/>
                  </a:cubicBezTo>
                  <a:cubicBezTo>
                    <a:pt x="774" y="614"/>
                    <a:pt x="774" y="495"/>
                    <a:pt x="703" y="423"/>
                  </a:cubicBezTo>
                  <a:cubicBezTo>
                    <a:pt x="661" y="388"/>
                    <a:pt x="611" y="370"/>
                    <a:pt x="562" y="370"/>
                  </a:cubicBezTo>
                  <a:close/>
                  <a:moveTo>
                    <a:pt x="209" y="739"/>
                  </a:moveTo>
                  <a:cubicBezTo>
                    <a:pt x="158" y="739"/>
                    <a:pt x="108" y="757"/>
                    <a:pt x="72" y="793"/>
                  </a:cubicBezTo>
                  <a:cubicBezTo>
                    <a:pt x="1" y="876"/>
                    <a:pt x="1" y="995"/>
                    <a:pt x="72" y="1066"/>
                  </a:cubicBezTo>
                  <a:cubicBezTo>
                    <a:pt x="120" y="1102"/>
                    <a:pt x="167" y="1126"/>
                    <a:pt x="215" y="1126"/>
                  </a:cubicBezTo>
                  <a:cubicBezTo>
                    <a:pt x="262" y="1126"/>
                    <a:pt x="310" y="1102"/>
                    <a:pt x="346" y="1066"/>
                  </a:cubicBezTo>
                  <a:cubicBezTo>
                    <a:pt x="417" y="983"/>
                    <a:pt x="417" y="864"/>
                    <a:pt x="346" y="793"/>
                  </a:cubicBezTo>
                  <a:cubicBezTo>
                    <a:pt x="310" y="757"/>
                    <a:pt x="259" y="739"/>
                    <a:pt x="209" y="73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76"/>
            <p:cNvSpPr/>
            <p:nvPr/>
          </p:nvSpPr>
          <p:spPr>
            <a:xfrm>
              <a:off x="936125" y="1979475"/>
              <a:ext cx="9550" cy="9625"/>
            </a:xfrm>
            <a:custGeom>
              <a:rect b="b" l="l" r="r" t="t"/>
              <a:pathLst>
                <a:path extrusionOk="0" h="385" w="382">
                  <a:moveTo>
                    <a:pt x="195" y="0"/>
                  </a:moveTo>
                  <a:cubicBezTo>
                    <a:pt x="143" y="0"/>
                    <a:pt x="87" y="23"/>
                    <a:pt x="48" y="63"/>
                  </a:cubicBezTo>
                  <a:cubicBezTo>
                    <a:pt x="48" y="75"/>
                    <a:pt x="36" y="75"/>
                    <a:pt x="24" y="86"/>
                  </a:cubicBezTo>
                  <a:cubicBezTo>
                    <a:pt x="24" y="98"/>
                    <a:pt x="12" y="110"/>
                    <a:pt x="12" y="122"/>
                  </a:cubicBezTo>
                  <a:cubicBezTo>
                    <a:pt x="0" y="134"/>
                    <a:pt x="0" y="146"/>
                    <a:pt x="0" y="158"/>
                  </a:cubicBezTo>
                  <a:cubicBezTo>
                    <a:pt x="0" y="170"/>
                    <a:pt x="0" y="182"/>
                    <a:pt x="0" y="194"/>
                  </a:cubicBezTo>
                  <a:cubicBezTo>
                    <a:pt x="0" y="241"/>
                    <a:pt x="12" y="301"/>
                    <a:pt x="48" y="336"/>
                  </a:cubicBezTo>
                  <a:cubicBezTo>
                    <a:pt x="84" y="372"/>
                    <a:pt x="131" y="384"/>
                    <a:pt x="191" y="384"/>
                  </a:cubicBezTo>
                  <a:cubicBezTo>
                    <a:pt x="238" y="384"/>
                    <a:pt x="286" y="372"/>
                    <a:pt x="322" y="336"/>
                  </a:cubicBezTo>
                  <a:cubicBezTo>
                    <a:pt x="357" y="301"/>
                    <a:pt x="381" y="253"/>
                    <a:pt x="381" y="194"/>
                  </a:cubicBezTo>
                  <a:cubicBezTo>
                    <a:pt x="381" y="182"/>
                    <a:pt x="381" y="170"/>
                    <a:pt x="381" y="158"/>
                  </a:cubicBezTo>
                  <a:cubicBezTo>
                    <a:pt x="369" y="146"/>
                    <a:pt x="369" y="134"/>
                    <a:pt x="369" y="122"/>
                  </a:cubicBezTo>
                  <a:cubicBezTo>
                    <a:pt x="357" y="110"/>
                    <a:pt x="357" y="98"/>
                    <a:pt x="345" y="86"/>
                  </a:cubicBezTo>
                  <a:cubicBezTo>
                    <a:pt x="345" y="75"/>
                    <a:pt x="334" y="75"/>
                    <a:pt x="322" y="63"/>
                  </a:cubicBezTo>
                  <a:cubicBezTo>
                    <a:pt x="310" y="51"/>
                    <a:pt x="310" y="39"/>
                    <a:pt x="298" y="39"/>
                  </a:cubicBezTo>
                  <a:cubicBezTo>
                    <a:pt x="286" y="27"/>
                    <a:pt x="274" y="27"/>
                    <a:pt x="262" y="15"/>
                  </a:cubicBezTo>
                  <a:cubicBezTo>
                    <a:pt x="250" y="15"/>
                    <a:pt x="238" y="15"/>
                    <a:pt x="226" y="3"/>
                  </a:cubicBezTo>
                  <a:cubicBezTo>
                    <a:pt x="216" y="1"/>
                    <a:pt x="206" y="0"/>
                    <a:pt x="1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76"/>
            <p:cNvSpPr/>
            <p:nvPr/>
          </p:nvSpPr>
          <p:spPr>
            <a:xfrm>
              <a:off x="965000" y="1981025"/>
              <a:ext cx="108075" cy="71775"/>
            </a:xfrm>
            <a:custGeom>
              <a:rect b="b" l="l" r="r" t="t"/>
              <a:pathLst>
                <a:path extrusionOk="0" h="2871" w="4323">
                  <a:moveTo>
                    <a:pt x="4102" y="1"/>
                  </a:moveTo>
                  <a:cubicBezTo>
                    <a:pt x="4080" y="1"/>
                    <a:pt x="4057" y="5"/>
                    <a:pt x="4036" y="13"/>
                  </a:cubicBezTo>
                  <a:cubicBezTo>
                    <a:pt x="2560" y="548"/>
                    <a:pt x="1179" y="1429"/>
                    <a:pt x="72" y="2549"/>
                  </a:cubicBezTo>
                  <a:cubicBezTo>
                    <a:pt x="0" y="2620"/>
                    <a:pt x="0" y="2739"/>
                    <a:pt x="72" y="2810"/>
                  </a:cubicBezTo>
                  <a:cubicBezTo>
                    <a:pt x="107" y="2858"/>
                    <a:pt x="167" y="2870"/>
                    <a:pt x="214" y="2870"/>
                  </a:cubicBezTo>
                  <a:cubicBezTo>
                    <a:pt x="262" y="2870"/>
                    <a:pt x="310" y="2858"/>
                    <a:pt x="345" y="2810"/>
                  </a:cubicBezTo>
                  <a:cubicBezTo>
                    <a:pt x="1417" y="1739"/>
                    <a:pt x="2739" y="894"/>
                    <a:pt x="4167" y="382"/>
                  </a:cubicBezTo>
                  <a:cubicBezTo>
                    <a:pt x="4263" y="334"/>
                    <a:pt x="4322" y="227"/>
                    <a:pt x="4286" y="132"/>
                  </a:cubicBezTo>
                  <a:cubicBezTo>
                    <a:pt x="4258" y="48"/>
                    <a:pt x="4180" y="1"/>
                    <a:pt x="41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76"/>
            <p:cNvSpPr/>
            <p:nvPr/>
          </p:nvSpPr>
          <p:spPr>
            <a:xfrm>
              <a:off x="497075" y="2044100"/>
              <a:ext cx="85450" cy="316175"/>
            </a:xfrm>
            <a:custGeom>
              <a:rect b="b" l="l" r="r" t="t"/>
              <a:pathLst>
                <a:path extrusionOk="0" h="12647" w="3418">
                  <a:moveTo>
                    <a:pt x="1084" y="5014"/>
                  </a:moveTo>
                  <a:cubicBezTo>
                    <a:pt x="1358" y="5014"/>
                    <a:pt x="1632" y="5133"/>
                    <a:pt x="1810" y="5300"/>
                  </a:cubicBezTo>
                  <a:cubicBezTo>
                    <a:pt x="1846" y="5336"/>
                    <a:pt x="1882" y="5371"/>
                    <a:pt x="1917" y="5407"/>
                  </a:cubicBezTo>
                  <a:cubicBezTo>
                    <a:pt x="1905" y="5407"/>
                    <a:pt x="1905" y="5407"/>
                    <a:pt x="1905" y="5419"/>
                  </a:cubicBezTo>
                  <a:cubicBezTo>
                    <a:pt x="1751" y="5633"/>
                    <a:pt x="1548" y="5919"/>
                    <a:pt x="1263" y="6050"/>
                  </a:cubicBezTo>
                  <a:cubicBezTo>
                    <a:pt x="1162" y="6100"/>
                    <a:pt x="1038" y="6132"/>
                    <a:pt x="914" y="6132"/>
                  </a:cubicBezTo>
                  <a:cubicBezTo>
                    <a:pt x="775" y="6132"/>
                    <a:pt x="637" y="6092"/>
                    <a:pt x="536" y="5991"/>
                  </a:cubicBezTo>
                  <a:cubicBezTo>
                    <a:pt x="405" y="5860"/>
                    <a:pt x="405" y="5681"/>
                    <a:pt x="417" y="5586"/>
                  </a:cubicBezTo>
                  <a:cubicBezTo>
                    <a:pt x="441" y="5383"/>
                    <a:pt x="560" y="5193"/>
                    <a:pt x="727" y="5110"/>
                  </a:cubicBezTo>
                  <a:cubicBezTo>
                    <a:pt x="834" y="5050"/>
                    <a:pt x="965" y="5014"/>
                    <a:pt x="1084" y="5014"/>
                  </a:cubicBezTo>
                  <a:close/>
                  <a:moveTo>
                    <a:pt x="1322" y="8574"/>
                  </a:moveTo>
                  <a:cubicBezTo>
                    <a:pt x="1703" y="8574"/>
                    <a:pt x="2096" y="8765"/>
                    <a:pt x="2346" y="9098"/>
                  </a:cubicBezTo>
                  <a:cubicBezTo>
                    <a:pt x="2215" y="9431"/>
                    <a:pt x="2048" y="9693"/>
                    <a:pt x="1834" y="9860"/>
                  </a:cubicBezTo>
                  <a:cubicBezTo>
                    <a:pt x="1651" y="10005"/>
                    <a:pt x="1402" y="10093"/>
                    <a:pt x="1164" y="10093"/>
                  </a:cubicBezTo>
                  <a:cubicBezTo>
                    <a:pt x="952" y="10093"/>
                    <a:pt x="748" y="10023"/>
                    <a:pt x="608" y="9860"/>
                  </a:cubicBezTo>
                  <a:cubicBezTo>
                    <a:pt x="477" y="9717"/>
                    <a:pt x="429" y="9491"/>
                    <a:pt x="477" y="9253"/>
                  </a:cubicBezTo>
                  <a:cubicBezTo>
                    <a:pt x="536" y="8979"/>
                    <a:pt x="727" y="8741"/>
                    <a:pt x="953" y="8646"/>
                  </a:cubicBezTo>
                  <a:cubicBezTo>
                    <a:pt x="1072" y="8598"/>
                    <a:pt x="1191" y="8574"/>
                    <a:pt x="1322" y="8574"/>
                  </a:cubicBezTo>
                  <a:close/>
                  <a:moveTo>
                    <a:pt x="2475" y="0"/>
                  </a:moveTo>
                  <a:cubicBezTo>
                    <a:pt x="2448" y="0"/>
                    <a:pt x="2421" y="5"/>
                    <a:pt x="2394" y="14"/>
                  </a:cubicBezTo>
                  <a:cubicBezTo>
                    <a:pt x="2298" y="61"/>
                    <a:pt x="2263" y="180"/>
                    <a:pt x="2298" y="276"/>
                  </a:cubicBezTo>
                  <a:cubicBezTo>
                    <a:pt x="2989" y="1776"/>
                    <a:pt x="2906" y="3609"/>
                    <a:pt x="2120" y="5062"/>
                  </a:cubicBezTo>
                  <a:cubicBezTo>
                    <a:pt x="2096" y="5050"/>
                    <a:pt x="2084" y="5038"/>
                    <a:pt x="2072" y="5014"/>
                  </a:cubicBezTo>
                  <a:cubicBezTo>
                    <a:pt x="1784" y="4764"/>
                    <a:pt x="1429" y="4635"/>
                    <a:pt x="1090" y="4635"/>
                  </a:cubicBezTo>
                  <a:cubicBezTo>
                    <a:pt x="895" y="4635"/>
                    <a:pt x="705" y="4677"/>
                    <a:pt x="536" y="4764"/>
                  </a:cubicBezTo>
                  <a:cubicBezTo>
                    <a:pt x="274" y="4919"/>
                    <a:pt x="84" y="5205"/>
                    <a:pt x="36" y="5538"/>
                  </a:cubicBezTo>
                  <a:cubicBezTo>
                    <a:pt x="0" y="5824"/>
                    <a:pt x="84" y="6086"/>
                    <a:pt x="274" y="6264"/>
                  </a:cubicBezTo>
                  <a:cubicBezTo>
                    <a:pt x="438" y="6428"/>
                    <a:pt x="675" y="6516"/>
                    <a:pt x="928" y="6516"/>
                  </a:cubicBezTo>
                  <a:cubicBezTo>
                    <a:pt x="1097" y="6516"/>
                    <a:pt x="1274" y="6477"/>
                    <a:pt x="1441" y="6395"/>
                  </a:cubicBezTo>
                  <a:cubicBezTo>
                    <a:pt x="1751" y="6241"/>
                    <a:pt x="1977" y="5979"/>
                    <a:pt x="2144" y="5741"/>
                  </a:cubicBezTo>
                  <a:cubicBezTo>
                    <a:pt x="2251" y="5931"/>
                    <a:pt x="2346" y="6157"/>
                    <a:pt x="2406" y="6431"/>
                  </a:cubicBezTo>
                  <a:cubicBezTo>
                    <a:pt x="2584" y="7122"/>
                    <a:pt x="2608" y="7848"/>
                    <a:pt x="2489" y="8550"/>
                  </a:cubicBezTo>
                  <a:cubicBezTo>
                    <a:pt x="2477" y="8586"/>
                    <a:pt x="2477" y="8622"/>
                    <a:pt x="2465" y="8658"/>
                  </a:cubicBezTo>
                  <a:cubicBezTo>
                    <a:pt x="2152" y="8353"/>
                    <a:pt x="1731" y="8185"/>
                    <a:pt x="1324" y="8185"/>
                  </a:cubicBezTo>
                  <a:cubicBezTo>
                    <a:pt x="1143" y="8185"/>
                    <a:pt x="964" y="8219"/>
                    <a:pt x="798" y="8288"/>
                  </a:cubicBezTo>
                  <a:cubicBezTo>
                    <a:pt x="453" y="8443"/>
                    <a:pt x="191" y="8777"/>
                    <a:pt x="108" y="9170"/>
                  </a:cubicBezTo>
                  <a:cubicBezTo>
                    <a:pt x="24" y="9527"/>
                    <a:pt x="108" y="9872"/>
                    <a:pt x="322" y="10122"/>
                  </a:cubicBezTo>
                  <a:cubicBezTo>
                    <a:pt x="539" y="10369"/>
                    <a:pt x="849" y="10476"/>
                    <a:pt x="1166" y="10476"/>
                  </a:cubicBezTo>
                  <a:cubicBezTo>
                    <a:pt x="1492" y="10476"/>
                    <a:pt x="1825" y="10363"/>
                    <a:pt x="2072" y="10170"/>
                  </a:cubicBezTo>
                  <a:cubicBezTo>
                    <a:pt x="2275" y="10003"/>
                    <a:pt x="2441" y="9789"/>
                    <a:pt x="2572" y="9539"/>
                  </a:cubicBezTo>
                  <a:cubicBezTo>
                    <a:pt x="2691" y="9872"/>
                    <a:pt x="2715" y="10277"/>
                    <a:pt x="2644" y="10705"/>
                  </a:cubicBezTo>
                  <a:cubicBezTo>
                    <a:pt x="2548" y="11289"/>
                    <a:pt x="2286" y="11837"/>
                    <a:pt x="2036" y="12372"/>
                  </a:cubicBezTo>
                  <a:cubicBezTo>
                    <a:pt x="1989" y="12468"/>
                    <a:pt x="2025" y="12587"/>
                    <a:pt x="2132" y="12634"/>
                  </a:cubicBezTo>
                  <a:cubicBezTo>
                    <a:pt x="2155" y="12646"/>
                    <a:pt x="2179" y="12646"/>
                    <a:pt x="2203" y="12646"/>
                  </a:cubicBezTo>
                  <a:cubicBezTo>
                    <a:pt x="2275" y="12646"/>
                    <a:pt x="2346" y="12610"/>
                    <a:pt x="2382" y="12539"/>
                  </a:cubicBezTo>
                  <a:cubicBezTo>
                    <a:pt x="2644" y="11979"/>
                    <a:pt x="2917" y="11396"/>
                    <a:pt x="3025" y="10765"/>
                  </a:cubicBezTo>
                  <a:cubicBezTo>
                    <a:pt x="3132" y="10122"/>
                    <a:pt x="3037" y="9515"/>
                    <a:pt x="2763" y="9039"/>
                  </a:cubicBezTo>
                  <a:cubicBezTo>
                    <a:pt x="2798" y="8908"/>
                    <a:pt x="2834" y="8765"/>
                    <a:pt x="2870" y="8622"/>
                  </a:cubicBezTo>
                  <a:cubicBezTo>
                    <a:pt x="3001" y="7872"/>
                    <a:pt x="2977" y="7074"/>
                    <a:pt x="2787" y="6336"/>
                  </a:cubicBezTo>
                  <a:cubicBezTo>
                    <a:pt x="2679" y="5955"/>
                    <a:pt x="2548" y="5633"/>
                    <a:pt x="2382" y="5383"/>
                  </a:cubicBezTo>
                  <a:cubicBezTo>
                    <a:pt x="3298" y="3800"/>
                    <a:pt x="3418" y="1776"/>
                    <a:pt x="2656" y="109"/>
                  </a:cubicBezTo>
                  <a:cubicBezTo>
                    <a:pt x="2620" y="38"/>
                    <a:pt x="2552" y="0"/>
                    <a:pt x="24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76"/>
            <p:cNvSpPr/>
            <p:nvPr/>
          </p:nvSpPr>
          <p:spPr>
            <a:xfrm>
              <a:off x="488150" y="2381525"/>
              <a:ext cx="9850" cy="9400"/>
            </a:xfrm>
            <a:custGeom>
              <a:rect b="b" l="l" r="r" t="t"/>
              <a:pathLst>
                <a:path extrusionOk="0" h="376" w="394">
                  <a:moveTo>
                    <a:pt x="197" y="0"/>
                  </a:moveTo>
                  <a:cubicBezTo>
                    <a:pt x="146" y="0"/>
                    <a:pt x="96" y="18"/>
                    <a:pt x="60" y="54"/>
                  </a:cubicBezTo>
                  <a:cubicBezTo>
                    <a:pt x="24" y="90"/>
                    <a:pt x="0" y="137"/>
                    <a:pt x="0" y="185"/>
                  </a:cubicBezTo>
                  <a:cubicBezTo>
                    <a:pt x="0" y="245"/>
                    <a:pt x="24" y="292"/>
                    <a:pt x="60" y="328"/>
                  </a:cubicBezTo>
                  <a:cubicBezTo>
                    <a:pt x="96" y="364"/>
                    <a:pt x="143" y="375"/>
                    <a:pt x="203" y="375"/>
                  </a:cubicBezTo>
                  <a:cubicBezTo>
                    <a:pt x="250" y="375"/>
                    <a:pt x="298" y="364"/>
                    <a:pt x="334" y="328"/>
                  </a:cubicBezTo>
                  <a:cubicBezTo>
                    <a:pt x="369" y="292"/>
                    <a:pt x="393" y="245"/>
                    <a:pt x="393" y="185"/>
                  </a:cubicBezTo>
                  <a:cubicBezTo>
                    <a:pt x="393" y="137"/>
                    <a:pt x="369" y="90"/>
                    <a:pt x="334" y="54"/>
                  </a:cubicBezTo>
                  <a:cubicBezTo>
                    <a:pt x="298" y="18"/>
                    <a:pt x="247" y="0"/>
                    <a:pt x="1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76"/>
            <p:cNvSpPr/>
            <p:nvPr/>
          </p:nvSpPr>
          <p:spPr>
            <a:xfrm>
              <a:off x="501825" y="2381075"/>
              <a:ext cx="64325" cy="12525"/>
            </a:xfrm>
            <a:custGeom>
              <a:rect b="b" l="l" r="r" t="t"/>
              <a:pathLst>
                <a:path extrusionOk="0" h="501" w="2573">
                  <a:moveTo>
                    <a:pt x="191" y="1"/>
                  </a:moveTo>
                  <a:cubicBezTo>
                    <a:pt x="84" y="1"/>
                    <a:pt x="1" y="84"/>
                    <a:pt x="1" y="191"/>
                  </a:cubicBezTo>
                  <a:cubicBezTo>
                    <a:pt x="1" y="298"/>
                    <a:pt x="96" y="382"/>
                    <a:pt x="191" y="382"/>
                  </a:cubicBezTo>
                  <a:cubicBezTo>
                    <a:pt x="299" y="382"/>
                    <a:pt x="382" y="298"/>
                    <a:pt x="382" y="191"/>
                  </a:cubicBezTo>
                  <a:cubicBezTo>
                    <a:pt x="382" y="84"/>
                    <a:pt x="299" y="1"/>
                    <a:pt x="191" y="1"/>
                  </a:cubicBezTo>
                  <a:close/>
                  <a:moveTo>
                    <a:pt x="739" y="1"/>
                  </a:moveTo>
                  <a:cubicBezTo>
                    <a:pt x="632" y="1"/>
                    <a:pt x="549" y="84"/>
                    <a:pt x="549" y="191"/>
                  </a:cubicBezTo>
                  <a:cubicBezTo>
                    <a:pt x="549" y="298"/>
                    <a:pt x="632" y="382"/>
                    <a:pt x="739" y="382"/>
                  </a:cubicBezTo>
                  <a:cubicBezTo>
                    <a:pt x="846" y="382"/>
                    <a:pt x="930" y="298"/>
                    <a:pt x="930" y="191"/>
                  </a:cubicBezTo>
                  <a:cubicBezTo>
                    <a:pt x="930" y="84"/>
                    <a:pt x="846" y="1"/>
                    <a:pt x="739" y="1"/>
                  </a:cubicBezTo>
                  <a:close/>
                  <a:moveTo>
                    <a:pt x="1267" y="23"/>
                  </a:moveTo>
                  <a:cubicBezTo>
                    <a:pt x="1169" y="23"/>
                    <a:pt x="1096" y="103"/>
                    <a:pt x="1084" y="203"/>
                  </a:cubicBezTo>
                  <a:cubicBezTo>
                    <a:pt x="1084" y="310"/>
                    <a:pt x="1168" y="393"/>
                    <a:pt x="1275" y="405"/>
                  </a:cubicBezTo>
                  <a:lnTo>
                    <a:pt x="1287" y="405"/>
                  </a:lnTo>
                  <a:cubicBezTo>
                    <a:pt x="1382" y="405"/>
                    <a:pt x="1465" y="322"/>
                    <a:pt x="1477" y="215"/>
                  </a:cubicBezTo>
                  <a:cubicBezTo>
                    <a:pt x="1477" y="120"/>
                    <a:pt x="1394" y="24"/>
                    <a:pt x="1287" y="24"/>
                  </a:cubicBezTo>
                  <a:cubicBezTo>
                    <a:pt x="1280" y="24"/>
                    <a:pt x="1273" y="23"/>
                    <a:pt x="1267" y="23"/>
                  </a:cubicBezTo>
                  <a:close/>
                  <a:moveTo>
                    <a:pt x="1826" y="59"/>
                  </a:moveTo>
                  <a:cubicBezTo>
                    <a:pt x="1727" y="59"/>
                    <a:pt x="1643" y="138"/>
                    <a:pt x="1632" y="227"/>
                  </a:cubicBezTo>
                  <a:cubicBezTo>
                    <a:pt x="1620" y="334"/>
                    <a:pt x="1704" y="429"/>
                    <a:pt x="1811" y="441"/>
                  </a:cubicBezTo>
                  <a:lnTo>
                    <a:pt x="1823" y="441"/>
                  </a:lnTo>
                  <a:cubicBezTo>
                    <a:pt x="1918" y="441"/>
                    <a:pt x="2001" y="370"/>
                    <a:pt x="2013" y="263"/>
                  </a:cubicBezTo>
                  <a:cubicBezTo>
                    <a:pt x="2025" y="155"/>
                    <a:pt x="1942" y="60"/>
                    <a:pt x="1846" y="60"/>
                  </a:cubicBezTo>
                  <a:cubicBezTo>
                    <a:pt x="1840" y="59"/>
                    <a:pt x="1833" y="59"/>
                    <a:pt x="1826" y="59"/>
                  </a:cubicBezTo>
                  <a:close/>
                  <a:moveTo>
                    <a:pt x="2364" y="107"/>
                  </a:moveTo>
                  <a:cubicBezTo>
                    <a:pt x="2275" y="107"/>
                    <a:pt x="2190" y="186"/>
                    <a:pt x="2168" y="286"/>
                  </a:cubicBezTo>
                  <a:cubicBezTo>
                    <a:pt x="2168" y="382"/>
                    <a:pt x="2239" y="477"/>
                    <a:pt x="2346" y="501"/>
                  </a:cubicBezTo>
                  <a:lnTo>
                    <a:pt x="2370" y="501"/>
                  </a:lnTo>
                  <a:cubicBezTo>
                    <a:pt x="2466" y="501"/>
                    <a:pt x="2549" y="429"/>
                    <a:pt x="2561" y="322"/>
                  </a:cubicBezTo>
                  <a:cubicBezTo>
                    <a:pt x="2573" y="215"/>
                    <a:pt x="2489" y="132"/>
                    <a:pt x="2382" y="108"/>
                  </a:cubicBezTo>
                  <a:cubicBezTo>
                    <a:pt x="2376" y="107"/>
                    <a:pt x="2370" y="107"/>
                    <a:pt x="2364" y="10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76"/>
            <p:cNvSpPr/>
            <p:nvPr/>
          </p:nvSpPr>
          <p:spPr>
            <a:xfrm>
              <a:off x="569700" y="2385725"/>
              <a:ext cx="9550" cy="9675"/>
            </a:xfrm>
            <a:custGeom>
              <a:rect b="b" l="l" r="r" t="t"/>
              <a:pathLst>
                <a:path extrusionOk="0" h="387" w="382">
                  <a:moveTo>
                    <a:pt x="183" y="1"/>
                  </a:moveTo>
                  <a:cubicBezTo>
                    <a:pt x="135" y="1"/>
                    <a:pt x="85" y="16"/>
                    <a:pt x="48" y="53"/>
                  </a:cubicBezTo>
                  <a:cubicBezTo>
                    <a:pt x="48" y="65"/>
                    <a:pt x="36" y="77"/>
                    <a:pt x="24" y="88"/>
                  </a:cubicBezTo>
                  <a:cubicBezTo>
                    <a:pt x="24" y="100"/>
                    <a:pt x="12" y="112"/>
                    <a:pt x="12" y="112"/>
                  </a:cubicBezTo>
                  <a:cubicBezTo>
                    <a:pt x="12" y="124"/>
                    <a:pt x="1" y="136"/>
                    <a:pt x="1" y="148"/>
                  </a:cubicBezTo>
                  <a:cubicBezTo>
                    <a:pt x="1" y="160"/>
                    <a:pt x="1" y="184"/>
                    <a:pt x="1" y="196"/>
                  </a:cubicBezTo>
                  <a:cubicBezTo>
                    <a:pt x="1" y="243"/>
                    <a:pt x="12" y="291"/>
                    <a:pt x="48" y="327"/>
                  </a:cubicBezTo>
                  <a:cubicBezTo>
                    <a:pt x="96" y="362"/>
                    <a:pt x="132" y="386"/>
                    <a:pt x="191" y="386"/>
                  </a:cubicBezTo>
                  <a:cubicBezTo>
                    <a:pt x="215" y="386"/>
                    <a:pt x="239" y="374"/>
                    <a:pt x="263" y="374"/>
                  </a:cubicBezTo>
                  <a:cubicBezTo>
                    <a:pt x="286" y="362"/>
                    <a:pt x="310" y="350"/>
                    <a:pt x="322" y="327"/>
                  </a:cubicBezTo>
                  <a:cubicBezTo>
                    <a:pt x="346" y="315"/>
                    <a:pt x="358" y="291"/>
                    <a:pt x="370" y="267"/>
                  </a:cubicBezTo>
                  <a:cubicBezTo>
                    <a:pt x="370" y="243"/>
                    <a:pt x="382" y="219"/>
                    <a:pt x="382" y="196"/>
                  </a:cubicBezTo>
                  <a:cubicBezTo>
                    <a:pt x="382" y="184"/>
                    <a:pt x="382" y="160"/>
                    <a:pt x="382" y="148"/>
                  </a:cubicBezTo>
                  <a:cubicBezTo>
                    <a:pt x="370" y="136"/>
                    <a:pt x="370" y="124"/>
                    <a:pt x="370" y="112"/>
                  </a:cubicBezTo>
                  <a:cubicBezTo>
                    <a:pt x="358" y="112"/>
                    <a:pt x="358" y="100"/>
                    <a:pt x="346" y="88"/>
                  </a:cubicBezTo>
                  <a:cubicBezTo>
                    <a:pt x="346" y="77"/>
                    <a:pt x="334" y="65"/>
                    <a:pt x="322" y="53"/>
                  </a:cubicBezTo>
                  <a:cubicBezTo>
                    <a:pt x="310" y="41"/>
                    <a:pt x="310" y="41"/>
                    <a:pt x="298" y="29"/>
                  </a:cubicBezTo>
                  <a:cubicBezTo>
                    <a:pt x="286" y="29"/>
                    <a:pt x="274" y="17"/>
                    <a:pt x="263" y="17"/>
                  </a:cubicBezTo>
                  <a:cubicBezTo>
                    <a:pt x="251" y="5"/>
                    <a:pt x="239" y="5"/>
                    <a:pt x="227" y="5"/>
                  </a:cubicBezTo>
                  <a:cubicBezTo>
                    <a:pt x="213" y="2"/>
                    <a:pt x="198"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76"/>
            <p:cNvSpPr/>
            <p:nvPr/>
          </p:nvSpPr>
          <p:spPr>
            <a:xfrm>
              <a:off x="528025" y="2464900"/>
              <a:ext cx="9550" cy="9675"/>
            </a:xfrm>
            <a:custGeom>
              <a:rect b="b" l="l" r="r" t="t"/>
              <a:pathLst>
                <a:path extrusionOk="0" h="387" w="382">
                  <a:moveTo>
                    <a:pt x="183" y="1"/>
                  </a:moveTo>
                  <a:cubicBezTo>
                    <a:pt x="136" y="1"/>
                    <a:pt x="88" y="16"/>
                    <a:pt x="60" y="53"/>
                  </a:cubicBezTo>
                  <a:cubicBezTo>
                    <a:pt x="48" y="65"/>
                    <a:pt x="36" y="77"/>
                    <a:pt x="36" y="88"/>
                  </a:cubicBezTo>
                  <a:cubicBezTo>
                    <a:pt x="25" y="88"/>
                    <a:pt x="25" y="100"/>
                    <a:pt x="13" y="112"/>
                  </a:cubicBezTo>
                  <a:cubicBezTo>
                    <a:pt x="13" y="124"/>
                    <a:pt x="1" y="136"/>
                    <a:pt x="1" y="148"/>
                  </a:cubicBezTo>
                  <a:cubicBezTo>
                    <a:pt x="1" y="160"/>
                    <a:pt x="1" y="172"/>
                    <a:pt x="1" y="196"/>
                  </a:cubicBezTo>
                  <a:cubicBezTo>
                    <a:pt x="1" y="219"/>
                    <a:pt x="1" y="243"/>
                    <a:pt x="13" y="267"/>
                  </a:cubicBezTo>
                  <a:cubicBezTo>
                    <a:pt x="25" y="291"/>
                    <a:pt x="36" y="303"/>
                    <a:pt x="60" y="327"/>
                  </a:cubicBezTo>
                  <a:cubicBezTo>
                    <a:pt x="72" y="339"/>
                    <a:pt x="96" y="362"/>
                    <a:pt x="120" y="362"/>
                  </a:cubicBezTo>
                  <a:cubicBezTo>
                    <a:pt x="144" y="374"/>
                    <a:pt x="167" y="386"/>
                    <a:pt x="191" y="386"/>
                  </a:cubicBezTo>
                  <a:cubicBezTo>
                    <a:pt x="215" y="386"/>
                    <a:pt x="239" y="374"/>
                    <a:pt x="263" y="362"/>
                  </a:cubicBezTo>
                  <a:cubicBezTo>
                    <a:pt x="286" y="362"/>
                    <a:pt x="310" y="339"/>
                    <a:pt x="322" y="327"/>
                  </a:cubicBezTo>
                  <a:cubicBezTo>
                    <a:pt x="346" y="303"/>
                    <a:pt x="358" y="291"/>
                    <a:pt x="370" y="267"/>
                  </a:cubicBezTo>
                  <a:cubicBezTo>
                    <a:pt x="382" y="243"/>
                    <a:pt x="382" y="219"/>
                    <a:pt x="382" y="196"/>
                  </a:cubicBezTo>
                  <a:cubicBezTo>
                    <a:pt x="382" y="136"/>
                    <a:pt x="370" y="88"/>
                    <a:pt x="322" y="53"/>
                  </a:cubicBezTo>
                  <a:cubicBezTo>
                    <a:pt x="322" y="41"/>
                    <a:pt x="310" y="41"/>
                    <a:pt x="298" y="29"/>
                  </a:cubicBezTo>
                  <a:cubicBezTo>
                    <a:pt x="286" y="17"/>
                    <a:pt x="275" y="17"/>
                    <a:pt x="263" y="17"/>
                  </a:cubicBezTo>
                  <a:cubicBezTo>
                    <a:pt x="251" y="5"/>
                    <a:pt x="239" y="5"/>
                    <a:pt x="227" y="5"/>
                  </a:cubicBezTo>
                  <a:cubicBezTo>
                    <a:pt x="213" y="2"/>
                    <a:pt x="198"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76"/>
            <p:cNvSpPr/>
            <p:nvPr/>
          </p:nvSpPr>
          <p:spPr>
            <a:xfrm>
              <a:off x="539925" y="2450125"/>
              <a:ext cx="36350" cy="19375"/>
            </a:xfrm>
            <a:custGeom>
              <a:rect b="b" l="l" r="r" t="t"/>
              <a:pathLst>
                <a:path extrusionOk="0" h="775" w="1454">
                  <a:moveTo>
                    <a:pt x="1234" y="1"/>
                  </a:moveTo>
                  <a:cubicBezTo>
                    <a:pt x="1212" y="1"/>
                    <a:pt x="1189" y="5"/>
                    <a:pt x="1168" y="13"/>
                  </a:cubicBezTo>
                  <a:cubicBezTo>
                    <a:pt x="1073" y="48"/>
                    <a:pt x="1025" y="156"/>
                    <a:pt x="1061" y="263"/>
                  </a:cubicBezTo>
                  <a:cubicBezTo>
                    <a:pt x="1084" y="334"/>
                    <a:pt x="1156" y="382"/>
                    <a:pt x="1239" y="382"/>
                  </a:cubicBezTo>
                  <a:cubicBezTo>
                    <a:pt x="1263" y="382"/>
                    <a:pt x="1287" y="382"/>
                    <a:pt x="1311" y="370"/>
                  </a:cubicBezTo>
                  <a:cubicBezTo>
                    <a:pt x="1406" y="334"/>
                    <a:pt x="1454" y="215"/>
                    <a:pt x="1418" y="120"/>
                  </a:cubicBezTo>
                  <a:cubicBezTo>
                    <a:pt x="1390" y="46"/>
                    <a:pt x="1312" y="1"/>
                    <a:pt x="1234" y="1"/>
                  </a:cubicBezTo>
                  <a:close/>
                  <a:moveTo>
                    <a:pt x="726" y="192"/>
                  </a:moveTo>
                  <a:cubicBezTo>
                    <a:pt x="703" y="192"/>
                    <a:pt x="679" y="195"/>
                    <a:pt x="656" y="203"/>
                  </a:cubicBezTo>
                  <a:cubicBezTo>
                    <a:pt x="561" y="251"/>
                    <a:pt x="513" y="358"/>
                    <a:pt x="549" y="453"/>
                  </a:cubicBezTo>
                  <a:cubicBezTo>
                    <a:pt x="584" y="537"/>
                    <a:pt x="656" y="584"/>
                    <a:pt x="727" y="584"/>
                  </a:cubicBezTo>
                  <a:cubicBezTo>
                    <a:pt x="751" y="584"/>
                    <a:pt x="775" y="572"/>
                    <a:pt x="799" y="560"/>
                  </a:cubicBezTo>
                  <a:cubicBezTo>
                    <a:pt x="894" y="525"/>
                    <a:pt x="953" y="418"/>
                    <a:pt x="906" y="322"/>
                  </a:cubicBezTo>
                  <a:cubicBezTo>
                    <a:pt x="878" y="239"/>
                    <a:pt x="807" y="192"/>
                    <a:pt x="726" y="192"/>
                  </a:cubicBezTo>
                  <a:close/>
                  <a:moveTo>
                    <a:pt x="222" y="394"/>
                  </a:moveTo>
                  <a:cubicBezTo>
                    <a:pt x="200" y="394"/>
                    <a:pt x="177" y="398"/>
                    <a:pt x="156" y="406"/>
                  </a:cubicBezTo>
                  <a:cubicBezTo>
                    <a:pt x="60" y="441"/>
                    <a:pt x="1" y="560"/>
                    <a:pt x="49" y="656"/>
                  </a:cubicBezTo>
                  <a:cubicBezTo>
                    <a:pt x="72" y="727"/>
                    <a:pt x="144" y="775"/>
                    <a:pt x="227" y="775"/>
                  </a:cubicBezTo>
                  <a:cubicBezTo>
                    <a:pt x="251" y="775"/>
                    <a:pt x="275" y="775"/>
                    <a:pt x="299" y="763"/>
                  </a:cubicBezTo>
                  <a:cubicBezTo>
                    <a:pt x="394" y="727"/>
                    <a:pt x="441" y="608"/>
                    <a:pt x="406" y="513"/>
                  </a:cubicBezTo>
                  <a:cubicBezTo>
                    <a:pt x="378" y="439"/>
                    <a:pt x="300" y="394"/>
                    <a:pt x="222" y="39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76"/>
            <p:cNvSpPr/>
            <p:nvPr/>
          </p:nvSpPr>
          <p:spPr>
            <a:xfrm>
              <a:off x="578625" y="2445125"/>
              <a:ext cx="9850" cy="9500"/>
            </a:xfrm>
            <a:custGeom>
              <a:rect b="b" l="l" r="r" t="t"/>
              <a:pathLst>
                <a:path extrusionOk="0" h="380" w="394">
                  <a:moveTo>
                    <a:pt x="184" y="1"/>
                  </a:moveTo>
                  <a:cubicBezTo>
                    <a:pt x="136" y="1"/>
                    <a:pt x="95" y="23"/>
                    <a:pt x="60" y="58"/>
                  </a:cubicBezTo>
                  <a:cubicBezTo>
                    <a:pt x="48" y="70"/>
                    <a:pt x="48" y="70"/>
                    <a:pt x="36" y="82"/>
                  </a:cubicBezTo>
                  <a:cubicBezTo>
                    <a:pt x="25" y="94"/>
                    <a:pt x="25" y="106"/>
                    <a:pt x="13" y="117"/>
                  </a:cubicBezTo>
                  <a:cubicBezTo>
                    <a:pt x="13" y="129"/>
                    <a:pt x="13" y="141"/>
                    <a:pt x="13" y="153"/>
                  </a:cubicBezTo>
                  <a:cubicBezTo>
                    <a:pt x="1" y="165"/>
                    <a:pt x="1" y="177"/>
                    <a:pt x="1" y="189"/>
                  </a:cubicBezTo>
                  <a:cubicBezTo>
                    <a:pt x="1" y="248"/>
                    <a:pt x="25" y="296"/>
                    <a:pt x="60" y="332"/>
                  </a:cubicBezTo>
                  <a:cubicBezTo>
                    <a:pt x="96" y="368"/>
                    <a:pt x="144" y="379"/>
                    <a:pt x="191" y="379"/>
                  </a:cubicBezTo>
                  <a:cubicBezTo>
                    <a:pt x="227" y="379"/>
                    <a:pt x="251" y="379"/>
                    <a:pt x="275" y="368"/>
                  </a:cubicBezTo>
                  <a:cubicBezTo>
                    <a:pt x="298" y="356"/>
                    <a:pt x="310" y="344"/>
                    <a:pt x="334" y="332"/>
                  </a:cubicBezTo>
                  <a:cubicBezTo>
                    <a:pt x="370" y="296"/>
                    <a:pt x="394" y="248"/>
                    <a:pt x="394" y="189"/>
                  </a:cubicBezTo>
                  <a:cubicBezTo>
                    <a:pt x="394" y="141"/>
                    <a:pt x="370" y="94"/>
                    <a:pt x="334" y="58"/>
                  </a:cubicBezTo>
                  <a:cubicBezTo>
                    <a:pt x="322" y="46"/>
                    <a:pt x="310" y="34"/>
                    <a:pt x="298" y="34"/>
                  </a:cubicBezTo>
                  <a:cubicBezTo>
                    <a:pt x="298" y="22"/>
                    <a:pt x="287" y="22"/>
                    <a:pt x="275" y="10"/>
                  </a:cubicBezTo>
                  <a:lnTo>
                    <a:pt x="239" y="10"/>
                  </a:lnTo>
                  <a:cubicBezTo>
                    <a:pt x="220" y="4"/>
                    <a:pt x="201" y="1"/>
                    <a:pt x="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76"/>
            <p:cNvSpPr/>
            <p:nvPr/>
          </p:nvSpPr>
          <p:spPr>
            <a:xfrm>
              <a:off x="667325" y="1813625"/>
              <a:ext cx="33375" cy="148375"/>
            </a:xfrm>
            <a:custGeom>
              <a:rect b="b" l="l" r="r" t="t"/>
              <a:pathLst>
                <a:path extrusionOk="0" h="5935" w="1335">
                  <a:moveTo>
                    <a:pt x="214" y="0"/>
                  </a:moveTo>
                  <a:cubicBezTo>
                    <a:pt x="199" y="0"/>
                    <a:pt x="183" y="2"/>
                    <a:pt x="168" y="5"/>
                  </a:cubicBezTo>
                  <a:cubicBezTo>
                    <a:pt x="60" y="41"/>
                    <a:pt x="1" y="136"/>
                    <a:pt x="25" y="243"/>
                  </a:cubicBezTo>
                  <a:cubicBezTo>
                    <a:pt x="48" y="327"/>
                    <a:pt x="132" y="386"/>
                    <a:pt x="215" y="386"/>
                  </a:cubicBezTo>
                  <a:lnTo>
                    <a:pt x="263" y="386"/>
                  </a:lnTo>
                  <a:cubicBezTo>
                    <a:pt x="370" y="351"/>
                    <a:pt x="429" y="243"/>
                    <a:pt x="406" y="148"/>
                  </a:cubicBezTo>
                  <a:cubicBezTo>
                    <a:pt x="375" y="57"/>
                    <a:pt x="301" y="0"/>
                    <a:pt x="214" y="0"/>
                  </a:cubicBezTo>
                  <a:close/>
                  <a:moveTo>
                    <a:pt x="341" y="500"/>
                  </a:moveTo>
                  <a:cubicBezTo>
                    <a:pt x="327" y="500"/>
                    <a:pt x="313" y="502"/>
                    <a:pt x="298" y="505"/>
                  </a:cubicBezTo>
                  <a:cubicBezTo>
                    <a:pt x="191" y="529"/>
                    <a:pt x="132" y="636"/>
                    <a:pt x="156" y="732"/>
                  </a:cubicBezTo>
                  <a:cubicBezTo>
                    <a:pt x="179" y="827"/>
                    <a:pt x="251" y="886"/>
                    <a:pt x="346" y="886"/>
                  </a:cubicBezTo>
                  <a:cubicBezTo>
                    <a:pt x="358" y="886"/>
                    <a:pt x="370" y="886"/>
                    <a:pt x="382" y="874"/>
                  </a:cubicBezTo>
                  <a:cubicBezTo>
                    <a:pt x="489" y="851"/>
                    <a:pt x="549" y="744"/>
                    <a:pt x="525" y="648"/>
                  </a:cubicBezTo>
                  <a:cubicBezTo>
                    <a:pt x="504" y="557"/>
                    <a:pt x="424" y="500"/>
                    <a:pt x="341" y="500"/>
                  </a:cubicBezTo>
                  <a:close/>
                  <a:moveTo>
                    <a:pt x="464" y="1000"/>
                  </a:moveTo>
                  <a:cubicBezTo>
                    <a:pt x="449" y="1000"/>
                    <a:pt x="433" y="1002"/>
                    <a:pt x="418" y="1005"/>
                  </a:cubicBezTo>
                  <a:cubicBezTo>
                    <a:pt x="310" y="1029"/>
                    <a:pt x="251" y="1125"/>
                    <a:pt x="275" y="1232"/>
                  </a:cubicBezTo>
                  <a:cubicBezTo>
                    <a:pt x="287" y="1327"/>
                    <a:pt x="370" y="1386"/>
                    <a:pt x="453" y="1386"/>
                  </a:cubicBezTo>
                  <a:cubicBezTo>
                    <a:pt x="477" y="1386"/>
                    <a:pt x="489" y="1375"/>
                    <a:pt x="501" y="1375"/>
                  </a:cubicBezTo>
                  <a:cubicBezTo>
                    <a:pt x="608" y="1351"/>
                    <a:pt x="668" y="1255"/>
                    <a:pt x="644" y="1148"/>
                  </a:cubicBezTo>
                  <a:cubicBezTo>
                    <a:pt x="623" y="1057"/>
                    <a:pt x="551" y="1000"/>
                    <a:pt x="464" y="1000"/>
                  </a:cubicBezTo>
                  <a:close/>
                  <a:moveTo>
                    <a:pt x="571" y="1500"/>
                  </a:moveTo>
                  <a:cubicBezTo>
                    <a:pt x="556" y="1500"/>
                    <a:pt x="540" y="1502"/>
                    <a:pt x="525" y="1506"/>
                  </a:cubicBezTo>
                  <a:cubicBezTo>
                    <a:pt x="429" y="1529"/>
                    <a:pt x="358" y="1625"/>
                    <a:pt x="382" y="1732"/>
                  </a:cubicBezTo>
                  <a:cubicBezTo>
                    <a:pt x="394" y="1815"/>
                    <a:pt x="477" y="1887"/>
                    <a:pt x="572" y="1887"/>
                  </a:cubicBezTo>
                  <a:cubicBezTo>
                    <a:pt x="584" y="1887"/>
                    <a:pt x="596" y="1887"/>
                    <a:pt x="608" y="1875"/>
                  </a:cubicBezTo>
                  <a:cubicBezTo>
                    <a:pt x="715" y="1851"/>
                    <a:pt x="775" y="1756"/>
                    <a:pt x="751" y="1648"/>
                  </a:cubicBezTo>
                  <a:cubicBezTo>
                    <a:pt x="731" y="1557"/>
                    <a:pt x="658" y="1500"/>
                    <a:pt x="571" y="1500"/>
                  </a:cubicBezTo>
                  <a:close/>
                  <a:moveTo>
                    <a:pt x="673" y="2001"/>
                  </a:moveTo>
                  <a:cubicBezTo>
                    <a:pt x="660" y="2001"/>
                    <a:pt x="646" y="2002"/>
                    <a:pt x="632" y="2006"/>
                  </a:cubicBezTo>
                  <a:cubicBezTo>
                    <a:pt x="525" y="2029"/>
                    <a:pt x="453" y="2125"/>
                    <a:pt x="477" y="2232"/>
                  </a:cubicBezTo>
                  <a:cubicBezTo>
                    <a:pt x="501" y="2315"/>
                    <a:pt x="572" y="2387"/>
                    <a:pt x="668" y="2387"/>
                  </a:cubicBezTo>
                  <a:lnTo>
                    <a:pt x="703" y="2387"/>
                  </a:lnTo>
                  <a:cubicBezTo>
                    <a:pt x="810" y="2363"/>
                    <a:pt x="882" y="2256"/>
                    <a:pt x="858" y="2160"/>
                  </a:cubicBezTo>
                  <a:cubicBezTo>
                    <a:pt x="837" y="2067"/>
                    <a:pt x="763" y="2001"/>
                    <a:pt x="673" y="2001"/>
                  </a:cubicBezTo>
                  <a:close/>
                  <a:moveTo>
                    <a:pt x="750" y="2504"/>
                  </a:moveTo>
                  <a:cubicBezTo>
                    <a:pt x="743" y="2504"/>
                    <a:pt x="735" y="2505"/>
                    <a:pt x="727" y="2506"/>
                  </a:cubicBezTo>
                  <a:cubicBezTo>
                    <a:pt x="620" y="2529"/>
                    <a:pt x="549" y="2625"/>
                    <a:pt x="572" y="2732"/>
                  </a:cubicBezTo>
                  <a:cubicBezTo>
                    <a:pt x="584" y="2827"/>
                    <a:pt x="668" y="2887"/>
                    <a:pt x="763" y="2887"/>
                  </a:cubicBezTo>
                  <a:lnTo>
                    <a:pt x="787" y="2887"/>
                  </a:lnTo>
                  <a:cubicBezTo>
                    <a:pt x="894" y="2863"/>
                    <a:pt x="965" y="2768"/>
                    <a:pt x="953" y="2660"/>
                  </a:cubicBezTo>
                  <a:cubicBezTo>
                    <a:pt x="931" y="2572"/>
                    <a:pt x="848" y="2504"/>
                    <a:pt x="750" y="2504"/>
                  </a:cubicBezTo>
                  <a:close/>
                  <a:moveTo>
                    <a:pt x="834" y="3004"/>
                  </a:moveTo>
                  <a:cubicBezTo>
                    <a:pt x="826" y="3004"/>
                    <a:pt x="818" y="3005"/>
                    <a:pt x="810" y="3006"/>
                  </a:cubicBezTo>
                  <a:cubicBezTo>
                    <a:pt x="703" y="3030"/>
                    <a:pt x="632" y="3125"/>
                    <a:pt x="656" y="3232"/>
                  </a:cubicBezTo>
                  <a:cubicBezTo>
                    <a:pt x="668" y="3327"/>
                    <a:pt x="751" y="3399"/>
                    <a:pt x="846" y="3399"/>
                  </a:cubicBezTo>
                  <a:cubicBezTo>
                    <a:pt x="846" y="3399"/>
                    <a:pt x="858" y="3399"/>
                    <a:pt x="870" y="3387"/>
                  </a:cubicBezTo>
                  <a:cubicBezTo>
                    <a:pt x="977" y="3375"/>
                    <a:pt x="1049" y="3280"/>
                    <a:pt x="1037" y="3172"/>
                  </a:cubicBezTo>
                  <a:cubicBezTo>
                    <a:pt x="1015" y="3073"/>
                    <a:pt x="931" y="3004"/>
                    <a:pt x="834" y="3004"/>
                  </a:cubicBezTo>
                  <a:close/>
                  <a:moveTo>
                    <a:pt x="917" y="3516"/>
                  </a:moveTo>
                  <a:cubicBezTo>
                    <a:pt x="909" y="3516"/>
                    <a:pt x="902" y="3517"/>
                    <a:pt x="894" y="3518"/>
                  </a:cubicBezTo>
                  <a:cubicBezTo>
                    <a:pt x="787" y="3530"/>
                    <a:pt x="715" y="3625"/>
                    <a:pt x="727" y="3732"/>
                  </a:cubicBezTo>
                  <a:cubicBezTo>
                    <a:pt x="739" y="3827"/>
                    <a:pt x="822" y="3899"/>
                    <a:pt x="918" y="3899"/>
                  </a:cubicBezTo>
                  <a:lnTo>
                    <a:pt x="941" y="3899"/>
                  </a:lnTo>
                  <a:cubicBezTo>
                    <a:pt x="1049" y="3887"/>
                    <a:pt x="1120" y="3792"/>
                    <a:pt x="1108" y="3684"/>
                  </a:cubicBezTo>
                  <a:cubicBezTo>
                    <a:pt x="1097" y="3585"/>
                    <a:pt x="1014" y="3516"/>
                    <a:pt x="917" y="3516"/>
                  </a:cubicBezTo>
                  <a:close/>
                  <a:moveTo>
                    <a:pt x="986" y="4028"/>
                  </a:moveTo>
                  <a:cubicBezTo>
                    <a:pt x="979" y="4028"/>
                    <a:pt x="972" y="4029"/>
                    <a:pt x="965" y="4030"/>
                  </a:cubicBezTo>
                  <a:cubicBezTo>
                    <a:pt x="858" y="4042"/>
                    <a:pt x="775" y="4137"/>
                    <a:pt x="799" y="4244"/>
                  </a:cubicBezTo>
                  <a:cubicBezTo>
                    <a:pt x="810" y="4339"/>
                    <a:pt x="882" y="4411"/>
                    <a:pt x="989" y="4411"/>
                  </a:cubicBezTo>
                  <a:lnTo>
                    <a:pt x="1001" y="4411"/>
                  </a:lnTo>
                  <a:cubicBezTo>
                    <a:pt x="1108" y="4399"/>
                    <a:pt x="1191" y="4303"/>
                    <a:pt x="1180" y="4196"/>
                  </a:cubicBezTo>
                  <a:cubicBezTo>
                    <a:pt x="1168" y="4097"/>
                    <a:pt x="1076" y="4028"/>
                    <a:pt x="986" y="4028"/>
                  </a:cubicBezTo>
                  <a:close/>
                  <a:moveTo>
                    <a:pt x="1045" y="4529"/>
                  </a:moveTo>
                  <a:cubicBezTo>
                    <a:pt x="1038" y="4529"/>
                    <a:pt x="1032" y="4529"/>
                    <a:pt x="1025" y="4530"/>
                  </a:cubicBezTo>
                  <a:cubicBezTo>
                    <a:pt x="918" y="4542"/>
                    <a:pt x="834" y="4637"/>
                    <a:pt x="846" y="4744"/>
                  </a:cubicBezTo>
                  <a:cubicBezTo>
                    <a:pt x="857" y="4833"/>
                    <a:pt x="931" y="4912"/>
                    <a:pt x="1018" y="4912"/>
                  </a:cubicBezTo>
                  <a:cubicBezTo>
                    <a:pt x="1024" y="4912"/>
                    <a:pt x="1031" y="4911"/>
                    <a:pt x="1037" y="4911"/>
                  </a:cubicBezTo>
                  <a:lnTo>
                    <a:pt x="1060" y="4911"/>
                  </a:lnTo>
                  <a:cubicBezTo>
                    <a:pt x="1168" y="4911"/>
                    <a:pt x="1239" y="4815"/>
                    <a:pt x="1227" y="4708"/>
                  </a:cubicBezTo>
                  <a:cubicBezTo>
                    <a:pt x="1227" y="4608"/>
                    <a:pt x="1144" y="4529"/>
                    <a:pt x="1045" y="4529"/>
                  </a:cubicBezTo>
                  <a:close/>
                  <a:moveTo>
                    <a:pt x="1093" y="5041"/>
                  </a:moveTo>
                  <a:cubicBezTo>
                    <a:pt x="1086" y="5041"/>
                    <a:pt x="1079" y="5041"/>
                    <a:pt x="1072" y="5042"/>
                  </a:cubicBezTo>
                  <a:cubicBezTo>
                    <a:pt x="965" y="5054"/>
                    <a:pt x="894" y="5149"/>
                    <a:pt x="894" y="5256"/>
                  </a:cubicBezTo>
                  <a:cubicBezTo>
                    <a:pt x="906" y="5351"/>
                    <a:pt x="989" y="5423"/>
                    <a:pt x="1084" y="5423"/>
                  </a:cubicBezTo>
                  <a:lnTo>
                    <a:pt x="1108" y="5423"/>
                  </a:lnTo>
                  <a:cubicBezTo>
                    <a:pt x="1215" y="5423"/>
                    <a:pt x="1287" y="5327"/>
                    <a:pt x="1287" y="5220"/>
                  </a:cubicBezTo>
                  <a:cubicBezTo>
                    <a:pt x="1276" y="5120"/>
                    <a:pt x="1191" y="5041"/>
                    <a:pt x="1093" y="5041"/>
                  </a:cubicBezTo>
                  <a:close/>
                  <a:moveTo>
                    <a:pt x="1140" y="5552"/>
                  </a:moveTo>
                  <a:cubicBezTo>
                    <a:pt x="1134" y="5552"/>
                    <a:pt x="1127" y="5553"/>
                    <a:pt x="1120" y="5554"/>
                  </a:cubicBezTo>
                  <a:cubicBezTo>
                    <a:pt x="1013" y="5566"/>
                    <a:pt x="930" y="5649"/>
                    <a:pt x="941" y="5756"/>
                  </a:cubicBezTo>
                  <a:cubicBezTo>
                    <a:pt x="941" y="5863"/>
                    <a:pt x="1037" y="5935"/>
                    <a:pt x="1132" y="5935"/>
                  </a:cubicBezTo>
                  <a:lnTo>
                    <a:pt x="1144" y="5935"/>
                  </a:lnTo>
                  <a:cubicBezTo>
                    <a:pt x="1251" y="5935"/>
                    <a:pt x="1334" y="5839"/>
                    <a:pt x="1322" y="5732"/>
                  </a:cubicBezTo>
                  <a:cubicBezTo>
                    <a:pt x="1311" y="5632"/>
                    <a:pt x="1238" y="5552"/>
                    <a:pt x="1140" y="555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76"/>
            <p:cNvSpPr/>
            <p:nvPr/>
          </p:nvSpPr>
          <p:spPr>
            <a:xfrm>
              <a:off x="784900" y="1860125"/>
              <a:ext cx="87250" cy="90275"/>
            </a:xfrm>
            <a:custGeom>
              <a:rect b="b" l="l" r="r" t="t"/>
              <a:pathLst>
                <a:path extrusionOk="0" h="3611" w="3490">
                  <a:moveTo>
                    <a:pt x="1789" y="1"/>
                  </a:moveTo>
                  <a:cubicBezTo>
                    <a:pt x="1764" y="1"/>
                    <a:pt x="1740" y="1"/>
                    <a:pt x="1715" y="3"/>
                  </a:cubicBezTo>
                  <a:cubicBezTo>
                    <a:pt x="1013" y="50"/>
                    <a:pt x="370" y="586"/>
                    <a:pt x="179" y="1277"/>
                  </a:cubicBezTo>
                  <a:cubicBezTo>
                    <a:pt x="1" y="1955"/>
                    <a:pt x="263" y="2729"/>
                    <a:pt x="810" y="3182"/>
                  </a:cubicBezTo>
                  <a:cubicBezTo>
                    <a:pt x="1156" y="3456"/>
                    <a:pt x="1608" y="3610"/>
                    <a:pt x="2061" y="3610"/>
                  </a:cubicBezTo>
                  <a:cubicBezTo>
                    <a:pt x="2311" y="3610"/>
                    <a:pt x="2561" y="3563"/>
                    <a:pt x="2787" y="3467"/>
                  </a:cubicBezTo>
                  <a:cubicBezTo>
                    <a:pt x="2894" y="3432"/>
                    <a:pt x="2942" y="3313"/>
                    <a:pt x="2906" y="3217"/>
                  </a:cubicBezTo>
                  <a:cubicBezTo>
                    <a:pt x="2869" y="3144"/>
                    <a:pt x="2796" y="3098"/>
                    <a:pt x="2721" y="3098"/>
                  </a:cubicBezTo>
                  <a:cubicBezTo>
                    <a:pt x="2699" y="3098"/>
                    <a:pt x="2677" y="3102"/>
                    <a:pt x="2656" y="3110"/>
                  </a:cubicBezTo>
                  <a:cubicBezTo>
                    <a:pt x="2468" y="3181"/>
                    <a:pt x="2268" y="3215"/>
                    <a:pt x="2069" y="3215"/>
                  </a:cubicBezTo>
                  <a:cubicBezTo>
                    <a:pt x="1698" y="3215"/>
                    <a:pt x="1331" y="3097"/>
                    <a:pt x="1060" y="2872"/>
                  </a:cubicBezTo>
                  <a:cubicBezTo>
                    <a:pt x="620" y="2527"/>
                    <a:pt x="406" y="1908"/>
                    <a:pt x="548" y="1384"/>
                  </a:cubicBezTo>
                  <a:cubicBezTo>
                    <a:pt x="691" y="848"/>
                    <a:pt x="1203" y="419"/>
                    <a:pt x="1739" y="396"/>
                  </a:cubicBezTo>
                  <a:cubicBezTo>
                    <a:pt x="1763" y="394"/>
                    <a:pt x="1787" y="393"/>
                    <a:pt x="1811" y="393"/>
                  </a:cubicBezTo>
                  <a:cubicBezTo>
                    <a:pt x="2334" y="393"/>
                    <a:pt x="2841" y="763"/>
                    <a:pt x="2977" y="1253"/>
                  </a:cubicBezTo>
                  <a:cubicBezTo>
                    <a:pt x="3073" y="1598"/>
                    <a:pt x="2989" y="1955"/>
                    <a:pt x="2763" y="2146"/>
                  </a:cubicBezTo>
                  <a:cubicBezTo>
                    <a:pt x="2656" y="2242"/>
                    <a:pt x="2510" y="2290"/>
                    <a:pt x="2361" y="2290"/>
                  </a:cubicBezTo>
                  <a:cubicBezTo>
                    <a:pt x="2344" y="2290"/>
                    <a:pt x="2327" y="2290"/>
                    <a:pt x="2311" y="2289"/>
                  </a:cubicBezTo>
                  <a:cubicBezTo>
                    <a:pt x="2168" y="2277"/>
                    <a:pt x="2049" y="2217"/>
                    <a:pt x="1977" y="2122"/>
                  </a:cubicBezTo>
                  <a:cubicBezTo>
                    <a:pt x="1906" y="2027"/>
                    <a:pt x="1894" y="1860"/>
                    <a:pt x="1942" y="1717"/>
                  </a:cubicBezTo>
                  <a:cubicBezTo>
                    <a:pt x="2001" y="1598"/>
                    <a:pt x="2084" y="1527"/>
                    <a:pt x="2192" y="1515"/>
                  </a:cubicBezTo>
                  <a:cubicBezTo>
                    <a:pt x="2299" y="1503"/>
                    <a:pt x="2370" y="1408"/>
                    <a:pt x="2358" y="1300"/>
                  </a:cubicBezTo>
                  <a:cubicBezTo>
                    <a:pt x="2347" y="1201"/>
                    <a:pt x="2265" y="1132"/>
                    <a:pt x="2167" y="1132"/>
                  </a:cubicBezTo>
                  <a:cubicBezTo>
                    <a:pt x="2159" y="1132"/>
                    <a:pt x="2152" y="1133"/>
                    <a:pt x="2144" y="1134"/>
                  </a:cubicBezTo>
                  <a:cubicBezTo>
                    <a:pt x="1906" y="1158"/>
                    <a:pt x="1703" y="1324"/>
                    <a:pt x="1596" y="1574"/>
                  </a:cubicBezTo>
                  <a:cubicBezTo>
                    <a:pt x="1477" y="1836"/>
                    <a:pt x="1513" y="2146"/>
                    <a:pt x="1680" y="2360"/>
                  </a:cubicBezTo>
                  <a:cubicBezTo>
                    <a:pt x="1811" y="2539"/>
                    <a:pt x="2025" y="2646"/>
                    <a:pt x="2275" y="2670"/>
                  </a:cubicBezTo>
                  <a:cubicBezTo>
                    <a:pt x="2304" y="2672"/>
                    <a:pt x="2334" y="2674"/>
                    <a:pt x="2364" y="2674"/>
                  </a:cubicBezTo>
                  <a:cubicBezTo>
                    <a:pt x="2600" y="2674"/>
                    <a:pt x="2844" y="2591"/>
                    <a:pt x="3013" y="2443"/>
                  </a:cubicBezTo>
                  <a:cubicBezTo>
                    <a:pt x="3346" y="2146"/>
                    <a:pt x="3489" y="1634"/>
                    <a:pt x="3346" y="1146"/>
                  </a:cubicBezTo>
                  <a:cubicBezTo>
                    <a:pt x="3162" y="490"/>
                    <a:pt x="2489" y="1"/>
                    <a:pt x="17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76"/>
            <p:cNvSpPr/>
            <p:nvPr/>
          </p:nvSpPr>
          <p:spPr>
            <a:xfrm>
              <a:off x="983450" y="2231350"/>
              <a:ext cx="42000" cy="31275"/>
            </a:xfrm>
            <a:custGeom>
              <a:rect b="b" l="l" r="r" t="t"/>
              <a:pathLst>
                <a:path extrusionOk="0" h="1251" w="1680">
                  <a:moveTo>
                    <a:pt x="1460" y="1"/>
                  </a:moveTo>
                  <a:cubicBezTo>
                    <a:pt x="1437" y="1"/>
                    <a:pt x="1415" y="5"/>
                    <a:pt x="1393" y="13"/>
                  </a:cubicBezTo>
                  <a:cubicBezTo>
                    <a:pt x="1298" y="48"/>
                    <a:pt x="1239" y="156"/>
                    <a:pt x="1286" y="263"/>
                  </a:cubicBezTo>
                  <a:cubicBezTo>
                    <a:pt x="1310" y="334"/>
                    <a:pt x="1381" y="382"/>
                    <a:pt x="1465" y="382"/>
                  </a:cubicBezTo>
                  <a:cubicBezTo>
                    <a:pt x="1489" y="382"/>
                    <a:pt x="1512" y="382"/>
                    <a:pt x="1536" y="370"/>
                  </a:cubicBezTo>
                  <a:cubicBezTo>
                    <a:pt x="1631" y="334"/>
                    <a:pt x="1679" y="215"/>
                    <a:pt x="1643" y="120"/>
                  </a:cubicBezTo>
                  <a:cubicBezTo>
                    <a:pt x="1616" y="46"/>
                    <a:pt x="1538" y="1"/>
                    <a:pt x="1460" y="1"/>
                  </a:cubicBezTo>
                  <a:close/>
                  <a:moveTo>
                    <a:pt x="1005" y="221"/>
                  </a:moveTo>
                  <a:cubicBezTo>
                    <a:pt x="972" y="221"/>
                    <a:pt x="938" y="230"/>
                    <a:pt x="905" y="251"/>
                  </a:cubicBezTo>
                  <a:cubicBezTo>
                    <a:pt x="810" y="298"/>
                    <a:pt x="786" y="417"/>
                    <a:pt x="834" y="513"/>
                  </a:cubicBezTo>
                  <a:cubicBezTo>
                    <a:pt x="869" y="572"/>
                    <a:pt x="941" y="608"/>
                    <a:pt x="1000" y="608"/>
                  </a:cubicBezTo>
                  <a:cubicBezTo>
                    <a:pt x="1036" y="608"/>
                    <a:pt x="1072" y="596"/>
                    <a:pt x="1096" y="572"/>
                  </a:cubicBezTo>
                  <a:cubicBezTo>
                    <a:pt x="1191" y="525"/>
                    <a:pt x="1215" y="406"/>
                    <a:pt x="1167" y="310"/>
                  </a:cubicBezTo>
                  <a:cubicBezTo>
                    <a:pt x="1128" y="255"/>
                    <a:pt x="1068" y="221"/>
                    <a:pt x="1005" y="221"/>
                  </a:cubicBezTo>
                  <a:close/>
                  <a:moveTo>
                    <a:pt x="575" y="511"/>
                  </a:moveTo>
                  <a:cubicBezTo>
                    <a:pt x="534" y="511"/>
                    <a:pt x="494" y="524"/>
                    <a:pt x="465" y="548"/>
                  </a:cubicBezTo>
                  <a:cubicBezTo>
                    <a:pt x="381" y="620"/>
                    <a:pt x="369" y="739"/>
                    <a:pt x="429" y="822"/>
                  </a:cubicBezTo>
                  <a:cubicBezTo>
                    <a:pt x="465" y="870"/>
                    <a:pt x="524" y="894"/>
                    <a:pt x="584" y="894"/>
                  </a:cubicBezTo>
                  <a:cubicBezTo>
                    <a:pt x="619" y="894"/>
                    <a:pt x="667" y="882"/>
                    <a:pt x="703" y="858"/>
                  </a:cubicBezTo>
                  <a:cubicBezTo>
                    <a:pt x="786" y="787"/>
                    <a:pt x="798" y="668"/>
                    <a:pt x="727" y="584"/>
                  </a:cubicBezTo>
                  <a:cubicBezTo>
                    <a:pt x="692" y="536"/>
                    <a:pt x="633" y="511"/>
                    <a:pt x="575" y="511"/>
                  </a:cubicBezTo>
                  <a:close/>
                  <a:moveTo>
                    <a:pt x="208" y="865"/>
                  </a:moveTo>
                  <a:cubicBezTo>
                    <a:pt x="159" y="865"/>
                    <a:pt x="109" y="886"/>
                    <a:pt x="72" y="929"/>
                  </a:cubicBezTo>
                  <a:cubicBezTo>
                    <a:pt x="0" y="1013"/>
                    <a:pt x="0" y="1132"/>
                    <a:pt x="84" y="1203"/>
                  </a:cubicBezTo>
                  <a:cubicBezTo>
                    <a:pt x="119" y="1227"/>
                    <a:pt x="167" y="1251"/>
                    <a:pt x="215" y="1251"/>
                  </a:cubicBezTo>
                  <a:cubicBezTo>
                    <a:pt x="262" y="1251"/>
                    <a:pt x="310" y="1227"/>
                    <a:pt x="357" y="1179"/>
                  </a:cubicBezTo>
                  <a:cubicBezTo>
                    <a:pt x="417" y="1108"/>
                    <a:pt x="417" y="989"/>
                    <a:pt x="334" y="918"/>
                  </a:cubicBezTo>
                  <a:cubicBezTo>
                    <a:pt x="299" y="883"/>
                    <a:pt x="254" y="865"/>
                    <a:pt x="208" y="86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76"/>
            <p:cNvSpPr/>
            <p:nvPr/>
          </p:nvSpPr>
          <p:spPr>
            <a:xfrm>
              <a:off x="500050" y="2010950"/>
              <a:ext cx="45275" cy="26050"/>
            </a:xfrm>
            <a:custGeom>
              <a:rect b="b" l="l" r="r" t="t"/>
              <a:pathLst>
                <a:path extrusionOk="0" h="1042" w="1811">
                  <a:moveTo>
                    <a:pt x="219" y="1"/>
                  </a:moveTo>
                  <a:cubicBezTo>
                    <a:pt x="137" y="1"/>
                    <a:pt x="56" y="56"/>
                    <a:pt x="36" y="137"/>
                  </a:cubicBezTo>
                  <a:cubicBezTo>
                    <a:pt x="1" y="244"/>
                    <a:pt x="60" y="351"/>
                    <a:pt x="167" y="375"/>
                  </a:cubicBezTo>
                  <a:cubicBezTo>
                    <a:pt x="179" y="387"/>
                    <a:pt x="203" y="387"/>
                    <a:pt x="215" y="387"/>
                  </a:cubicBezTo>
                  <a:cubicBezTo>
                    <a:pt x="298" y="387"/>
                    <a:pt x="382" y="328"/>
                    <a:pt x="405" y="244"/>
                  </a:cubicBezTo>
                  <a:cubicBezTo>
                    <a:pt x="429" y="137"/>
                    <a:pt x="370" y="30"/>
                    <a:pt x="262" y="6"/>
                  </a:cubicBezTo>
                  <a:cubicBezTo>
                    <a:pt x="248" y="3"/>
                    <a:pt x="234" y="1"/>
                    <a:pt x="219" y="1"/>
                  </a:cubicBezTo>
                  <a:close/>
                  <a:moveTo>
                    <a:pt x="695" y="166"/>
                  </a:moveTo>
                  <a:cubicBezTo>
                    <a:pt x="621" y="166"/>
                    <a:pt x="551" y="210"/>
                    <a:pt x="524" y="280"/>
                  </a:cubicBezTo>
                  <a:cubicBezTo>
                    <a:pt x="489" y="387"/>
                    <a:pt x="524" y="494"/>
                    <a:pt x="632" y="530"/>
                  </a:cubicBezTo>
                  <a:cubicBezTo>
                    <a:pt x="655" y="542"/>
                    <a:pt x="679" y="554"/>
                    <a:pt x="703" y="554"/>
                  </a:cubicBezTo>
                  <a:cubicBezTo>
                    <a:pt x="774" y="554"/>
                    <a:pt x="846" y="506"/>
                    <a:pt x="882" y="435"/>
                  </a:cubicBezTo>
                  <a:cubicBezTo>
                    <a:pt x="917" y="328"/>
                    <a:pt x="870" y="220"/>
                    <a:pt x="774" y="185"/>
                  </a:cubicBezTo>
                  <a:cubicBezTo>
                    <a:pt x="749" y="172"/>
                    <a:pt x="722" y="166"/>
                    <a:pt x="695" y="166"/>
                  </a:cubicBezTo>
                  <a:close/>
                  <a:moveTo>
                    <a:pt x="1167" y="390"/>
                  </a:moveTo>
                  <a:cubicBezTo>
                    <a:pt x="1100" y="390"/>
                    <a:pt x="1030" y="425"/>
                    <a:pt x="989" y="482"/>
                  </a:cubicBezTo>
                  <a:cubicBezTo>
                    <a:pt x="941" y="578"/>
                    <a:pt x="977" y="697"/>
                    <a:pt x="1072" y="744"/>
                  </a:cubicBezTo>
                  <a:cubicBezTo>
                    <a:pt x="1096" y="768"/>
                    <a:pt x="1132" y="768"/>
                    <a:pt x="1167" y="768"/>
                  </a:cubicBezTo>
                  <a:cubicBezTo>
                    <a:pt x="1227" y="768"/>
                    <a:pt x="1298" y="732"/>
                    <a:pt x="1334" y="673"/>
                  </a:cubicBezTo>
                  <a:cubicBezTo>
                    <a:pt x="1382" y="578"/>
                    <a:pt x="1346" y="459"/>
                    <a:pt x="1251" y="411"/>
                  </a:cubicBezTo>
                  <a:cubicBezTo>
                    <a:pt x="1225" y="396"/>
                    <a:pt x="1196" y="390"/>
                    <a:pt x="1167" y="390"/>
                  </a:cubicBezTo>
                  <a:close/>
                  <a:moveTo>
                    <a:pt x="1599" y="664"/>
                  </a:moveTo>
                  <a:cubicBezTo>
                    <a:pt x="1538" y="664"/>
                    <a:pt x="1478" y="692"/>
                    <a:pt x="1441" y="744"/>
                  </a:cubicBezTo>
                  <a:cubicBezTo>
                    <a:pt x="1370" y="828"/>
                    <a:pt x="1394" y="947"/>
                    <a:pt x="1477" y="1006"/>
                  </a:cubicBezTo>
                  <a:cubicBezTo>
                    <a:pt x="1513" y="1042"/>
                    <a:pt x="1548" y="1042"/>
                    <a:pt x="1596" y="1042"/>
                  </a:cubicBezTo>
                  <a:cubicBezTo>
                    <a:pt x="1655" y="1042"/>
                    <a:pt x="1715" y="1018"/>
                    <a:pt x="1751" y="971"/>
                  </a:cubicBezTo>
                  <a:cubicBezTo>
                    <a:pt x="1810" y="887"/>
                    <a:pt x="1786" y="768"/>
                    <a:pt x="1703" y="697"/>
                  </a:cubicBezTo>
                  <a:cubicBezTo>
                    <a:pt x="1672" y="674"/>
                    <a:pt x="1635" y="664"/>
                    <a:pt x="1599" y="66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7" name="Google Shape;2007;p76"/>
          <p:cNvGrpSpPr/>
          <p:nvPr/>
        </p:nvGrpSpPr>
        <p:grpSpPr>
          <a:xfrm>
            <a:off x="6290007" y="1500439"/>
            <a:ext cx="653075" cy="755750"/>
            <a:chOff x="2318725" y="1060125"/>
            <a:chExt cx="653075" cy="755750"/>
          </a:xfrm>
        </p:grpSpPr>
        <p:sp>
          <p:nvSpPr>
            <p:cNvPr id="2008" name="Google Shape;2008;p76"/>
            <p:cNvSpPr/>
            <p:nvPr/>
          </p:nvSpPr>
          <p:spPr>
            <a:xfrm>
              <a:off x="2493750" y="1327075"/>
              <a:ext cx="333100" cy="68500"/>
            </a:xfrm>
            <a:custGeom>
              <a:rect b="b" l="l" r="r" t="t"/>
              <a:pathLst>
                <a:path extrusionOk="0" h="2740" w="13324">
                  <a:moveTo>
                    <a:pt x="6668" y="370"/>
                  </a:moveTo>
                  <a:cubicBezTo>
                    <a:pt x="10800" y="370"/>
                    <a:pt x="12955" y="1025"/>
                    <a:pt x="12955" y="1370"/>
                  </a:cubicBezTo>
                  <a:cubicBezTo>
                    <a:pt x="12955" y="1715"/>
                    <a:pt x="10800" y="2370"/>
                    <a:pt x="6668" y="2370"/>
                  </a:cubicBezTo>
                  <a:cubicBezTo>
                    <a:pt x="2537" y="2370"/>
                    <a:pt x="370" y="1715"/>
                    <a:pt x="370" y="1370"/>
                  </a:cubicBezTo>
                  <a:cubicBezTo>
                    <a:pt x="370" y="1025"/>
                    <a:pt x="2537" y="370"/>
                    <a:pt x="6668" y="370"/>
                  </a:cubicBezTo>
                  <a:close/>
                  <a:moveTo>
                    <a:pt x="6668" y="1"/>
                  </a:moveTo>
                  <a:cubicBezTo>
                    <a:pt x="4358" y="1"/>
                    <a:pt x="1" y="286"/>
                    <a:pt x="1" y="1370"/>
                  </a:cubicBezTo>
                  <a:cubicBezTo>
                    <a:pt x="1" y="2453"/>
                    <a:pt x="4358" y="2739"/>
                    <a:pt x="6668" y="2739"/>
                  </a:cubicBezTo>
                  <a:cubicBezTo>
                    <a:pt x="8966" y="2739"/>
                    <a:pt x="13324" y="2453"/>
                    <a:pt x="13324" y="1370"/>
                  </a:cubicBezTo>
                  <a:cubicBezTo>
                    <a:pt x="13324" y="286"/>
                    <a:pt x="8966" y="1"/>
                    <a:pt x="66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76"/>
            <p:cNvSpPr/>
            <p:nvPr/>
          </p:nvSpPr>
          <p:spPr>
            <a:xfrm>
              <a:off x="2567875" y="1247600"/>
              <a:ext cx="79500" cy="251875"/>
            </a:xfrm>
            <a:custGeom>
              <a:rect b="b" l="l" r="r" t="t"/>
              <a:pathLst>
                <a:path extrusionOk="0" h="10075" w="3180">
                  <a:moveTo>
                    <a:pt x="131" y="1"/>
                  </a:moveTo>
                  <a:lnTo>
                    <a:pt x="0" y="2037"/>
                  </a:lnTo>
                  <a:lnTo>
                    <a:pt x="1917" y="9692"/>
                  </a:lnTo>
                  <a:cubicBezTo>
                    <a:pt x="1978" y="9927"/>
                    <a:pt x="2188" y="10074"/>
                    <a:pt x="2412" y="10074"/>
                  </a:cubicBezTo>
                  <a:cubicBezTo>
                    <a:pt x="2449" y="10074"/>
                    <a:pt x="2487" y="10070"/>
                    <a:pt x="2524" y="10061"/>
                  </a:cubicBezTo>
                  <a:lnTo>
                    <a:pt x="2751" y="10002"/>
                  </a:lnTo>
                  <a:cubicBezTo>
                    <a:pt x="3024" y="9930"/>
                    <a:pt x="3179" y="9669"/>
                    <a:pt x="3108" y="9395"/>
                  </a:cubicBezTo>
                  <a:lnTo>
                    <a:pt x="1191" y="1727"/>
                  </a:lnTo>
                  <a:lnTo>
                    <a:pt x="13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76"/>
            <p:cNvSpPr/>
            <p:nvPr/>
          </p:nvSpPr>
          <p:spPr>
            <a:xfrm>
              <a:off x="2563100" y="1242650"/>
              <a:ext cx="88425" cy="261550"/>
            </a:xfrm>
            <a:custGeom>
              <a:rect b="b" l="l" r="r" t="t"/>
              <a:pathLst>
                <a:path extrusionOk="0" h="10462" w="3537">
                  <a:moveTo>
                    <a:pt x="477" y="830"/>
                  </a:moveTo>
                  <a:lnTo>
                    <a:pt x="1203" y="2008"/>
                  </a:lnTo>
                  <a:lnTo>
                    <a:pt x="3120" y="9640"/>
                  </a:lnTo>
                  <a:cubicBezTo>
                    <a:pt x="3132" y="9724"/>
                    <a:pt x="3120" y="9807"/>
                    <a:pt x="3084" y="9867"/>
                  </a:cubicBezTo>
                  <a:cubicBezTo>
                    <a:pt x="3037" y="9938"/>
                    <a:pt x="2977" y="9986"/>
                    <a:pt x="2894" y="10009"/>
                  </a:cubicBezTo>
                  <a:lnTo>
                    <a:pt x="2668" y="10069"/>
                  </a:lnTo>
                  <a:cubicBezTo>
                    <a:pt x="2644" y="10074"/>
                    <a:pt x="2621" y="10076"/>
                    <a:pt x="2598" y="10076"/>
                  </a:cubicBezTo>
                  <a:cubicBezTo>
                    <a:pt x="2460" y="10076"/>
                    <a:pt x="2340" y="9986"/>
                    <a:pt x="2299" y="9843"/>
                  </a:cubicBezTo>
                  <a:lnTo>
                    <a:pt x="394" y="2211"/>
                  </a:lnTo>
                  <a:lnTo>
                    <a:pt x="477" y="830"/>
                  </a:lnTo>
                  <a:close/>
                  <a:moveTo>
                    <a:pt x="322" y="1"/>
                  </a:moveTo>
                  <a:cubicBezTo>
                    <a:pt x="305" y="1"/>
                    <a:pt x="289" y="3"/>
                    <a:pt x="275" y="8"/>
                  </a:cubicBezTo>
                  <a:cubicBezTo>
                    <a:pt x="191" y="20"/>
                    <a:pt x="132" y="92"/>
                    <a:pt x="120" y="187"/>
                  </a:cubicBezTo>
                  <a:lnTo>
                    <a:pt x="1" y="2223"/>
                  </a:lnTo>
                  <a:cubicBezTo>
                    <a:pt x="1" y="2235"/>
                    <a:pt x="1" y="2258"/>
                    <a:pt x="1" y="2282"/>
                  </a:cubicBezTo>
                  <a:lnTo>
                    <a:pt x="1918" y="9938"/>
                  </a:lnTo>
                  <a:cubicBezTo>
                    <a:pt x="1965" y="10117"/>
                    <a:pt x="2072" y="10271"/>
                    <a:pt x="2239" y="10367"/>
                  </a:cubicBezTo>
                  <a:cubicBezTo>
                    <a:pt x="2346" y="10438"/>
                    <a:pt x="2465" y="10462"/>
                    <a:pt x="2596" y="10462"/>
                  </a:cubicBezTo>
                  <a:cubicBezTo>
                    <a:pt x="2644" y="10462"/>
                    <a:pt x="2703" y="10462"/>
                    <a:pt x="2763" y="10450"/>
                  </a:cubicBezTo>
                  <a:lnTo>
                    <a:pt x="2989" y="10390"/>
                  </a:lnTo>
                  <a:cubicBezTo>
                    <a:pt x="3168" y="10343"/>
                    <a:pt x="3323" y="10236"/>
                    <a:pt x="3418" y="10069"/>
                  </a:cubicBezTo>
                  <a:cubicBezTo>
                    <a:pt x="3513" y="9914"/>
                    <a:pt x="3537" y="9724"/>
                    <a:pt x="3489" y="9545"/>
                  </a:cubicBezTo>
                  <a:lnTo>
                    <a:pt x="1572" y="1877"/>
                  </a:lnTo>
                  <a:cubicBezTo>
                    <a:pt x="1572" y="1866"/>
                    <a:pt x="1560" y="1842"/>
                    <a:pt x="1549" y="1830"/>
                  </a:cubicBezTo>
                  <a:lnTo>
                    <a:pt x="489" y="92"/>
                  </a:lnTo>
                  <a:cubicBezTo>
                    <a:pt x="451" y="35"/>
                    <a:pt x="384" y="1"/>
                    <a:pt x="3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76"/>
            <p:cNvSpPr/>
            <p:nvPr/>
          </p:nvSpPr>
          <p:spPr>
            <a:xfrm>
              <a:off x="2569650" y="1247600"/>
              <a:ext cx="12525" cy="20975"/>
            </a:xfrm>
            <a:custGeom>
              <a:rect b="b" l="l" r="r" t="t"/>
              <a:pathLst>
                <a:path extrusionOk="0" h="839" w="501">
                  <a:moveTo>
                    <a:pt x="60" y="1"/>
                  </a:moveTo>
                  <a:lnTo>
                    <a:pt x="1" y="834"/>
                  </a:lnTo>
                  <a:cubicBezTo>
                    <a:pt x="23" y="837"/>
                    <a:pt x="46" y="839"/>
                    <a:pt x="70" y="839"/>
                  </a:cubicBezTo>
                  <a:cubicBezTo>
                    <a:pt x="134" y="839"/>
                    <a:pt x="202" y="828"/>
                    <a:pt x="263" y="810"/>
                  </a:cubicBezTo>
                  <a:cubicBezTo>
                    <a:pt x="346" y="798"/>
                    <a:pt x="429" y="763"/>
                    <a:pt x="501" y="715"/>
                  </a:cubicBezTo>
                  <a:lnTo>
                    <a:pt x="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76"/>
            <p:cNvSpPr/>
            <p:nvPr/>
          </p:nvSpPr>
          <p:spPr>
            <a:xfrm>
              <a:off x="2562225" y="1286000"/>
              <a:ext cx="41100" cy="18775"/>
            </a:xfrm>
            <a:custGeom>
              <a:rect b="b" l="l" r="r" t="t"/>
              <a:pathLst>
                <a:path extrusionOk="0" h="751" w="1644">
                  <a:moveTo>
                    <a:pt x="1420" y="0"/>
                  </a:moveTo>
                  <a:cubicBezTo>
                    <a:pt x="1372" y="0"/>
                    <a:pt x="1324" y="15"/>
                    <a:pt x="1286" y="48"/>
                  </a:cubicBezTo>
                  <a:cubicBezTo>
                    <a:pt x="1005" y="297"/>
                    <a:pt x="745" y="355"/>
                    <a:pt x="564" y="355"/>
                  </a:cubicBezTo>
                  <a:cubicBezTo>
                    <a:pt x="416" y="355"/>
                    <a:pt x="320" y="316"/>
                    <a:pt x="310" y="310"/>
                  </a:cubicBezTo>
                  <a:cubicBezTo>
                    <a:pt x="283" y="301"/>
                    <a:pt x="256" y="297"/>
                    <a:pt x="230" y="297"/>
                  </a:cubicBezTo>
                  <a:cubicBezTo>
                    <a:pt x="153" y="297"/>
                    <a:pt x="83" y="337"/>
                    <a:pt x="48" y="417"/>
                  </a:cubicBezTo>
                  <a:cubicBezTo>
                    <a:pt x="0" y="513"/>
                    <a:pt x="48" y="632"/>
                    <a:pt x="143" y="679"/>
                  </a:cubicBezTo>
                  <a:cubicBezTo>
                    <a:pt x="155" y="679"/>
                    <a:pt x="321" y="751"/>
                    <a:pt x="572" y="751"/>
                  </a:cubicBezTo>
                  <a:cubicBezTo>
                    <a:pt x="833" y="751"/>
                    <a:pt x="1179" y="667"/>
                    <a:pt x="1548" y="346"/>
                  </a:cubicBezTo>
                  <a:cubicBezTo>
                    <a:pt x="1631" y="274"/>
                    <a:pt x="1643" y="143"/>
                    <a:pt x="1572" y="60"/>
                  </a:cubicBezTo>
                  <a:cubicBezTo>
                    <a:pt x="1533" y="21"/>
                    <a:pt x="1477" y="0"/>
                    <a:pt x="14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76"/>
            <p:cNvSpPr/>
            <p:nvPr/>
          </p:nvSpPr>
          <p:spPr>
            <a:xfrm>
              <a:off x="2618175" y="1212775"/>
              <a:ext cx="123250" cy="321200"/>
            </a:xfrm>
            <a:custGeom>
              <a:rect b="b" l="l" r="r" t="t"/>
              <a:pathLst>
                <a:path extrusionOk="0" h="12848" w="4930">
                  <a:moveTo>
                    <a:pt x="2370" y="1"/>
                  </a:moveTo>
                  <a:lnTo>
                    <a:pt x="0" y="12359"/>
                  </a:lnTo>
                  <a:lnTo>
                    <a:pt x="2572" y="12847"/>
                  </a:lnTo>
                  <a:lnTo>
                    <a:pt x="4930" y="489"/>
                  </a:lnTo>
                  <a:lnTo>
                    <a:pt x="23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76"/>
            <p:cNvSpPr/>
            <p:nvPr/>
          </p:nvSpPr>
          <p:spPr>
            <a:xfrm>
              <a:off x="2613100" y="1207900"/>
              <a:ext cx="133675" cy="331125"/>
            </a:xfrm>
            <a:custGeom>
              <a:rect b="b" l="l" r="r" t="t"/>
              <a:pathLst>
                <a:path extrusionOk="0" h="13245" w="5347">
                  <a:moveTo>
                    <a:pt x="2728" y="434"/>
                  </a:moveTo>
                  <a:lnTo>
                    <a:pt x="4906" y="851"/>
                  </a:lnTo>
                  <a:lnTo>
                    <a:pt x="2620" y="12816"/>
                  </a:lnTo>
                  <a:lnTo>
                    <a:pt x="442" y="12400"/>
                  </a:lnTo>
                  <a:lnTo>
                    <a:pt x="2728" y="434"/>
                  </a:lnTo>
                  <a:close/>
                  <a:moveTo>
                    <a:pt x="2567" y="1"/>
                  </a:moveTo>
                  <a:cubicBezTo>
                    <a:pt x="2475" y="1"/>
                    <a:pt x="2393" y="67"/>
                    <a:pt x="2382" y="160"/>
                  </a:cubicBezTo>
                  <a:lnTo>
                    <a:pt x="13" y="12519"/>
                  </a:lnTo>
                  <a:cubicBezTo>
                    <a:pt x="1" y="12626"/>
                    <a:pt x="72" y="12733"/>
                    <a:pt x="180" y="12745"/>
                  </a:cubicBezTo>
                  <a:lnTo>
                    <a:pt x="2739" y="13233"/>
                  </a:lnTo>
                  <a:cubicBezTo>
                    <a:pt x="2751" y="13245"/>
                    <a:pt x="2763" y="13245"/>
                    <a:pt x="2775" y="13245"/>
                  </a:cubicBezTo>
                  <a:cubicBezTo>
                    <a:pt x="2823" y="13245"/>
                    <a:pt x="2858" y="13233"/>
                    <a:pt x="2894" y="13209"/>
                  </a:cubicBezTo>
                  <a:cubicBezTo>
                    <a:pt x="2930" y="13173"/>
                    <a:pt x="2966" y="13138"/>
                    <a:pt x="2978" y="13078"/>
                  </a:cubicBezTo>
                  <a:lnTo>
                    <a:pt x="5335" y="731"/>
                  </a:lnTo>
                  <a:cubicBezTo>
                    <a:pt x="5347" y="672"/>
                    <a:pt x="5335" y="624"/>
                    <a:pt x="5299" y="577"/>
                  </a:cubicBezTo>
                  <a:cubicBezTo>
                    <a:pt x="5275" y="541"/>
                    <a:pt x="5228" y="505"/>
                    <a:pt x="5180" y="493"/>
                  </a:cubicBezTo>
                  <a:lnTo>
                    <a:pt x="2608" y="5"/>
                  </a:lnTo>
                  <a:cubicBezTo>
                    <a:pt x="2594" y="2"/>
                    <a:pt x="2581" y="1"/>
                    <a:pt x="25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76"/>
            <p:cNvSpPr/>
            <p:nvPr/>
          </p:nvSpPr>
          <p:spPr>
            <a:xfrm>
              <a:off x="2653000" y="1215425"/>
              <a:ext cx="93775" cy="323600"/>
            </a:xfrm>
            <a:custGeom>
              <a:rect b="b" l="l" r="r" t="t"/>
              <a:pathLst>
                <a:path extrusionOk="0" h="12944" w="3751">
                  <a:moveTo>
                    <a:pt x="2715" y="430"/>
                  </a:moveTo>
                  <a:lnTo>
                    <a:pt x="3310" y="550"/>
                  </a:lnTo>
                  <a:lnTo>
                    <a:pt x="1024" y="12515"/>
                  </a:lnTo>
                  <a:lnTo>
                    <a:pt x="429" y="12396"/>
                  </a:lnTo>
                  <a:lnTo>
                    <a:pt x="2715" y="430"/>
                  </a:lnTo>
                  <a:close/>
                  <a:moveTo>
                    <a:pt x="2573" y="1"/>
                  </a:moveTo>
                  <a:cubicBezTo>
                    <a:pt x="2474" y="1"/>
                    <a:pt x="2381" y="69"/>
                    <a:pt x="2370" y="169"/>
                  </a:cubicBezTo>
                  <a:lnTo>
                    <a:pt x="12" y="12515"/>
                  </a:lnTo>
                  <a:cubicBezTo>
                    <a:pt x="0" y="12575"/>
                    <a:pt x="12" y="12622"/>
                    <a:pt x="36" y="12670"/>
                  </a:cubicBezTo>
                  <a:cubicBezTo>
                    <a:pt x="72" y="12706"/>
                    <a:pt x="108" y="12741"/>
                    <a:pt x="167" y="12753"/>
                  </a:cubicBezTo>
                  <a:lnTo>
                    <a:pt x="1143" y="12932"/>
                  </a:lnTo>
                  <a:cubicBezTo>
                    <a:pt x="1155" y="12944"/>
                    <a:pt x="1167" y="12944"/>
                    <a:pt x="1179" y="12944"/>
                  </a:cubicBezTo>
                  <a:cubicBezTo>
                    <a:pt x="1274" y="12944"/>
                    <a:pt x="1358" y="12872"/>
                    <a:pt x="1382" y="12777"/>
                  </a:cubicBezTo>
                  <a:lnTo>
                    <a:pt x="3739" y="430"/>
                  </a:lnTo>
                  <a:cubicBezTo>
                    <a:pt x="3751" y="371"/>
                    <a:pt x="3739" y="323"/>
                    <a:pt x="3703" y="276"/>
                  </a:cubicBezTo>
                  <a:cubicBezTo>
                    <a:pt x="3679" y="240"/>
                    <a:pt x="3632" y="204"/>
                    <a:pt x="3584" y="192"/>
                  </a:cubicBezTo>
                  <a:lnTo>
                    <a:pt x="2596" y="2"/>
                  </a:lnTo>
                  <a:cubicBezTo>
                    <a:pt x="2588" y="1"/>
                    <a:pt x="2580" y="1"/>
                    <a:pt x="25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76"/>
            <p:cNvSpPr/>
            <p:nvPr/>
          </p:nvSpPr>
          <p:spPr>
            <a:xfrm>
              <a:off x="2724425" y="1234400"/>
              <a:ext cx="15800" cy="10850"/>
            </a:xfrm>
            <a:custGeom>
              <a:rect b="b" l="l" r="r" t="t"/>
              <a:pathLst>
                <a:path extrusionOk="0" h="434" w="632">
                  <a:moveTo>
                    <a:pt x="209" y="0"/>
                  </a:moveTo>
                  <a:cubicBezTo>
                    <a:pt x="117" y="0"/>
                    <a:pt x="35" y="66"/>
                    <a:pt x="25" y="160"/>
                  </a:cubicBezTo>
                  <a:cubicBezTo>
                    <a:pt x="1" y="267"/>
                    <a:pt x="72" y="374"/>
                    <a:pt x="180" y="398"/>
                  </a:cubicBezTo>
                  <a:lnTo>
                    <a:pt x="382" y="433"/>
                  </a:lnTo>
                  <a:lnTo>
                    <a:pt x="418" y="433"/>
                  </a:lnTo>
                  <a:cubicBezTo>
                    <a:pt x="513" y="433"/>
                    <a:pt x="596" y="374"/>
                    <a:pt x="608" y="279"/>
                  </a:cubicBezTo>
                  <a:cubicBezTo>
                    <a:pt x="632" y="171"/>
                    <a:pt x="561" y="64"/>
                    <a:pt x="453" y="41"/>
                  </a:cubicBezTo>
                  <a:lnTo>
                    <a:pt x="251" y="5"/>
                  </a:lnTo>
                  <a:cubicBezTo>
                    <a:pt x="237" y="2"/>
                    <a:pt x="223" y="0"/>
                    <a:pt x="2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76"/>
            <p:cNvSpPr/>
            <p:nvPr/>
          </p:nvSpPr>
          <p:spPr>
            <a:xfrm>
              <a:off x="2721450" y="1249875"/>
              <a:ext cx="15800" cy="10550"/>
            </a:xfrm>
            <a:custGeom>
              <a:rect b="b" l="l" r="r" t="t"/>
              <a:pathLst>
                <a:path extrusionOk="0" h="422" w="632">
                  <a:moveTo>
                    <a:pt x="210" y="0"/>
                  </a:moveTo>
                  <a:cubicBezTo>
                    <a:pt x="120" y="0"/>
                    <a:pt x="45" y="67"/>
                    <a:pt x="25" y="160"/>
                  </a:cubicBezTo>
                  <a:cubicBezTo>
                    <a:pt x="1" y="267"/>
                    <a:pt x="72" y="362"/>
                    <a:pt x="179" y="386"/>
                  </a:cubicBezTo>
                  <a:lnTo>
                    <a:pt x="382" y="422"/>
                  </a:lnTo>
                  <a:lnTo>
                    <a:pt x="418" y="422"/>
                  </a:lnTo>
                  <a:cubicBezTo>
                    <a:pt x="513" y="422"/>
                    <a:pt x="596" y="362"/>
                    <a:pt x="620" y="267"/>
                  </a:cubicBezTo>
                  <a:cubicBezTo>
                    <a:pt x="632" y="160"/>
                    <a:pt x="560" y="64"/>
                    <a:pt x="453" y="41"/>
                  </a:cubicBezTo>
                  <a:lnTo>
                    <a:pt x="251" y="5"/>
                  </a:lnTo>
                  <a:cubicBezTo>
                    <a:pt x="237" y="2"/>
                    <a:pt x="223" y="0"/>
                    <a:pt x="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76"/>
            <p:cNvSpPr/>
            <p:nvPr/>
          </p:nvSpPr>
          <p:spPr>
            <a:xfrm>
              <a:off x="2718475" y="1265050"/>
              <a:ext cx="15800" cy="10850"/>
            </a:xfrm>
            <a:custGeom>
              <a:rect b="b" l="l" r="r" t="t"/>
              <a:pathLst>
                <a:path extrusionOk="0" h="434" w="632">
                  <a:moveTo>
                    <a:pt x="210" y="1"/>
                  </a:moveTo>
                  <a:cubicBezTo>
                    <a:pt x="120" y="1"/>
                    <a:pt x="45" y="67"/>
                    <a:pt x="25" y="160"/>
                  </a:cubicBezTo>
                  <a:cubicBezTo>
                    <a:pt x="1" y="267"/>
                    <a:pt x="72" y="374"/>
                    <a:pt x="179" y="386"/>
                  </a:cubicBezTo>
                  <a:lnTo>
                    <a:pt x="382" y="434"/>
                  </a:lnTo>
                  <a:lnTo>
                    <a:pt x="429" y="434"/>
                  </a:lnTo>
                  <a:cubicBezTo>
                    <a:pt x="513" y="434"/>
                    <a:pt x="596" y="362"/>
                    <a:pt x="620" y="267"/>
                  </a:cubicBezTo>
                  <a:cubicBezTo>
                    <a:pt x="632" y="172"/>
                    <a:pt x="572" y="65"/>
                    <a:pt x="465" y="41"/>
                  </a:cubicBezTo>
                  <a:lnTo>
                    <a:pt x="251" y="5"/>
                  </a:lnTo>
                  <a:cubicBezTo>
                    <a:pt x="237" y="2"/>
                    <a:pt x="223" y="1"/>
                    <a:pt x="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76"/>
            <p:cNvSpPr/>
            <p:nvPr/>
          </p:nvSpPr>
          <p:spPr>
            <a:xfrm>
              <a:off x="2715800" y="1280300"/>
              <a:ext cx="15800" cy="10775"/>
            </a:xfrm>
            <a:custGeom>
              <a:rect b="b" l="l" r="r" t="t"/>
              <a:pathLst>
                <a:path extrusionOk="0" h="431" w="632">
                  <a:moveTo>
                    <a:pt x="224" y="1"/>
                  </a:moveTo>
                  <a:cubicBezTo>
                    <a:pt x="126" y="1"/>
                    <a:pt x="34" y="59"/>
                    <a:pt x="13" y="157"/>
                  </a:cubicBezTo>
                  <a:cubicBezTo>
                    <a:pt x="1" y="264"/>
                    <a:pt x="60" y="371"/>
                    <a:pt x="167" y="395"/>
                  </a:cubicBezTo>
                  <a:lnTo>
                    <a:pt x="382" y="431"/>
                  </a:lnTo>
                  <a:lnTo>
                    <a:pt x="417" y="431"/>
                  </a:lnTo>
                  <a:cubicBezTo>
                    <a:pt x="513" y="431"/>
                    <a:pt x="584" y="371"/>
                    <a:pt x="608" y="276"/>
                  </a:cubicBezTo>
                  <a:cubicBezTo>
                    <a:pt x="632" y="169"/>
                    <a:pt x="560" y="62"/>
                    <a:pt x="453" y="50"/>
                  </a:cubicBezTo>
                  <a:lnTo>
                    <a:pt x="251" y="2"/>
                  </a:lnTo>
                  <a:cubicBezTo>
                    <a:pt x="242" y="1"/>
                    <a:pt x="233" y="1"/>
                    <a:pt x="2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76"/>
            <p:cNvSpPr/>
            <p:nvPr/>
          </p:nvSpPr>
          <p:spPr>
            <a:xfrm>
              <a:off x="2712825" y="1295700"/>
              <a:ext cx="15800" cy="10875"/>
            </a:xfrm>
            <a:custGeom>
              <a:rect b="b" l="l" r="r" t="t"/>
              <a:pathLst>
                <a:path extrusionOk="0" h="435" w="632">
                  <a:moveTo>
                    <a:pt x="209" y="1"/>
                  </a:moveTo>
                  <a:cubicBezTo>
                    <a:pt x="117" y="1"/>
                    <a:pt x="33" y="67"/>
                    <a:pt x="12" y="160"/>
                  </a:cubicBezTo>
                  <a:cubicBezTo>
                    <a:pt x="1" y="267"/>
                    <a:pt x="72" y="363"/>
                    <a:pt x="179" y="386"/>
                  </a:cubicBezTo>
                  <a:lnTo>
                    <a:pt x="382" y="422"/>
                  </a:lnTo>
                  <a:cubicBezTo>
                    <a:pt x="393" y="422"/>
                    <a:pt x="405" y="434"/>
                    <a:pt x="417" y="434"/>
                  </a:cubicBezTo>
                  <a:cubicBezTo>
                    <a:pt x="513" y="434"/>
                    <a:pt x="596" y="363"/>
                    <a:pt x="608" y="267"/>
                  </a:cubicBezTo>
                  <a:cubicBezTo>
                    <a:pt x="632" y="160"/>
                    <a:pt x="560" y="65"/>
                    <a:pt x="453" y="41"/>
                  </a:cubicBezTo>
                  <a:lnTo>
                    <a:pt x="251" y="5"/>
                  </a:lnTo>
                  <a:cubicBezTo>
                    <a:pt x="237" y="2"/>
                    <a:pt x="223" y="1"/>
                    <a:pt x="2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76"/>
            <p:cNvSpPr/>
            <p:nvPr/>
          </p:nvSpPr>
          <p:spPr>
            <a:xfrm>
              <a:off x="2709850" y="1310900"/>
              <a:ext cx="15800" cy="10850"/>
            </a:xfrm>
            <a:custGeom>
              <a:rect b="b" l="l" r="r" t="t"/>
              <a:pathLst>
                <a:path extrusionOk="0" h="434" w="632">
                  <a:moveTo>
                    <a:pt x="209" y="0"/>
                  </a:moveTo>
                  <a:cubicBezTo>
                    <a:pt x="117" y="0"/>
                    <a:pt x="35" y="66"/>
                    <a:pt x="24" y="159"/>
                  </a:cubicBezTo>
                  <a:cubicBezTo>
                    <a:pt x="1" y="267"/>
                    <a:pt x="72" y="374"/>
                    <a:pt x="179" y="386"/>
                  </a:cubicBezTo>
                  <a:lnTo>
                    <a:pt x="382" y="433"/>
                  </a:lnTo>
                  <a:lnTo>
                    <a:pt x="417" y="433"/>
                  </a:lnTo>
                  <a:cubicBezTo>
                    <a:pt x="512" y="433"/>
                    <a:pt x="596" y="362"/>
                    <a:pt x="608" y="279"/>
                  </a:cubicBezTo>
                  <a:cubicBezTo>
                    <a:pt x="632" y="171"/>
                    <a:pt x="560" y="64"/>
                    <a:pt x="453" y="40"/>
                  </a:cubicBezTo>
                  <a:lnTo>
                    <a:pt x="251" y="5"/>
                  </a:lnTo>
                  <a:cubicBezTo>
                    <a:pt x="237" y="2"/>
                    <a:pt x="223" y="0"/>
                    <a:pt x="2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76"/>
            <p:cNvSpPr/>
            <p:nvPr/>
          </p:nvSpPr>
          <p:spPr>
            <a:xfrm>
              <a:off x="2706875" y="1326150"/>
              <a:ext cx="15800" cy="10775"/>
            </a:xfrm>
            <a:custGeom>
              <a:rect b="b" l="l" r="r" t="t"/>
              <a:pathLst>
                <a:path extrusionOk="0" h="431" w="632">
                  <a:moveTo>
                    <a:pt x="224" y="0"/>
                  </a:moveTo>
                  <a:cubicBezTo>
                    <a:pt x="128" y="0"/>
                    <a:pt x="46" y="59"/>
                    <a:pt x="24" y="157"/>
                  </a:cubicBezTo>
                  <a:cubicBezTo>
                    <a:pt x="0" y="264"/>
                    <a:pt x="72" y="371"/>
                    <a:pt x="179" y="395"/>
                  </a:cubicBezTo>
                  <a:lnTo>
                    <a:pt x="381" y="431"/>
                  </a:lnTo>
                  <a:lnTo>
                    <a:pt x="417" y="431"/>
                  </a:lnTo>
                  <a:cubicBezTo>
                    <a:pt x="512" y="431"/>
                    <a:pt x="596" y="371"/>
                    <a:pt x="620" y="276"/>
                  </a:cubicBezTo>
                  <a:cubicBezTo>
                    <a:pt x="631" y="169"/>
                    <a:pt x="560" y="61"/>
                    <a:pt x="453" y="50"/>
                  </a:cubicBezTo>
                  <a:lnTo>
                    <a:pt x="250" y="2"/>
                  </a:lnTo>
                  <a:cubicBezTo>
                    <a:pt x="241" y="1"/>
                    <a:pt x="232" y="0"/>
                    <a:pt x="2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76"/>
            <p:cNvSpPr/>
            <p:nvPr/>
          </p:nvSpPr>
          <p:spPr>
            <a:xfrm>
              <a:off x="2703900" y="1341550"/>
              <a:ext cx="15800" cy="10850"/>
            </a:xfrm>
            <a:custGeom>
              <a:rect b="b" l="l" r="r" t="t"/>
              <a:pathLst>
                <a:path extrusionOk="0" h="434" w="632">
                  <a:moveTo>
                    <a:pt x="209" y="0"/>
                  </a:moveTo>
                  <a:cubicBezTo>
                    <a:pt x="120" y="0"/>
                    <a:pt x="45" y="67"/>
                    <a:pt x="24" y="160"/>
                  </a:cubicBezTo>
                  <a:cubicBezTo>
                    <a:pt x="0" y="267"/>
                    <a:pt x="72" y="362"/>
                    <a:pt x="179" y="386"/>
                  </a:cubicBezTo>
                  <a:lnTo>
                    <a:pt x="381" y="422"/>
                  </a:lnTo>
                  <a:cubicBezTo>
                    <a:pt x="393" y="434"/>
                    <a:pt x="417" y="434"/>
                    <a:pt x="429" y="434"/>
                  </a:cubicBezTo>
                  <a:cubicBezTo>
                    <a:pt x="512" y="434"/>
                    <a:pt x="596" y="362"/>
                    <a:pt x="620" y="267"/>
                  </a:cubicBezTo>
                  <a:cubicBezTo>
                    <a:pt x="631" y="160"/>
                    <a:pt x="572" y="65"/>
                    <a:pt x="465" y="41"/>
                  </a:cubicBezTo>
                  <a:lnTo>
                    <a:pt x="250" y="5"/>
                  </a:lnTo>
                  <a:cubicBezTo>
                    <a:pt x="236" y="2"/>
                    <a:pt x="223" y="0"/>
                    <a:pt x="2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76"/>
            <p:cNvSpPr/>
            <p:nvPr/>
          </p:nvSpPr>
          <p:spPr>
            <a:xfrm>
              <a:off x="2700925" y="1356725"/>
              <a:ext cx="16100" cy="10850"/>
            </a:xfrm>
            <a:custGeom>
              <a:rect b="b" l="l" r="r" t="t"/>
              <a:pathLst>
                <a:path extrusionOk="0" h="434" w="644">
                  <a:moveTo>
                    <a:pt x="209" y="1"/>
                  </a:moveTo>
                  <a:cubicBezTo>
                    <a:pt x="120" y="1"/>
                    <a:pt x="45" y="67"/>
                    <a:pt x="24" y="160"/>
                  </a:cubicBezTo>
                  <a:cubicBezTo>
                    <a:pt x="0" y="267"/>
                    <a:pt x="72" y="374"/>
                    <a:pt x="179" y="386"/>
                  </a:cubicBezTo>
                  <a:lnTo>
                    <a:pt x="393" y="434"/>
                  </a:lnTo>
                  <a:lnTo>
                    <a:pt x="429" y="434"/>
                  </a:lnTo>
                  <a:cubicBezTo>
                    <a:pt x="512" y="434"/>
                    <a:pt x="596" y="362"/>
                    <a:pt x="619" y="279"/>
                  </a:cubicBezTo>
                  <a:cubicBezTo>
                    <a:pt x="643" y="172"/>
                    <a:pt x="572" y="65"/>
                    <a:pt x="465" y="41"/>
                  </a:cubicBezTo>
                  <a:lnTo>
                    <a:pt x="250" y="5"/>
                  </a:lnTo>
                  <a:cubicBezTo>
                    <a:pt x="236" y="2"/>
                    <a:pt x="223" y="1"/>
                    <a:pt x="2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76"/>
            <p:cNvSpPr/>
            <p:nvPr/>
          </p:nvSpPr>
          <p:spPr>
            <a:xfrm>
              <a:off x="2698250" y="1372000"/>
              <a:ext cx="15800" cy="10775"/>
            </a:xfrm>
            <a:custGeom>
              <a:rect b="b" l="l" r="r" t="t"/>
              <a:pathLst>
                <a:path extrusionOk="0" h="431" w="632">
                  <a:moveTo>
                    <a:pt x="227" y="0"/>
                  </a:moveTo>
                  <a:cubicBezTo>
                    <a:pt x="128" y="0"/>
                    <a:pt x="34" y="68"/>
                    <a:pt x="12" y="156"/>
                  </a:cubicBezTo>
                  <a:cubicBezTo>
                    <a:pt x="0" y="263"/>
                    <a:pt x="72" y="371"/>
                    <a:pt x="167" y="394"/>
                  </a:cubicBezTo>
                  <a:lnTo>
                    <a:pt x="381" y="430"/>
                  </a:lnTo>
                  <a:lnTo>
                    <a:pt x="417" y="430"/>
                  </a:lnTo>
                  <a:cubicBezTo>
                    <a:pt x="512" y="430"/>
                    <a:pt x="595" y="371"/>
                    <a:pt x="607" y="275"/>
                  </a:cubicBezTo>
                  <a:cubicBezTo>
                    <a:pt x="631" y="168"/>
                    <a:pt x="560" y="61"/>
                    <a:pt x="453" y="49"/>
                  </a:cubicBezTo>
                  <a:lnTo>
                    <a:pt x="250" y="1"/>
                  </a:lnTo>
                  <a:cubicBezTo>
                    <a:pt x="242" y="1"/>
                    <a:pt x="234" y="0"/>
                    <a:pt x="2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76"/>
            <p:cNvSpPr/>
            <p:nvPr/>
          </p:nvSpPr>
          <p:spPr>
            <a:xfrm>
              <a:off x="2695275" y="1387400"/>
              <a:ext cx="15800" cy="10850"/>
            </a:xfrm>
            <a:custGeom>
              <a:rect b="b" l="l" r="r" t="t"/>
              <a:pathLst>
                <a:path extrusionOk="0" h="434" w="632">
                  <a:moveTo>
                    <a:pt x="208" y="0"/>
                  </a:moveTo>
                  <a:cubicBezTo>
                    <a:pt x="117" y="0"/>
                    <a:pt x="34" y="66"/>
                    <a:pt x="24" y="159"/>
                  </a:cubicBezTo>
                  <a:cubicBezTo>
                    <a:pt x="0" y="267"/>
                    <a:pt x="72" y="362"/>
                    <a:pt x="179" y="386"/>
                  </a:cubicBezTo>
                  <a:lnTo>
                    <a:pt x="381" y="421"/>
                  </a:lnTo>
                  <a:cubicBezTo>
                    <a:pt x="393" y="433"/>
                    <a:pt x="405" y="433"/>
                    <a:pt x="417" y="433"/>
                  </a:cubicBezTo>
                  <a:cubicBezTo>
                    <a:pt x="512" y="433"/>
                    <a:pt x="595" y="362"/>
                    <a:pt x="607" y="267"/>
                  </a:cubicBezTo>
                  <a:cubicBezTo>
                    <a:pt x="631" y="159"/>
                    <a:pt x="560" y="64"/>
                    <a:pt x="453" y="40"/>
                  </a:cubicBezTo>
                  <a:lnTo>
                    <a:pt x="250" y="5"/>
                  </a:lnTo>
                  <a:cubicBezTo>
                    <a:pt x="236" y="2"/>
                    <a:pt x="222" y="0"/>
                    <a:pt x="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76"/>
            <p:cNvSpPr/>
            <p:nvPr/>
          </p:nvSpPr>
          <p:spPr>
            <a:xfrm>
              <a:off x="2692300" y="1402575"/>
              <a:ext cx="15800" cy="10850"/>
            </a:xfrm>
            <a:custGeom>
              <a:rect b="b" l="l" r="r" t="t"/>
              <a:pathLst>
                <a:path extrusionOk="0" h="434" w="632">
                  <a:moveTo>
                    <a:pt x="208" y="0"/>
                  </a:moveTo>
                  <a:cubicBezTo>
                    <a:pt x="117" y="0"/>
                    <a:pt x="34" y="66"/>
                    <a:pt x="24" y="160"/>
                  </a:cubicBezTo>
                  <a:cubicBezTo>
                    <a:pt x="0" y="267"/>
                    <a:pt x="71" y="374"/>
                    <a:pt x="179" y="386"/>
                  </a:cubicBezTo>
                  <a:lnTo>
                    <a:pt x="381" y="433"/>
                  </a:lnTo>
                  <a:lnTo>
                    <a:pt x="417" y="433"/>
                  </a:lnTo>
                  <a:cubicBezTo>
                    <a:pt x="512" y="433"/>
                    <a:pt x="595" y="374"/>
                    <a:pt x="607" y="279"/>
                  </a:cubicBezTo>
                  <a:cubicBezTo>
                    <a:pt x="631" y="172"/>
                    <a:pt x="560" y="64"/>
                    <a:pt x="452" y="41"/>
                  </a:cubicBezTo>
                  <a:lnTo>
                    <a:pt x="250" y="5"/>
                  </a:lnTo>
                  <a:cubicBezTo>
                    <a:pt x="236" y="2"/>
                    <a:pt x="222" y="0"/>
                    <a:pt x="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76"/>
            <p:cNvSpPr/>
            <p:nvPr/>
          </p:nvSpPr>
          <p:spPr>
            <a:xfrm>
              <a:off x="2689300" y="1417825"/>
              <a:ext cx="15800" cy="10775"/>
            </a:xfrm>
            <a:custGeom>
              <a:rect b="b" l="l" r="r" t="t"/>
              <a:pathLst>
                <a:path extrusionOk="0" h="431" w="632">
                  <a:moveTo>
                    <a:pt x="228" y="1"/>
                  </a:moveTo>
                  <a:cubicBezTo>
                    <a:pt x="130" y="1"/>
                    <a:pt x="47" y="69"/>
                    <a:pt x="25" y="169"/>
                  </a:cubicBezTo>
                  <a:cubicBezTo>
                    <a:pt x="1" y="264"/>
                    <a:pt x="72" y="371"/>
                    <a:pt x="180" y="395"/>
                  </a:cubicBezTo>
                  <a:lnTo>
                    <a:pt x="382" y="431"/>
                  </a:lnTo>
                  <a:lnTo>
                    <a:pt x="418" y="431"/>
                  </a:lnTo>
                  <a:cubicBezTo>
                    <a:pt x="513" y="431"/>
                    <a:pt x="596" y="371"/>
                    <a:pt x="620" y="276"/>
                  </a:cubicBezTo>
                  <a:cubicBezTo>
                    <a:pt x="632" y="169"/>
                    <a:pt x="572" y="62"/>
                    <a:pt x="465" y="50"/>
                  </a:cubicBezTo>
                  <a:lnTo>
                    <a:pt x="251" y="2"/>
                  </a:lnTo>
                  <a:cubicBezTo>
                    <a:pt x="243" y="1"/>
                    <a:pt x="235" y="1"/>
                    <a:pt x="2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76"/>
            <p:cNvSpPr/>
            <p:nvPr/>
          </p:nvSpPr>
          <p:spPr>
            <a:xfrm>
              <a:off x="2686325" y="1433225"/>
              <a:ext cx="16100" cy="10850"/>
            </a:xfrm>
            <a:custGeom>
              <a:rect b="b" l="l" r="r" t="t"/>
              <a:pathLst>
                <a:path extrusionOk="0" h="434" w="644">
                  <a:moveTo>
                    <a:pt x="210" y="1"/>
                  </a:moveTo>
                  <a:cubicBezTo>
                    <a:pt x="120" y="1"/>
                    <a:pt x="45" y="67"/>
                    <a:pt x="25" y="160"/>
                  </a:cubicBezTo>
                  <a:cubicBezTo>
                    <a:pt x="1" y="267"/>
                    <a:pt x="72" y="362"/>
                    <a:pt x="180" y="386"/>
                  </a:cubicBezTo>
                  <a:lnTo>
                    <a:pt x="394" y="422"/>
                  </a:lnTo>
                  <a:cubicBezTo>
                    <a:pt x="406" y="434"/>
                    <a:pt x="418" y="434"/>
                    <a:pt x="430" y="434"/>
                  </a:cubicBezTo>
                  <a:cubicBezTo>
                    <a:pt x="513" y="434"/>
                    <a:pt x="596" y="362"/>
                    <a:pt x="620" y="267"/>
                  </a:cubicBezTo>
                  <a:cubicBezTo>
                    <a:pt x="644" y="160"/>
                    <a:pt x="572" y="65"/>
                    <a:pt x="465" y="41"/>
                  </a:cubicBezTo>
                  <a:lnTo>
                    <a:pt x="251" y="5"/>
                  </a:lnTo>
                  <a:cubicBezTo>
                    <a:pt x="237" y="2"/>
                    <a:pt x="223" y="1"/>
                    <a:pt x="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76"/>
            <p:cNvSpPr/>
            <p:nvPr/>
          </p:nvSpPr>
          <p:spPr>
            <a:xfrm>
              <a:off x="2683650" y="1448400"/>
              <a:ext cx="15800" cy="10875"/>
            </a:xfrm>
            <a:custGeom>
              <a:rect b="b" l="l" r="r" t="t"/>
              <a:pathLst>
                <a:path extrusionOk="0" h="435" w="632">
                  <a:moveTo>
                    <a:pt x="209" y="1"/>
                  </a:moveTo>
                  <a:cubicBezTo>
                    <a:pt x="117" y="1"/>
                    <a:pt x="33" y="67"/>
                    <a:pt x="13" y="160"/>
                  </a:cubicBezTo>
                  <a:cubicBezTo>
                    <a:pt x="1" y="267"/>
                    <a:pt x="60" y="374"/>
                    <a:pt x="167" y="386"/>
                  </a:cubicBezTo>
                  <a:lnTo>
                    <a:pt x="382" y="434"/>
                  </a:lnTo>
                  <a:lnTo>
                    <a:pt x="417" y="434"/>
                  </a:lnTo>
                  <a:cubicBezTo>
                    <a:pt x="513" y="434"/>
                    <a:pt x="596" y="374"/>
                    <a:pt x="608" y="279"/>
                  </a:cubicBezTo>
                  <a:cubicBezTo>
                    <a:pt x="632" y="172"/>
                    <a:pt x="560" y="65"/>
                    <a:pt x="453" y="41"/>
                  </a:cubicBezTo>
                  <a:lnTo>
                    <a:pt x="251" y="5"/>
                  </a:lnTo>
                  <a:cubicBezTo>
                    <a:pt x="237" y="2"/>
                    <a:pt x="223" y="1"/>
                    <a:pt x="2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76"/>
            <p:cNvSpPr/>
            <p:nvPr/>
          </p:nvSpPr>
          <p:spPr>
            <a:xfrm>
              <a:off x="2680675" y="1463675"/>
              <a:ext cx="15800" cy="10775"/>
            </a:xfrm>
            <a:custGeom>
              <a:rect b="b" l="l" r="r" t="t"/>
              <a:pathLst>
                <a:path extrusionOk="0" h="431" w="632">
                  <a:moveTo>
                    <a:pt x="227" y="0"/>
                  </a:moveTo>
                  <a:cubicBezTo>
                    <a:pt x="128" y="0"/>
                    <a:pt x="36" y="69"/>
                    <a:pt x="25" y="168"/>
                  </a:cubicBezTo>
                  <a:cubicBezTo>
                    <a:pt x="1" y="275"/>
                    <a:pt x="72" y="371"/>
                    <a:pt x="179" y="395"/>
                  </a:cubicBezTo>
                  <a:lnTo>
                    <a:pt x="382" y="430"/>
                  </a:lnTo>
                  <a:lnTo>
                    <a:pt x="417" y="430"/>
                  </a:lnTo>
                  <a:cubicBezTo>
                    <a:pt x="513" y="430"/>
                    <a:pt x="596" y="371"/>
                    <a:pt x="608" y="275"/>
                  </a:cubicBezTo>
                  <a:cubicBezTo>
                    <a:pt x="632" y="168"/>
                    <a:pt x="560" y="73"/>
                    <a:pt x="453" y="49"/>
                  </a:cubicBezTo>
                  <a:lnTo>
                    <a:pt x="251" y="2"/>
                  </a:lnTo>
                  <a:cubicBezTo>
                    <a:pt x="243" y="1"/>
                    <a:pt x="235" y="0"/>
                    <a:pt x="2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76"/>
            <p:cNvSpPr/>
            <p:nvPr/>
          </p:nvSpPr>
          <p:spPr>
            <a:xfrm>
              <a:off x="2677700" y="1479075"/>
              <a:ext cx="15800" cy="10850"/>
            </a:xfrm>
            <a:custGeom>
              <a:rect b="b" l="l" r="r" t="t"/>
              <a:pathLst>
                <a:path extrusionOk="0" h="434" w="632">
                  <a:moveTo>
                    <a:pt x="209" y="0"/>
                  </a:moveTo>
                  <a:cubicBezTo>
                    <a:pt x="117" y="0"/>
                    <a:pt x="35" y="66"/>
                    <a:pt x="24" y="160"/>
                  </a:cubicBezTo>
                  <a:cubicBezTo>
                    <a:pt x="1" y="267"/>
                    <a:pt x="72" y="362"/>
                    <a:pt x="179" y="386"/>
                  </a:cubicBezTo>
                  <a:lnTo>
                    <a:pt x="382" y="433"/>
                  </a:lnTo>
                  <a:lnTo>
                    <a:pt x="417" y="433"/>
                  </a:lnTo>
                  <a:cubicBezTo>
                    <a:pt x="513" y="433"/>
                    <a:pt x="596" y="362"/>
                    <a:pt x="608" y="267"/>
                  </a:cubicBezTo>
                  <a:cubicBezTo>
                    <a:pt x="632" y="160"/>
                    <a:pt x="560" y="64"/>
                    <a:pt x="453" y="40"/>
                  </a:cubicBezTo>
                  <a:lnTo>
                    <a:pt x="251" y="5"/>
                  </a:lnTo>
                  <a:cubicBezTo>
                    <a:pt x="237" y="2"/>
                    <a:pt x="223" y="0"/>
                    <a:pt x="2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76"/>
            <p:cNvSpPr/>
            <p:nvPr/>
          </p:nvSpPr>
          <p:spPr>
            <a:xfrm>
              <a:off x="2674725" y="1494250"/>
              <a:ext cx="15800" cy="10850"/>
            </a:xfrm>
            <a:custGeom>
              <a:rect b="b" l="l" r="r" t="t"/>
              <a:pathLst>
                <a:path extrusionOk="0" h="434" w="632">
                  <a:moveTo>
                    <a:pt x="209" y="0"/>
                  </a:moveTo>
                  <a:cubicBezTo>
                    <a:pt x="120" y="0"/>
                    <a:pt x="45" y="67"/>
                    <a:pt x="24" y="160"/>
                  </a:cubicBezTo>
                  <a:cubicBezTo>
                    <a:pt x="1" y="267"/>
                    <a:pt x="72" y="374"/>
                    <a:pt x="179" y="398"/>
                  </a:cubicBezTo>
                  <a:lnTo>
                    <a:pt x="382" y="434"/>
                  </a:lnTo>
                  <a:lnTo>
                    <a:pt x="417" y="434"/>
                  </a:lnTo>
                  <a:cubicBezTo>
                    <a:pt x="513" y="434"/>
                    <a:pt x="596" y="374"/>
                    <a:pt x="620" y="279"/>
                  </a:cubicBezTo>
                  <a:cubicBezTo>
                    <a:pt x="632" y="172"/>
                    <a:pt x="560" y="64"/>
                    <a:pt x="465" y="53"/>
                  </a:cubicBezTo>
                  <a:lnTo>
                    <a:pt x="251" y="5"/>
                  </a:lnTo>
                  <a:cubicBezTo>
                    <a:pt x="237" y="2"/>
                    <a:pt x="223" y="0"/>
                    <a:pt x="2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76"/>
            <p:cNvSpPr/>
            <p:nvPr/>
          </p:nvSpPr>
          <p:spPr>
            <a:xfrm>
              <a:off x="2671750" y="1509725"/>
              <a:ext cx="15800" cy="10850"/>
            </a:xfrm>
            <a:custGeom>
              <a:rect b="b" l="l" r="r" t="t"/>
              <a:pathLst>
                <a:path extrusionOk="0" h="434" w="632">
                  <a:moveTo>
                    <a:pt x="209" y="0"/>
                  </a:moveTo>
                  <a:cubicBezTo>
                    <a:pt x="120" y="0"/>
                    <a:pt x="45" y="67"/>
                    <a:pt x="24" y="160"/>
                  </a:cubicBezTo>
                  <a:cubicBezTo>
                    <a:pt x="1" y="267"/>
                    <a:pt x="72" y="362"/>
                    <a:pt x="179" y="386"/>
                  </a:cubicBezTo>
                  <a:lnTo>
                    <a:pt x="393" y="422"/>
                  </a:lnTo>
                  <a:cubicBezTo>
                    <a:pt x="405" y="422"/>
                    <a:pt x="417" y="434"/>
                    <a:pt x="429" y="434"/>
                  </a:cubicBezTo>
                  <a:cubicBezTo>
                    <a:pt x="512" y="434"/>
                    <a:pt x="596" y="362"/>
                    <a:pt x="620" y="267"/>
                  </a:cubicBezTo>
                  <a:cubicBezTo>
                    <a:pt x="632" y="160"/>
                    <a:pt x="572" y="65"/>
                    <a:pt x="465" y="41"/>
                  </a:cubicBezTo>
                  <a:lnTo>
                    <a:pt x="251" y="5"/>
                  </a:lnTo>
                  <a:cubicBezTo>
                    <a:pt x="237" y="2"/>
                    <a:pt x="223" y="0"/>
                    <a:pt x="2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76"/>
            <p:cNvSpPr/>
            <p:nvPr/>
          </p:nvSpPr>
          <p:spPr>
            <a:xfrm>
              <a:off x="2509225" y="1448525"/>
              <a:ext cx="62525" cy="37225"/>
            </a:xfrm>
            <a:custGeom>
              <a:rect b="b" l="l" r="r" t="t"/>
              <a:pathLst>
                <a:path extrusionOk="0" h="1489" w="2501">
                  <a:moveTo>
                    <a:pt x="1251" y="334"/>
                  </a:moveTo>
                  <a:cubicBezTo>
                    <a:pt x="1596" y="334"/>
                    <a:pt x="1906" y="489"/>
                    <a:pt x="2120" y="739"/>
                  </a:cubicBezTo>
                  <a:cubicBezTo>
                    <a:pt x="1906" y="1001"/>
                    <a:pt x="1596" y="1155"/>
                    <a:pt x="1251" y="1155"/>
                  </a:cubicBezTo>
                  <a:cubicBezTo>
                    <a:pt x="917" y="1155"/>
                    <a:pt x="596" y="1001"/>
                    <a:pt x="394" y="739"/>
                  </a:cubicBezTo>
                  <a:cubicBezTo>
                    <a:pt x="596" y="489"/>
                    <a:pt x="917" y="334"/>
                    <a:pt x="1251" y="334"/>
                  </a:cubicBezTo>
                  <a:close/>
                  <a:moveTo>
                    <a:pt x="1251" y="0"/>
                  </a:moveTo>
                  <a:cubicBezTo>
                    <a:pt x="763" y="0"/>
                    <a:pt x="310" y="239"/>
                    <a:pt x="48" y="655"/>
                  </a:cubicBezTo>
                  <a:cubicBezTo>
                    <a:pt x="1" y="703"/>
                    <a:pt x="1" y="774"/>
                    <a:pt x="48" y="834"/>
                  </a:cubicBezTo>
                  <a:cubicBezTo>
                    <a:pt x="310" y="1239"/>
                    <a:pt x="763" y="1489"/>
                    <a:pt x="1251" y="1489"/>
                  </a:cubicBezTo>
                  <a:cubicBezTo>
                    <a:pt x="1739" y="1489"/>
                    <a:pt x="2191" y="1239"/>
                    <a:pt x="2465" y="834"/>
                  </a:cubicBezTo>
                  <a:cubicBezTo>
                    <a:pt x="2501" y="774"/>
                    <a:pt x="2501" y="703"/>
                    <a:pt x="2465" y="655"/>
                  </a:cubicBezTo>
                  <a:cubicBezTo>
                    <a:pt x="2191" y="239"/>
                    <a:pt x="1739" y="0"/>
                    <a:pt x="12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76"/>
            <p:cNvSpPr/>
            <p:nvPr/>
          </p:nvSpPr>
          <p:spPr>
            <a:xfrm>
              <a:off x="2655375" y="1278125"/>
              <a:ext cx="163450" cy="328175"/>
            </a:xfrm>
            <a:custGeom>
              <a:rect b="b" l="l" r="r" t="t"/>
              <a:pathLst>
                <a:path extrusionOk="0" h="13127" w="6538">
                  <a:moveTo>
                    <a:pt x="5418" y="458"/>
                  </a:moveTo>
                  <a:lnTo>
                    <a:pt x="6073" y="732"/>
                  </a:lnTo>
                  <a:lnTo>
                    <a:pt x="810" y="12627"/>
                  </a:lnTo>
                  <a:cubicBezTo>
                    <a:pt x="784" y="12698"/>
                    <a:pt x="717" y="12735"/>
                    <a:pt x="651" y="12735"/>
                  </a:cubicBezTo>
                  <a:cubicBezTo>
                    <a:pt x="628" y="12735"/>
                    <a:pt x="605" y="12731"/>
                    <a:pt x="584" y="12722"/>
                  </a:cubicBezTo>
                  <a:cubicBezTo>
                    <a:pt x="489" y="12686"/>
                    <a:pt x="453" y="12579"/>
                    <a:pt x="489" y="12484"/>
                  </a:cubicBezTo>
                  <a:lnTo>
                    <a:pt x="5418" y="458"/>
                  </a:lnTo>
                  <a:close/>
                  <a:moveTo>
                    <a:pt x="5311" y="0"/>
                  </a:moveTo>
                  <a:cubicBezTo>
                    <a:pt x="5287" y="0"/>
                    <a:pt x="5263" y="6"/>
                    <a:pt x="5239" y="18"/>
                  </a:cubicBezTo>
                  <a:cubicBezTo>
                    <a:pt x="5192" y="42"/>
                    <a:pt x="5144" y="77"/>
                    <a:pt x="5132" y="125"/>
                  </a:cubicBezTo>
                  <a:lnTo>
                    <a:pt x="120" y="12341"/>
                  </a:lnTo>
                  <a:cubicBezTo>
                    <a:pt x="1" y="12627"/>
                    <a:pt x="144" y="12960"/>
                    <a:pt x="429" y="13079"/>
                  </a:cubicBezTo>
                  <a:cubicBezTo>
                    <a:pt x="501" y="13115"/>
                    <a:pt x="572" y="13127"/>
                    <a:pt x="644" y="13127"/>
                  </a:cubicBezTo>
                  <a:cubicBezTo>
                    <a:pt x="870" y="13127"/>
                    <a:pt x="1072" y="12996"/>
                    <a:pt x="1167" y="12781"/>
                  </a:cubicBezTo>
                  <a:lnTo>
                    <a:pt x="6513" y="708"/>
                  </a:lnTo>
                  <a:cubicBezTo>
                    <a:pt x="6537" y="661"/>
                    <a:pt x="6537" y="613"/>
                    <a:pt x="6513" y="566"/>
                  </a:cubicBezTo>
                  <a:cubicBezTo>
                    <a:pt x="6501" y="518"/>
                    <a:pt x="6454" y="470"/>
                    <a:pt x="6406" y="458"/>
                  </a:cubicBezTo>
                  <a:lnTo>
                    <a:pt x="5382" y="18"/>
                  </a:lnTo>
                  <a:cubicBezTo>
                    <a:pt x="5358" y="6"/>
                    <a:pt x="5335" y="0"/>
                    <a:pt x="53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76"/>
            <p:cNvSpPr/>
            <p:nvPr/>
          </p:nvSpPr>
          <p:spPr>
            <a:xfrm>
              <a:off x="2783675" y="1209800"/>
              <a:ext cx="64300" cy="84550"/>
            </a:xfrm>
            <a:custGeom>
              <a:rect b="b" l="l" r="r" t="t"/>
              <a:pathLst>
                <a:path extrusionOk="0" h="3382" w="2572">
                  <a:moveTo>
                    <a:pt x="2286" y="1"/>
                  </a:moveTo>
                  <a:cubicBezTo>
                    <a:pt x="2227" y="417"/>
                    <a:pt x="1905" y="763"/>
                    <a:pt x="1560" y="1013"/>
                  </a:cubicBezTo>
                  <a:cubicBezTo>
                    <a:pt x="1215" y="1263"/>
                    <a:pt x="834" y="1453"/>
                    <a:pt x="524" y="1751"/>
                  </a:cubicBezTo>
                  <a:cubicBezTo>
                    <a:pt x="226" y="2048"/>
                    <a:pt x="0" y="2489"/>
                    <a:pt x="119" y="2894"/>
                  </a:cubicBezTo>
                  <a:lnTo>
                    <a:pt x="1227" y="3382"/>
                  </a:lnTo>
                  <a:cubicBezTo>
                    <a:pt x="2191" y="2620"/>
                    <a:pt x="2572" y="1191"/>
                    <a:pt x="2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76"/>
            <p:cNvSpPr/>
            <p:nvPr/>
          </p:nvSpPr>
          <p:spPr>
            <a:xfrm>
              <a:off x="2786650" y="1224100"/>
              <a:ext cx="58075" cy="70250"/>
            </a:xfrm>
            <a:custGeom>
              <a:rect b="b" l="l" r="r" t="t"/>
              <a:pathLst>
                <a:path extrusionOk="0" h="2810" w="2323">
                  <a:moveTo>
                    <a:pt x="2251" y="0"/>
                  </a:moveTo>
                  <a:lnTo>
                    <a:pt x="2251" y="0"/>
                  </a:lnTo>
                  <a:cubicBezTo>
                    <a:pt x="2191" y="12"/>
                    <a:pt x="2132" y="48"/>
                    <a:pt x="2096" y="107"/>
                  </a:cubicBezTo>
                  <a:cubicBezTo>
                    <a:pt x="2001" y="238"/>
                    <a:pt x="2001" y="453"/>
                    <a:pt x="1953" y="607"/>
                  </a:cubicBezTo>
                  <a:cubicBezTo>
                    <a:pt x="1882" y="798"/>
                    <a:pt x="1774" y="976"/>
                    <a:pt x="1655" y="1143"/>
                  </a:cubicBezTo>
                  <a:cubicBezTo>
                    <a:pt x="1667" y="1024"/>
                    <a:pt x="1679" y="905"/>
                    <a:pt x="1691" y="798"/>
                  </a:cubicBezTo>
                  <a:lnTo>
                    <a:pt x="1691" y="798"/>
                  </a:lnTo>
                  <a:cubicBezTo>
                    <a:pt x="1584" y="1012"/>
                    <a:pt x="1429" y="1215"/>
                    <a:pt x="1250" y="1393"/>
                  </a:cubicBezTo>
                  <a:cubicBezTo>
                    <a:pt x="1286" y="1262"/>
                    <a:pt x="1322" y="1131"/>
                    <a:pt x="1358" y="1012"/>
                  </a:cubicBezTo>
                  <a:lnTo>
                    <a:pt x="1358" y="1012"/>
                  </a:lnTo>
                  <a:cubicBezTo>
                    <a:pt x="1227" y="1191"/>
                    <a:pt x="1096" y="1381"/>
                    <a:pt x="965" y="1572"/>
                  </a:cubicBezTo>
                  <a:cubicBezTo>
                    <a:pt x="989" y="1465"/>
                    <a:pt x="1000" y="1369"/>
                    <a:pt x="1012" y="1262"/>
                  </a:cubicBezTo>
                  <a:lnTo>
                    <a:pt x="1012" y="1262"/>
                  </a:lnTo>
                  <a:cubicBezTo>
                    <a:pt x="774" y="1691"/>
                    <a:pt x="417" y="2048"/>
                    <a:pt x="0" y="2298"/>
                  </a:cubicBezTo>
                  <a:cubicBezTo>
                    <a:pt x="0" y="2298"/>
                    <a:pt x="0" y="2310"/>
                    <a:pt x="0" y="2322"/>
                  </a:cubicBezTo>
                  <a:lnTo>
                    <a:pt x="1108" y="2810"/>
                  </a:lnTo>
                  <a:cubicBezTo>
                    <a:pt x="1917" y="2155"/>
                    <a:pt x="2322" y="1048"/>
                    <a:pt x="22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76"/>
            <p:cNvSpPr/>
            <p:nvPr/>
          </p:nvSpPr>
          <p:spPr>
            <a:xfrm>
              <a:off x="2778300" y="1205050"/>
              <a:ext cx="75350" cy="94075"/>
            </a:xfrm>
            <a:custGeom>
              <a:rect b="b" l="l" r="r" t="t"/>
              <a:pathLst>
                <a:path extrusionOk="0" h="3763" w="3014">
                  <a:moveTo>
                    <a:pt x="2406" y="881"/>
                  </a:moveTo>
                  <a:lnTo>
                    <a:pt x="2406" y="881"/>
                  </a:lnTo>
                  <a:cubicBezTo>
                    <a:pt x="2430" y="1822"/>
                    <a:pt x="2061" y="2762"/>
                    <a:pt x="1418" y="3346"/>
                  </a:cubicBezTo>
                  <a:lnTo>
                    <a:pt x="501" y="2941"/>
                  </a:lnTo>
                  <a:cubicBezTo>
                    <a:pt x="465" y="2619"/>
                    <a:pt x="656" y="2286"/>
                    <a:pt x="882" y="2084"/>
                  </a:cubicBezTo>
                  <a:cubicBezTo>
                    <a:pt x="1061" y="1905"/>
                    <a:pt x="1287" y="1762"/>
                    <a:pt x="1513" y="1607"/>
                  </a:cubicBezTo>
                  <a:cubicBezTo>
                    <a:pt x="1644" y="1524"/>
                    <a:pt x="1763" y="1441"/>
                    <a:pt x="1894" y="1357"/>
                  </a:cubicBezTo>
                  <a:cubicBezTo>
                    <a:pt x="2096" y="1203"/>
                    <a:pt x="2275" y="1048"/>
                    <a:pt x="2406" y="881"/>
                  </a:cubicBezTo>
                  <a:close/>
                  <a:moveTo>
                    <a:pt x="2501" y="0"/>
                  </a:moveTo>
                  <a:cubicBezTo>
                    <a:pt x="2406" y="0"/>
                    <a:pt x="2323" y="72"/>
                    <a:pt x="2311" y="167"/>
                  </a:cubicBezTo>
                  <a:cubicBezTo>
                    <a:pt x="2263" y="464"/>
                    <a:pt x="2049" y="762"/>
                    <a:pt x="1668" y="1036"/>
                  </a:cubicBezTo>
                  <a:cubicBezTo>
                    <a:pt x="1549" y="1119"/>
                    <a:pt x="1418" y="1203"/>
                    <a:pt x="1299" y="1274"/>
                  </a:cubicBezTo>
                  <a:cubicBezTo>
                    <a:pt x="1061" y="1429"/>
                    <a:pt x="822" y="1596"/>
                    <a:pt x="608" y="1798"/>
                  </a:cubicBezTo>
                  <a:cubicBezTo>
                    <a:pt x="287" y="2107"/>
                    <a:pt x="1" y="2619"/>
                    <a:pt x="144" y="3143"/>
                  </a:cubicBezTo>
                  <a:cubicBezTo>
                    <a:pt x="168" y="3191"/>
                    <a:pt x="203" y="3239"/>
                    <a:pt x="263" y="3262"/>
                  </a:cubicBezTo>
                  <a:lnTo>
                    <a:pt x="1370" y="3751"/>
                  </a:lnTo>
                  <a:cubicBezTo>
                    <a:pt x="1394" y="3762"/>
                    <a:pt x="1418" y="3762"/>
                    <a:pt x="1442" y="3762"/>
                  </a:cubicBezTo>
                  <a:cubicBezTo>
                    <a:pt x="1489" y="3762"/>
                    <a:pt x="1537" y="3751"/>
                    <a:pt x="1573" y="3727"/>
                  </a:cubicBezTo>
                  <a:cubicBezTo>
                    <a:pt x="2549" y="2941"/>
                    <a:pt x="3013" y="1476"/>
                    <a:pt x="2692" y="143"/>
                  </a:cubicBezTo>
                  <a:cubicBezTo>
                    <a:pt x="2680" y="60"/>
                    <a:pt x="2597" y="0"/>
                    <a:pt x="25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76"/>
            <p:cNvSpPr/>
            <p:nvPr/>
          </p:nvSpPr>
          <p:spPr>
            <a:xfrm>
              <a:off x="2738125" y="1386325"/>
              <a:ext cx="33075" cy="19050"/>
            </a:xfrm>
            <a:custGeom>
              <a:rect b="b" l="l" r="r" t="t"/>
              <a:pathLst>
                <a:path extrusionOk="0" h="762" w="1323">
                  <a:moveTo>
                    <a:pt x="232" y="0"/>
                  </a:moveTo>
                  <a:cubicBezTo>
                    <a:pt x="154" y="0"/>
                    <a:pt x="76" y="45"/>
                    <a:pt x="48" y="119"/>
                  </a:cubicBezTo>
                  <a:cubicBezTo>
                    <a:pt x="1" y="214"/>
                    <a:pt x="48" y="333"/>
                    <a:pt x="155" y="381"/>
                  </a:cubicBezTo>
                  <a:lnTo>
                    <a:pt x="1013" y="750"/>
                  </a:lnTo>
                  <a:cubicBezTo>
                    <a:pt x="1036" y="750"/>
                    <a:pt x="1072" y="762"/>
                    <a:pt x="1096" y="762"/>
                  </a:cubicBezTo>
                  <a:cubicBezTo>
                    <a:pt x="1167" y="762"/>
                    <a:pt x="1239" y="714"/>
                    <a:pt x="1275" y="643"/>
                  </a:cubicBezTo>
                  <a:cubicBezTo>
                    <a:pt x="1322" y="548"/>
                    <a:pt x="1275" y="429"/>
                    <a:pt x="1167" y="381"/>
                  </a:cubicBezTo>
                  <a:lnTo>
                    <a:pt x="298" y="12"/>
                  </a:lnTo>
                  <a:cubicBezTo>
                    <a:pt x="277" y="4"/>
                    <a:pt x="254" y="0"/>
                    <a:pt x="2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76"/>
            <p:cNvSpPr/>
            <p:nvPr/>
          </p:nvSpPr>
          <p:spPr>
            <a:xfrm>
              <a:off x="2440475" y="1356550"/>
              <a:ext cx="405125" cy="350075"/>
            </a:xfrm>
            <a:custGeom>
              <a:rect b="b" l="l" r="r" t="t"/>
              <a:pathLst>
                <a:path extrusionOk="0" h="14003" w="16205">
                  <a:moveTo>
                    <a:pt x="15252" y="572"/>
                  </a:moveTo>
                  <a:cubicBezTo>
                    <a:pt x="15478" y="1155"/>
                    <a:pt x="15609" y="1751"/>
                    <a:pt x="15657" y="2358"/>
                  </a:cubicBezTo>
                  <a:cubicBezTo>
                    <a:pt x="15824" y="4406"/>
                    <a:pt x="15097" y="6537"/>
                    <a:pt x="13669" y="8204"/>
                  </a:cubicBezTo>
                  <a:cubicBezTo>
                    <a:pt x="13109" y="8847"/>
                    <a:pt x="12776" y="9609"/>
                    <a:pt x="12704" y="10406"/>
                  </a:cubicBezTo>
                  <a:cubicBezTo>
                    <a:pt x="12621" y="11466"/>
                    <a:pt x="12609" y="12550"/>
                    <a:pt x="12681" y="13633"/>
                  </a:cubicBezTo>
                  <a:lnTo>
                    <a:pt x="6406" y="13633"/>
                  </a:lnTo>
                  <a:cubicBezTo>
                    <a:pt x="6394" y="13097"/>
                    <a:pt x="6275" y="12430"/>
                    <a:pt x="5739" y="12061"/>
                  </a:cubicBezTo>
                  <a:cubicBezTo>
                    <a:pt x="5478" y="11887"/>
                    <a:pt x="5180" y="11830"/>
                    <a:pt x="4877" y="11830"/>
                  </a:cubicBezTo>
                  <a:cubicBezTo>
                    <a:pt x="4642" y="11830"/>
                    <a:pt x="4404" y="11865"/>
                    <a:pt x="4179" y="11907"/>
                  </a:cubicBezTo>
                  <a:lnTo>
                    <a:pt x="4072" y="11930"/>
                  </a:lnTo>
                  <a:cubicBezTo>
                    <a:pt x="3812" y="11982"/>
                    <a:pt x="3543" y="12034"/>
                    <a:pt x="3285" y="12034"/>
                  </a:cubicBezTo>
                  <a:cubicBezTo>
                    <a:pt x="3129" y="12034"/>
                    <a:pt x="2977" y="12015"/>
                    <a:pt x="2834" y="11966"/>
                  </a:cubicBezTo>
                  <a:cubicBezTo>
                    <a:pt x="2477" y="11835"/>
                    <a:pt x="2191" y="11490"/>
                    <a:pt x="2084" y="11085"/>
                  </a:cubicBezTo>
                  <a:cubicBezTo>
                    <a:pt x="1989" y="10716"/>
                    <a:pt x="2024" y="10240"/>
                    <a:pt x="2191" y="9799"/>
                  </a:cubicBezTo>
                  <a:cubicBezTo>
                    <a:pt x="2227" y="9716"/>
                    <a:pt x="2179" y="9621"/>
                    <a:pt x="2096" y="9573"/>
                  </a:cubicBezTo>
                  <a:cubicBezTo>
                    <a:pt x="1846" y="9442"/>
                    <a:pt x="1786" y="9073"/>
                    <a:pt x="1882" y="8823"/>
                  </a:cubicBezTo>
                  <a:cubicBezTo>
                    <a:pt x="1905" y="8775"/>
                    <a:pt x="1905" y="8716"/>
                    <a:pt x="1882" y="8668"/>
                  </a:cubicBezTo>
                  <a:cubicBezTo>
                    <a:pt x="1846" y="8620"/>
                    <a:pt x="1810" y="8585"/>
                    <a:pt x="1751" y="8573"/>
                  </a:cubicBezTo>
                  <a:cubicBezTo>
                    <a:pt x="1596" y="8537"/>
                    <a:pt x="1501" y="8347"/>
                    <a:pt x="1477" y="8192"/>
                  </a:cubicBezTo>
                  <a:cubicBezTo>
                    <a:pt x="1453" y="7989"/>
                    <a:pt x="1512" y="7728"/>
                    <a:pt x="1572" y="7501"/>
                  </a:cubicBezTo>
                  <a:cubicBezTo>
                    <a:pt x="1584" y="7454"/>
                    <a:pt x="1584" y="7394"/>
                    <a:pt x="1548" y="7358"/>
                  </a:cubicBezTo>
                  <a:cubicBezTo>
                    <a:pt x="1524" y="7311"/>
                    <a:pt x="1489" y="7287"/>
                    <a:pt x="1441" y="7275"/>
                  </a:cubicBezTo>
                  <a:lnTo>
                    <a:pt x="489" y="7037"/>
                  </a:lnTo>
                  <a:cubicBezTo>
                    <a:pt x="477" y="7037"/>
                    <a:pt x="441" y="7025"/>
                    <a:pt x="417" y="7013"/>
                  </a:cubicBezTo>
                  <a:cubicBezTo>
                    <a:pt x="417" y="7001"/>
                    <a:pt x="429" y="6977"/>
                    <a:pt x="441" y="6918"/>
                  </a:cubicBezTo>
                  <a:cubicBezTo>
                    <a:pt x="703" y="6192"/>
                    <a:pt x="1131" y="5465"/>
                    <a:pt x="1762" y="4691"/>
                  </a:cubicBezTo>
                  <a:cubicBezTo>
                    <a:pt x="2096" y="4275"/>
                    <a:pt x="2227" y="3739"/>
                    <a:pt x="2120" y="3203"/>
                  </a:cubicBezTo>
                  <a:cubicBezTo>
                    <a:pt x="1941" y="2358"/>
                    <a:pt x="2024" y="1441"/>
                    <a:pt x="2346" y="584"/>
                  </a:cubicBezTo>
                  <a:cubicBezTo>
                    <a:pt x="3251" y="1346"/>
                    <a:pt x="6799" y="1560"/>
                    <a:pt x="8799" y="1560"/>
                  </a:cubicBezTo>
                  <a:cubicBezTo>
                    <a:pt x="10799" y="1560"/>
                    <a:pt x="14371" y="1346"/>
                    <a:pt x="15252" y="572"/>
                  </a:cubicBezTo>
                  <a:close/>
                  <a:moveTo>
                    <a:pt x="2298" y="0"/>
                  </a:moveTo>
                  <a:cubicBezTo>
                    <a:pt x="2227" y="0"/>
                    <a:pt x="2155" y="48"/>
                    <a:pt x="2132" y="119"/>
                  </a:cubicBezTo>
                  <a:cubicBezTo>
                    <a:pt x="1679" y="1131"/>
                    <a:pt x="1548" y="2251"/>
                    <a:pt x="1751" y="3275"/>
                  </a:cubicBezTo>
                  <a:cubicBezTo>
                    <a:pt x="1834" y="3703"/>
                    <a:pt x="1739" y="4132"/>
                    <a:pt x="1465" y="4453"/>
                  </a:cubicBezTo>
                  <a:cubicBezTo>
                    <a:pt x="822" y="5263"/>
                    <a:pt x="369" y="6025"/>
                    <a:pt x="96" y="6799"/>
                  </a:cubicBezTo>
                  <a:cubicBezTo>
                    <a:pt x="72" y="6870"/>
                    <a:pt x="0" y="7073"/>
                    <a:pt x="119" y="7239"/>
                  </a:cubicBezTo>
                  <a:cubicBezTo>
                    <a:pt x="203" y="7347"/>
                    <a:pt x="322" y="7382"/>
                    <a:pt x="393" y="7394"/>
                  </a:cubicBezTo>
                  <a:lnTo>
                    <a:pt x="1167" y="7585"/>
                  </a:lnTo>
                  <a:cubicBezTo>
                    <a:pt x="1120" y="7799"/>
                    <a:pt x="1072" y="8025"/>
                    <a:pt x="1108" y="8239"/>
                  </a:cubicBezTo>
                  <a:cubicBezTo>
                    <a:pt x="1131" y="8466"/>
                    <a:pt x="1262" y="8728"/>
                    <a:pt x="1489" y="8859"/>
                  </a:cubicBezTo>
                  <a:cubicBezTo>
                    <a:pt x="1429" y="9192"/>
                    <a:pt x="1524" y="9585"/>
                    <a:pt x="1798" y="9811"/>
                  </a:cubicBezTo>
                  <a:cubicBezTo>
                    <a:pt x="1643" y="10287"/>
                    <a:pt x="1620" y="10775"/>
                    <a:pt x="1727" y="11180"/>
                  </a:cubicBezTo>
                  <a:cubicBezTo>
                    <a:pt x="1870" y="11704"/>
                    <a:pt x="2239" y="12145"/>
                    <a:pt x="2703" y="12311"/>
                  </a:cubicBezTo>
                  <a:cubicBezTo>
                    <a:pt x="2893" y="12383"/>
                    <a:pt x="3088" y="12408"/>
                    <a:pt x="3283" y="12408"/>
                  </a:cubicBezTo>
                  <a:cubicBezTo>
                    <a:pt x="3578" y="12408"/>
                    <a:pt x="3872" y="12350"/>
                    <a:pt x="4144" y="12299"/>
                  </a:cubicBezTo>
                  <a:lnTo>
                    <a:pt x="4251" y="12276"/>
                  </a:lnTo>
                  <a:cubicBezTo>
                    <a:pt x="4459" y="12236"/>
                    <a:pt x="4677" y="12202"/>
                    <a:pt x="4887" y="12202"/>
                  </a:cubicBezTo>
                  <a:cubicBezTo>
                    <a:pt x="5123" y="12202"/>
                    <a:pt x="5348" y="12245"/>
                    <a:pt x="5537" y="12371"/>
                  </a:cubicBezTo>
                  <a:cubicBezTo>
                    <a:pt x="5882" y="12609"/>
                    <a:pt x="6037" y="13061"/>
                    <a:pt x="6037" y="13812"/>
                  </a:cubicBezTo>
                  <a:cubicBezTo>
                    <a:pt x="6037" y="13871"/>
                    <a:pt x="6061" y="13919"/>
                    <a:pt x="6096" y="13943"/>
                  </a:cubicBezTo>
                  <a:cubicBezTo>
                    <a:pt x="6132" y="13978"/>
                    <a:pt x="6180" y="14002"/>
                    <a:pt x="6227" y="14002"/>
                  </a:cubicBezTo>
                  <a:lnTo>
                    <a:pt x="12883" y="14002"/>
                  </a:lnTo>
                  <a:cubicBezTo>
                    <a:pt x="12931" y="14002"/>
                    <a:pt x="12990" y="13978"/>
                    <a:pt x="13026" y="13943"/>
                  </a:cubicBezTo>
                  <a:cubicBezTo>
                    <a:pt x="13062" y="13907"/>
                    <a:pt x="13073" y="13859"/>
                    <a:pt x="13073" y="13800"/>
                  </a:cubicBezTo>
                  <a:cubicBezTo>
                    <a:pt x="12978" y="12680"/>
                    <a:pt x="12990" y="11549"/>
                    <a:pt x="13085" y="10430"/>
                  </a:cubicBezTo>
                  <a:cubicBezTo>
                    <a:pt x="13145" y="9716"/>
                    <a:pt x="13443" y="9037"/>
                    <a:pt x="13943" y="8442"/>
                  </a:cubicBezTo>
                  <a:cubicBezTo>
                    <a:pt x="15455" y="6704"/>
                    <a:pt x="16205" y="4477"/>
                    <a:pt x="16026" y="2322"/>
                  </a:cubicBezTo>
                  <a:cubicBezTo>
                    <a:pt x="15967" y="1572"/>
                    <a:pt x="15776" y="834"/>
                    <a:pt x="15478" y="119"/>
                  </a:cubicBezTo>
                  <a:cubicBezTo>
                    <a:pt x="15443" y="48"/>
                    <a:pt x="15383" y="0"/>
                    <a:pt x="15312" y="0"/>
                  </a:cubicBezTo>
                  <a:lnTo>
                    <a:pt x="15276" y="0"/>
                  </a:lnTo>
                  <a:cubicBezTo>
                    <a:pt x="15169" y="0"/>
                    <a:pt x="15086" y="84"/>
                    <a:pt x="15086" y="191"/>
                  </a:cubicBezTo>
                  <a:cubicBezTo>
                    <a:pt x="15086" y="536"/>
                    <a:pt x="12931" y="1191"/>
                    <a:pt x="8799" y="1191"/>
                  </a:cubicBezTo>
                  <a:cubicBezTo>
                    <a:pt x="4668" y="1191"/>
                    <a:pt x="2501" y="536"/>
                    <a:pt x="2501" y="191"/>
                  </a:cubicBezTo>
                  <a:cubicBezTo>
                    <a:pt x="2501" y="84"/>
                    <a:pt x="2417" y="0"/>
                    <a:pt x="2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76"/>
            <p:cNvSpPr/>
            <p:nvPr/>
          </p:nvSpPr>
          <p:spPr>
            <a:xfrm>
              <a:off x="2878625" y="1730025"/>
              <a:ext cx="10725" cy="10825"/>
            </a:xfrm>
            <a:custGeom>
              <a:rect b="b" l="l" r="r" t="t"/>
              <a:pathLst>
                <a:path extrusionOk="0" h="433" w="429">
                  <a:moveTo>
                    <a:pt x="211" y="1"/>
                  </a:moveTo>
                  <a:cubicBezTo>
                    <a:pt x="200" y="1"/>
                    <a:pt x="189" y="2"/>
                    <a:pt x="179" y="4"/>
                  </a:cubicBezTo>
                  <a:cubicBezTo>
                    <a:pt x="155" y="4"/>
                    <a:pt x="143" y="16"/>
                    <a:pt x="131" y="16"/>
                  </a:cubicBezTo>
                  <a:cubicBezTo>
                    <a:pt x="119" y="16"/>
                    <a:pt x="108" y="27"/>
                    <a:pt x="96" y="39"/>
                  </a:cubicBezTo>
                  <a:cubicBezTo>
                    <a:pt x="84" y="39"/>
                    <a:pt x="72" y="51"/>
                    <a:pt x="60" y="63"/>
                  </a:cubicBezTo>
                  <a:cubicBezTo>
                    <a:pt x="24" y="99"/>
                    <a:pt x="0" y="158"/>
                    <a:pt x="0" y="218"/>
                  </a:cubicBezTo>
                  <a:cubicBezTo>
                    <a:pt x="0" y="242"/>
                    <a:pt x="0" y="266"/>
                    <a:pt x="12" y="289"/>
                  </a:cubicBezTo>
                  <a:cubicBezTo>
                    <a:pt x="24" y="325"/>
                    <a:pt x="36" y="349"/>
                    <a:pt x="60" y="361"/>
                  </a:cubicBezTo>
                  <a:cubicBezTo>
                    <a:pt x="72" y="385"/>
                    <a:pt x="96" y="397"/>
                    <a:pt x="131" y="408"/>
                  </a:cubicBezTo>
                  <a:cubicBezTo>
                    <a:pt x="155" y="420"/>
                    <a:pt x="179" y="432"/>
                    <a:pt x="203" y="432"/>
                  </a:cubicBezTo>
                  <a:cubicBezTo>
                    <a:pt x="262" y="432"/>
                    <a:pt x="322" y="408"/>
                    <a:pt x="358" y="373"/>
                  </a:cubicBezTo>
                  <a:cubicBezTo>
                    <a:pt x="381" y="349"/>
                    <a:pt x="393" y="325"/>
                    <a:pt x="405" y="301"/>
                  </a:cubicBezTo>
                  <a:cubicBezTo>
                    <a:pt x="417" y="278"/>
                    <a:pt x="429" y="254"/>
                    <a:pt x="429" y="218"/>
                  </a:cubicBezTo>
                  <a:cubicBezTo>
                    <a:pt x="429" y="206"/>
                    <a:pt x="429" y="194"/>
                    <a:pt x="429" y="182"/>
                  </a:cubicBezTo>
                  <a:cubicBezTo>
                    <a:pt x="417" y="158"/>
                    <a:pt x="417" y="147"/>
                    <a:pt x="417" y="135"/>
                  </a:cubicBezTo>
                  <a:cubicBezTo>
                    <a:pt x="405" y="123"/>
                    <a:pt x="405" y="111"/>
                    <a:pt x="393" y="99"/>
                  </a:cubicBezTo>
                  <a:cubicBezTo>
                    <a:pt x="381" y="87"/>
                    <a:pt x="381" y="75"/>
                    <a:pt x="369" y="63"/>
                  </a:cubicBezTo>
                  <a:cubicBezTo>
                    <a:pt x="330" y="24"/>
                    <a:pt x="266" y="1"/>
                    <a:pt x="2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76"/>
            <p:cNvSpPr/>
            <p:nvPr/>
          </p:nvSpPr>
          <p:spPr>
            <a:xfrm>
              <a:off x="2837250" y="1694675"/>
              <a:ext cx="39900" cy="33450"/>
            </a:xfrm>
            <a:custGeom>
              <a:rect b="b" l="l" r="r" t="t"/>
              <a:pathLst>
                <a:path extrusionOk="0" h="1338" w="1596">
                  <a:moveTo>
                    <a:pt x="247" y="1"/>
                  </a:moveTo>
                  <a:cubicBezTo>
                    <a:pt x="181" y="1"/>
                    <a:pt x="115" y="31"/>
                    <a:pt x="72" y="96"/>
                  </a:cubicBezTo>
                  <a:cubicBezTo>
                    <a:pt x="0" y="191"/>
                    <a:pt x="24" y="322"/>
                    <a:pt x="119" y="394"/>
                  </a:cubicBezTo>
                  <a:cubicBezTo>
                    <a:pt x="167" y="418"/>
                    <a:pt x="203" y="429"/>
                    <a:pt x="250" y="429"/>
                  </a:cubicBezTo>
                  <a:cubicBezTo>
                    <a:pt x="310" y="429"/>
                    <a:pt x="381" y="406"/>
                    <a:pt x="429" y="346"/>
                  </a:cubicBezTo>
                  <a:cubicBezTo>
                    <a:pt x="500" y="239"/>
                    <a:pt x="477" y="108"/>
                    <a:pt x="369" y="37"/>
                  </a:cubicBezTo>
                  <a:cubicBezTo>
                    <a:pt x="332" y="13"/>
                    <a:pt x="289" y="1"/>
                    <a:pt x="247" y="1"/>
                  </a:cubicBezTo>
                  <a:close/>
                  <a:moveTo>
                    <a:pt x="818" y="437"/>
                  </a:moveTo>
                  <a:cubicBezTo>
                    <a:pt x="756" y="437"/>
                    <a:pt x="696" y="465"/>
                    <a:pt x="655" y="513"/>
                  </a:cubicBezTo>
                  <a:cubicBezTo>
                    <a:pt x="572" y="608"/>
                    <a:pt x="584" y="739"/>
                    <a:pt x="679" y="822"/>
                  </a:cubicBezTo>
                  <a:cubicBezTo>
                    <a:pt x="727" y="846"/>
                    <a:pt x="774" y="870"/>
                    <a:pt x="810" y="870"/>
                  </a:cubicBezTo>
                  <a:cubicBezTo>
                    <a:pt x="881" y="870"/>
                    <a:pt x="941" y="846"/>
                    <a:pt x="989" y="787"/>
                  </a:cubicBezTo>
                  <a:cubicBezTo>
                    <a:pt x="1060" y="691"/>
                    <a:pt x="1048" y="560"/>
                    <a:pt x="953" y="489"/>
                  </a:cubicBezTo>
                  <a:cubicBezTo>
                    <a:pt x="912" y="453"/>
                    <a:pt x="864" y="437"/>
                    <a:pt x="818" y="437"/>
                  </a:cubicBezTo>
                  <a:close/>
                  <a:moveTo>
                    <a:pt x="1363" y="908"/>
                  </a:moveTo>
                  <a:cubicBezTo>
                    <a:pt x="1306" y="908"/>
                    <a:pt x="1248" y="933"/>
                    <a:pt x="1203" y="977"/>
                  </a:cubicBezTo>
                  <a:cubicBezTo>
                    <a:pt x="1120" y="1060"/>
                    <a:pt x="1120" y="1203"/>
                    <a:pt x="1215" y="1287"/>
                  </a:cubicBezTo>
                  <a:cubicBezTo>
                    <a:pt x="1251" y="1322"/>
                    <a:pt x="1298" y="1334"/>
                    <a:pt x="1358" y="1334"/>
                  </a:cubicBezTo>
                  <a:cubicBezTo>
                    <a:pt x="1368" y="1336"/>
                    <a:pt x="1378" y="1337"/>
                    <a:pt x="1388" y="1337"/>
                  </a:cubicBezTo>
                  <a:cubicBezTo>
                    <a:pt x="1437" y="1337"/>
                    <a:pt x="1483" y="1314"/>
                    <a:pt x="1512" y="1275"/>
                  </a:cubicBezTo>
                  <a:cubicBezTo>
                    <a:pt x="1596" y="1180"/>
                    <a:pt x="1596" y="1049"/>
                    <a:pt x="1501" y="965"/>
                  </a:cubicBezTo>
                  <a:cubicBezTo>
                    <a:pt x="1462" y="927"/>
                    <a:pt x="1413" y="908"/>
                    <a:pt x="1363" y="90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76"/>
            <p:cNvSpPr/>
            <p:nvPr/>
          </p:nvSpPr>
          <p:spPr>
            <a:xfrm>
              <a:off x="2823250" y="1684775"/>
              <a:ext cx="10750" cy="10825"/>
            </a:xfrm>
            <a:custGeom>
              <a:rect b="b" l="l" r="r" t="t"/>
              <a:pathLst>
                <a:path extrusionOk="0" h="433" w="430">
                  <a:moveTo>
                    <a:pt x="215" y="1"/>
                  </a:moveTo>
                  <a:cubicBezTo>
                    <a:pt x="159" y="1"/>
                    <a:pt x="102" y="22"/>
                    <a:pt x="60" y="63"/>
                  </a:cubicBezTo>
                  <a:cubicBezTo>
                    <a:pt x="48" y="63"/>
                    <a:pt x="48" y="75"/>
                    <a:pt x="37" y="87"/>
                  </a:cubicBezTo>
                  <a:cubicBezTo>
                    <a:pt x="25" y="99"/>
                    <a:pt x="25" y="111"/>
                    <a:pt x="13" y="123"/>
                  </a:cubicBezTo>
                  <a:cubicBezTo>
                    <a:pt x="13" y="147"/>
                    <a:pt x="1" y="159"/>
                    <a:pt x="1" y="171"/>
                  </a:cubicBezTo>
                  <a:cubicBezTo>
                    <a:pt x="1" y="183"/>
                    <a:pt x="1" y="194"/>
                    <a:pt x="1" y="206"/>
                  </a:cubicBezTo>
                  <a:cubicBezTo>
                    <a:pt x="1" y="266"/>
                    <a:pt x="25" y="325"/>
                    <a:pt x="60" y="361"/>
                  </a:cubicBezTo>
                  <a:cubicBezTo>
                    <a:pt x="72" y="385"/>
                    <a:pt x="108" y="397"/>
                    <a:pt x="132" y="409"/>
                  </a:cubicBezTo>
                  <a:cubicBezTo>
                    <a:pt x="156" y="421"/>
                    <a:pt x="179" y="433"/>
                    <a:pt x="215" y="433"/>
                  </a:cubicBezTo>
                  <a:cubicBezTo>
                    <a:pt x="263" y="433"/>
                    <a:pt x="322" y="409"/>
                    <a:pt x="370" y="373"/>
                  </a:cubicBezTo>
                  <a:cubicBezTo>
                    <a:pt x="406" y="325"/>
                    <a:pt x="429" y="278"/>
                    <a:pt x="429" y="218"/>
                  </a:cubicBezTo>
                  <a:cubicBezTo>
                    <a:pt x="429" y="206"/>
                    <a:pt x="429" y="183"/>
                    <a:pt x="429" y="171"/>
                  </a:cubicBezTo>
                  <a:cubicBezTo>
                    <a:pt x="429" y="159"/>
                    <a:pt x="418" y="147"/>
                    <a:pt x="418" y="135"/>
                  </a:cubicBezTo>
                  <a:cubicBezTo>
                    <a:pt x="406" y="123"/>
                    <a:pt x="406" y="111"/>
                    <a:pt x="394" y="99"/>
                  </a:cubicBezTo>
                  <a:cubicBezTo>
                    <a:pt x="394" y="87"/>
                    <a:pt x="382" y="75"/>
                    <a:pt x="370" y="63"/>
                  </a:cubicBezTo>
                  <a:cubicBezTo>
                    <a:pt x="328" y="22"/>
                    <a:pt x="272" y="1"/>
                    <a:pt x="2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76"/>
            <p:cNvSpPr/>
            <p:nvPr/>
          </p:nvSpPr>
          <p:spPr>
            <a:xfrm>
              <a:off x="2464275" y="1702900"/>
              <a:ext cx="69375" cy="54225"/>
            </a:xfrm>
            <a:custGeom>
              <a:rect b="b" l="l" r="r" t="t"/>
              <a:pathLst>
                <a:path extrusionOk="0" h="2169" w="2775">
                  <a:moveTo>
                    <a:pt x="2533" y="1"/>
                  </a:moveTo>
                  <a:cubicBezTo>
                    <a:pt x="2506" y="1"/>
                    <a:pt x="2479" y="6"/>
                    <a:pt x="2454" y="17"/>
                  </a:cubicBezTo>
                  <a:cubicBezTo>
                    <a:pt x="2430" y="29"/>
                    <a:pt x="2406" y="41"/>
                    <a:pt x="2394" y="53"/>
                  </a:cubicBezTo>
                  <a:cubicBezTo>
                    <a:pt x="2299" y="124"/>
                    <a:pt x="2287" y="267"/>
                    <a:pt x="2370" y="350"/>
                  </a:cubicBezTo>
                  <a:cubicBezTo>
                    <a:pt x="2411" y="405"/>
                    <a:pt x="2471" y="432"/>
                    <a:pt x="2533" y="432"/>
                  </a:cubicBezTo>
                  <a:cubicBezTo>
                    <a:pt x="2580" y="432"/>
                    <a:pt x="2627" y="417"/>
                    <a:pt x="2668" y="386"/>
                  </a:cubicBezTo>
                  <a:cubicBezTo>
                    <a:pt x="2763" y="303"/>
                    <a:pt x="2775" y="172"/>
                    <a:pt x="2704" y="77"/>
                  </a:cubicBezTo>
                  <a:cubicBezTo>
                    <a:pt x="2654" y="27"/>
                    <a:pt x="2594" y="1"/>
                    <a:pt x="2533" y="1"/>
                  </a:cubicBezTo>
                  <a:close/>
                  <a:moveTo>
                    <a:pt x="1973" y="453"/>
                  </a:moveTo>
                  <a:cubicBezTo>
                    <a:pt x="1946" y="453"/>
                    <a:pt x="1919" y="459"/>
                    <a:pt x="1894" y="470"/>
                  </a:cubicBezTo>
                  <a:cubicBezTo>
                    <a:pt x="1870" y="481"/>
                    <a:pt x="1858" y="481"/>
                    <a:pt x="1834" y="505"/>
                  </a:cubicBezTo>
                  <a:cubicBezTo>
                    <a:pt x="1751" y="577"/>
                    <a:pt x="1727" y="708"/>
                    <a:pt x="1811" y="803"/>
                  </a:cubicBezTo>
                  <a:cubicBezTo>
                    <a:pt x="1851" y="857"/>
                    <a:pt x="1912" y="885"/>
                    <a:pt x="1974" y="885"/>
                  </a:cubicBezTo>
                  <a:cubicBezTo>
                    <a:pt x="2020" y="885"/>
                    <a:pt x="2067" y="869"/>
                    <a:pt x="2108" y="839"/>
                  </a:cubicBezTo>
                  <a:cubicBezTo>
                    <a:pt x="2204" y="767"/>
                    <a:pt x="2215" y="624"/>
                    <a:pt x="2144" y="541"/>
                  </a:cubicBezTo>
                  <a:cubicBezTo>
                    <a:pt x="2102" y="483"/>
                    <a:pt x="2037" y="453"/>
                    <a:pt x="1973" y="453"/>
                  </a:cubicBezTo>
                  <a:close/>
                  <a:moveTo>
                    <a:pt x="1408" y="894"/>
                  </a:moveTo>
                  <a:cubicBezTo>
                    <a:pt x="1380" y="894"/>
                    <a:pt x="1351" y="899"/>
                    <a:pt x="1322" y="910"/>
                  </a:cubicBezTo>
                  <a:cubicBezTo>
                    <a:pt x="1311" y="922"/>
                    <a:pt x="1287" y="922"/>
                    <a:pt x="1275" y="934"/>
                  </a:cubicBezTo>
                  <a:cubicBezTo>
                    <a:pt x="1180" y="1005"/>
                    <a:pt x="1168" y="1148"/>
                    <a:pt x="1239" y="1243"/>
                  </a:cubicBezTo>
                  <a:cubicBezTo>
                    <a:pt x="1280" y="1298"/>
                    <a:pt x="1340" y="1325"/>
                    <a:pt x="1402" y="1325"/>
                  </a:cubicBezTo>
                  <a:cubicBezTo>
                    <a:pt x="1449" y="1325"/>
                    <a:pt x="1496" y="1310"/>
                    <a:pt x="1537" y="1279"/>
                  </a:cubicBezTo>
                  <a:cubicBezTo>
                    <a:pt x="1632" y="1208"/>
                    <a:pt x="1656" y="1077"/>
                    <a:pt x="1584" y="982"/>
                  </a:cubicBezTo>
                  <a:cubicBezTo>
                    <a:pt x="1534" y="923"/>
                    <a:pt x="1473" y="894"/>
                    <a:pt x="1408" y="894"/>
                  </a:cubicBezTo>
                  <a:close/>
                  <a:moveTo>
                    <a:pt x="830" y="1323"/>
                  </a:moveTo>
                  <a:cubicBezTo>
                    <a:pt x="803" y="1323"/>
                    <a:pt x="776" y="1328"/>
                    <a:pt x="751" y="1339"/>
                  </a:cubicBezTo>
                  <a:cubicBezTo>
                    <a:pt x="727" y="1351"/>
                    <a:pt x="715" y="1351"/>
                    <a:pt x="703" y="1363"/>
                  </a:cubicBezTo>
                  <a:cubicBezTo>
                    <a:pt x="608" y="1434"/>
                    <a:pt x="584" y="1565"/>
                    <a:pt x="656" y="1660"/>
                  </a:cubicBezTo>
                  <a:cubicBezTo>
                    <a:pt x="697" y="1723"/>
                    <a:pt x="759" y="1753"/>
                    <a:pt x="823" y="1753"/>
                  </a:cubicBezTo>
                  <a:cubicBezTo>
                    <a:pt x="868" y="1753"/>
                    <a:pt x="914" y="1738"/>
                    <a:pt x="953" y="1708"/>
                  </a:cubicBezTo>
                  <a:cubicBezTo>
                    <a:pt x="1049" y="1648"/>
                    <a:pt x="1072" y="1505"/>
                    <a:pt x="1001" y="1410"/>
                  </a:cubicBezTo>
                  <a:cubicBezTo>
                    <a:pt x="959" y="1352"/>
                    <a:pt x="894" y="1323"/>
                    <a:pt x="830" y="1323"/>
                  </a:cubicBezTo>
                  <a:close/>
                  <a:moveTo>
                    <a:pt x="247" y="1739"/>
                  </a:moveTo>
                  <a:cubicBezTo>
                    <a:pt x="220" y="1739"/>
                    <a:pt x="193" y="1745"/>
                    <a:pt x="168" y="1755"/>
                  </a:cubicBezTo>
                  <a:cubicBezTo>
                    <a:pt x="144" y="1755"/>
                    <a:pt x="132" y="1767"/>
                    <a:pt x="120" y="1779"/>
                  </a:cubicBezTo>
                  <a:cubicBezTo>
                    <a:pt x="25" y="1839"/>
                    <a:pt x="1" y="1982"/>
                    <a:pt x="72" y="2077"/>
                  </a:cubicBezTo>
                  <a:cubicBezTo>
                    <a:pt x="110" y="2137"/>
                    <a:pt x="181" y="2169"/>
                    <a:pt x="252" y="2169"/>
                  </a:cubicBezTo>
                  <a:cubicBezTo>
                    <a:pt x="294" y="2169"/>
                    <a:pt x="335" y="2158"/>
                    <a:pt x="370" y="2136"/>
                  </a:cubicBezTo>
                  <a:cubicBezTo>
                    <a:pt x="465" y="2065"/>
                    <a:pt x="489" y="1934"/>
                    <a:pt x="418" y="1827"/>
                  </a:cubicBezTo>
                  <a:cubicBezTo>
                    <a:pt x="376" y="1769"/>
                    <a:pt x="311" y="1739"/>
                    <a:pt x="247" y="173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76"/>
            <p:cNvSpPr/>
            <p:nvPr/>
          </p:nvSpPr>
          <p:spPr>
            <a:xfrm>
              <a:off x="2889325" y="1169175"/>
              <a:ext cx="71775" cy="51275"/>
            </a:xfrm>
            <a:custGeom>
              <a:rect b="b" l="l" r="r" t="t"/>
              <a:pathLst>
                <a:path extrusionOk="0" h="2051" w="2871">
                  <a:moveTo>
                    <a:pt x="2617" y="1"/>
                  </a:moveTo>
                  <a:cubicBezTo>
                    <a:pt x="2572" y="1"/>
                    <a:pt x="2527" y="14"/>
                    <a:pt x="2489" y="42"/>
                  </a:cubicBezTo>
                  <a:cubicBezTo>
                    <a:pt x="2394" y="114"/>
                    <a:pt x="2382" y="244"/>
                    <a:pt x="2454" y="340"/>
                  </a:cubicBezTo>
                  <a:cubicBezTo>
                    <a:pt x="2497" y="397"/>
                    <a:pt x="2562" y="429"/>
                    <a:pt x="2628" y="429"/>
                  </a:cubicBezTo>
                  <a:cubicBezTo>
                    <a:pt x="2671" y="429"/>
                    <a:pt x="2714" y="416"/>
                    <a:pt x="2751" y="387"/>
                  </a:cubicBezTo>
                  <a:cubicBezTo>
                    <a:pt x="2847" y="316"/>
                    <a:pt x="2870" y="185"/>
                    <a:pt x="2799" y="90"/>
                  </a:cubicBezTo>
                  <a:cubicBezTo>
                    <a:pt x="2756" y="32"/>
                    <a:pt x="2686" y="1"/>
                    <a:pt x="2617" y="1"/>
                  </a:cubicBezTo>
                  <a:close/>
                  <a:moveTo>
                    <a:pt x="2041" y="417"/>
                  </a:moveTo>
                  <a:cubicBezTo>
                    <a:pt x="1999" y="417"/>
                    <a:pt x="1955" y="431"/>
                    <a:pt x="1918" y="459"/>
                  </a:cubicBezTo>
                  <a:cubicBezTo>
                    <a:pt x="1823" y="530"/>
                    <a:pt x="1799" y="661"/>
                    <a:pt x="1870" y="756"/>
                  </a:cubicBezTo>
                  <a:cubicBezTo>
                    <a:pt x="1914" y="822"/>
                    <a:pt x="1979" y="852"/>
                    <a:pt x="2045" y="852"/>
                  </a:cubicBezTo>
                  <a:cubicBezTo>
                    <a:pt x="2088" y="852"/>
                    <a:pt x="2131" y="839"/>
                    <a:pt x="2168" y="816"/>
                  </a:cubicBezTo>
                  <a:cubicBezTo>
                    <a:pt x="2168" y="816"/>
                    <a:pt x="2168" y="804"/>
                    <a:pt x="2180" y="804"/>
                  </a:cubicBezTo>
                  <a:cubicBezTo>
                    <a:pt x="2263" y="733"/>
                    <a:pt x="2287" y="602"/>
                    <a:pt x="2216" y="506"/>
                  </a:cubicBezTo>
                  <a:cubicBezTo>
                    <a:pt x="2172" y="449"/>
                    <a:pt x="2107" y="417"/>
                    <a:pt x="2041" y="417"/>
                  </a:cubicBezTo>
                  <a:close/>
                  <a:moveTo>
                    <a:pt x="1449" y="831"/>
                  </a:moveTo>
                  <a:cubicBezTo>
                    <a:pt x="1409" y="831"/>
                    <a:pt x="1369" y="842"/>
                    <a:pt x="1334" y="864"/>
                  </a:cubicBezTo>
                  <a:cubicBezTo>
                    <a:pt x="1239" y="935"/>
                    <a:pt x="1215" y="1066"/>
                    <a:pt x="1275" y="1173"/>
                  </a:cubicBezTo>
                  <a:cubicBezTo>
                    <a:pt x="1318" y="1231"/>
                    <a:pt x="1383" y="1262"/>
                    <a:pt x="1449" y="1262"/>
                  </a:cubicBezTo>
                  <a:cubicBezTo>
                    <a:pt x="1492" y="1262"/>
                    <a:pt x="1535" y="1249"/>
                    <a:pt x="1573" y="1221"/>
                  </a:cubicBezTo>
                  <a:lnTo>
                    <a:pt x="1585" y="1221"/>
                  </a:lnTo>
                  <a:cubicBezTo>
                    <a:pt x="1680" y="1149"/>
                    <a:pt x="1692" y="1018"/>
                    <a:pt x="1632" y="923"/>
                  </a:cubicBezTo>
                  <a:cubicBezTo>
                    <a:pt x="1587" y="863"/>
                    <a:pt x="1518" y="831"/>
                    <a:pt x="1449" y="831"/>
                  </a:cubicBezTo>
                  <a:close/>
                  <a:moveTo>
                    <a:pt x="855" y="1231"/>
                  </a:moveTo>
                  <a:cubicBezTo>
                    <a:pt x="814" y="1231"/>
                    <a:pt x="774" y="1243"/>
                    <a:pt x="739" y="1268"/>
                  </a:cubicBezTo>
                  <a:cubicBezTo>
                    <a:pt x="644" y="1328"/>
                    <a:pt x="608" y="1471"/>
                    <a:pt x="680" y="1566"/>
                  </a:cubicBezTo>
                  <a:cubicBezTo>
                    <a:pt x="718" y="1627"/>
                    <a:pt x="785" y="1663"/>
                    <a:pt x="856" y="1663"/>
                  </a:cubicBezTo>
                  <a:cubicBezTo>
                    <a:pt x="896" y="1663"/>
                    <a:pt x="938" y="1651"/>
                    <a:pt x="977" y="1626"/>
                  </a:cubicBezTo>
                  <a:cubicBezTo>
                    <a:pt x="977" y="1626"/>
                    <a:pt x="989" y="1626"/>
                    <a:pt x="989" y="1614"/>
                  </a:cubicBezTo>
                  <a:cubicBezTo>
                    <a:pt x="1073" y="1554"/>
                    <a:pt x="1096" y="1423"/>
                    <a:pt x="1037" y="1328"/>
                  </a:cubicBezTo>
                  <a:cubicBezTo>
                    <a:pt x="999" y="1267"/>
                    <a:pt x="927" y="1231"/>
                    <a:pt x="855" y="1231"/>
                  </a:cubicBezTo>
                  <a:close/>
                  <a:moveTo>
                    <a:pt x="255" y="1618"/>
                  </a:moveTo>
                  <a:cubicBezTo>
                    <a:pt x="216" y="1618"/>
                    <a:pt x="178" y="1628"/>
                    <a:pt x="144" y="1649"/>
                  </a:cubicBezTo>
                  <a:cubicBezTo>
                    <a:pt x="37" y="1709"/>
                    <a:pt x="1" y="1852"/>
                    <a:pt x="72" y="1947"/>
                  </a:cubicBezTo>
                  <a:cubicBezTo>
                    <a:pt x="111" y="2016"/>
                    <a:pt x="178" y="2050"/>
                    <a:pt x="250" y="2050"/>
                  </a:cubicBezTo>
                  <a:cubicBezTo>
                    <a:pt x="290" y="2050"/>
                    <a:pt x="332" y="2040"/>
                    <a:pt x="370" y="2019"/>
                  </a:cubicBezTo>
                  <a:cubicBezTo>
                    <a:pt x="370" y="2019"/>
                    <a:pt x="382" y="2007"/>
                    <a:pt x="382" y="2007"/>
                  </a:cubicBezTo>
                  <a:cubicBezTo>
                    <a:pt x="465" y="1935"/>
                    <a:pt x="489" y="1816"/>
                    <a:pt x="430" y="1721"/>
                  </a:cubicBezTo>
                  <a:cubicBezTo>
                    <a:pt x="391" y="1652"/>
                    <a:pt x="324" y="1618"/>
                    <a:pt x="255" y="161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76"/>
            <p:cNvSpPr/>
            <p:nvPr/>
          </p:nvSpPr>
          <p:spPr>
            <a:xfrm>
              <a:off x="2889325" y="1315750"/>
              <a:ext cx="82475" cy="21775"/>
            </a:xfrm>
            <a:custGeom>
              <a:rect b="b" l="l" r="r" t="t"/>
              <a:pathLst>
                <a:path extrusionOk="0" h="871" w="3299">
                  <a:moveTo>
                    <a:pt x="3072" y="0"/>
                  </a:moveTo>
                  <a:cubicBezTo>
                    <a:pt x="3064" y="0"/>
                    <a:pt x="3057" y="0"/>
                    <a:pt x="3049" y="1"/>
                  </a:cubicBezTo>
                  <a:cubicBezTo>
                    <a:pt x="2930" y="13"/>
                    <a:pt x="2847" y="120"/>
                    <a:pt x="2858" y="239"/>
                  </a:cubicBezTo>
                  <a:cubicBezTo>
                    <a:pt x="2870" y="335"/>
                    <a:pt x="2954" y="418"/>
                    <a:pt x="3061" y="430"/>
                  </a:cubicBezTo>
                  <a:lnTo>
                    <a:pt x="3097" y="430"/>
                  </a:lnTo>
                  <a:cubicBezTo>
                    <a:pt x="3216" y="418"/>
                    <a:pt x="3299" y="311"/>
                    <a:pt x="3287" y="192"/>
                  </a:cubicBezTo>
                  <a:cubicBezTo>
                    <a:pt x="3276" y="80"/>
                    <a:pt x="3181" y="0"/>
                    <a:pt x="3072" y="0"/>
                  </a:cubicBezTo>
                  <a:close/>
                  <a:moveTo>
                    <a:pt x="2357" y="83"/>
                  </a:moveTo>
                  <a:cubicBezTo>
                    <a:pt x="2350" y="83"/>
                    <a:pt x="2342" y="84"/>
                    <a:pt x="2335" y="85"/>
                  </a:cubicBezTo>
                  <a:cubicBezTo>
                    <a:pt x="2216" y="96"/>
                    <a:pt x="2132" y="216"/>
                    <a:pt x="2156" y="323"/>
                  </a:cubicBezTo>
                  <a:cubicBezTo>
                    <a:pt x="2168" y="430"/>
                    <a:pt x="2239" y="501"/>
                    <a:pt x="2347" y="513"/>
                  </a:cubicBezTo>
                  <a:lnTo>
                    <a:pt x="2394" y="513"/>
                  </a:lnTo>
                  <a:cubicBezTo>
                    <a:pt x="2513" y="501"/>
                    <a:pt x="2597" y="394"/>
                    <a:pt x="2573" y="275"/>
                  </a:cubicBezTo>
                  <a:cubicBezTo>
                    <a:pt x="2562" y="164"/>
                    <a:pt x="2467" y="83"/>
                    <a:pt x="2357" y="83"/>
                  </a:cubicBezTo>
                  <a:close/>
                  <a:moveTo>
                    <a:pt x="1661" y="188"/>
                  </a:moveTo>
                  <a:cubicBezTo>
                    <a:pt x="1648" y="188"/>
                    <a:pt x="1634" y="189"/>
                    <a:pt x="1620" y="192"/>
                  </a:cubicBezTo>
                  <a:cubicBezTo>
                    <a:pt x="1501" y="204"/>
                    <a:pt x="1418" y="323"/>
                    <a:pt x="1442" y="430"/>
                  </a:cubicBezTo>
                  <a:cubicBezTo>
                    <a:pt x="1454" y="537"/>
                    <a:pt x="1537" y="608"/>
                    <a:pt x="1632" y="620"/>
                  </a:cubicBezTo>
                  <a:lnTo>
                    <a:pt x="1680" y="620"/>
                  </a:lnTo>
                  <a:cubicBezTo>
                    <a:pt x="1799" y="597"/>
                    <a:pt x="1882" y="489"/>
                    <a:pt x="1870" y="370"/>
                  </a:cubicBezTo>
                  <a:cubicBezTo>
                    <a:pt x="1849" y="265"/>
                    <a:pt x="1763" y="188"/>
                    <a:pt x="1661" y="188"/>
                  </a:cubicBezTo>
                  <a:close/>
                  <a:moveTo>
                    <a:pt x="947" y="307"/>
                  </a:moveTo>
                  <a:cubicBezTo>
                    <a:pt x="933" y="307"/>
                    <a:pt x="920" y="308"/>
                    <a:pt x="906" y="311"/>
                  </a:cubicBezTo>
                  <a:cubicBezTo>
                    <a:pt x="787" y="335"/>
                    <a:pt x="715" y="442"/>
                    <a:pt x="727" y="561"/>
                  </a:cubicBezTo>
                  <a:cubicBezTo>
                    <a:pt x="751" y="656"/>
                    <a:pt x="834" y="727"/>
                    <a:pt x="918" y="739"/>
                  </a:cubicBezTo>
                  <a:cubicBezTo>
                    <a:pt x="942" y="739"/>
                    <a:pt x="965" y="739"/>
                    <a:pt x="977" y="727"/>
                  </a:cubicBezTo>
                  <a:cubicBezTo>
                    <a:pt x="1096" y="716"/>
                    <a:pt x="1180" y="597"/>
                    <a:pt x="1156" y="489"/>
                  </a:cubicBezTo>
                  <a:cubicBezTo>
                    <a:pt x="1135" y="384"/>
                    <a:pt x="1049" y="307"/>
                    <a:pt x="947" y="307"/>
                  </a:cubicBezTo>
                  <a:close/>
                  <a:moveTo>
                    <a:pt x="233" y="438"/>
                  </a:moveTo>
                  <a:cubicBezTo>
                    <a:pt x="219" y="438"/>
                    <a:pt x="205" y="439"/>
                    <a:pt x="191" y="442"/>
                  </a:cubicBezTo>
                  <a:cubicBezTo>
                    <a:pt x="84" y="466"/>
                    <a:pt x="1" y="585"/>
                    <a:pt x="25" y="692"/>
                  </a:cubicBezTo>
                  <a:cubicBezTo>
                    <a:pt x="49" y="799"/>
                    <a:pt x="120" y="858"/>
                    <a:pt x="215" y="870"/>
                  </a:cubicBezTo>
                  <a:lnTo>
                    <a:pt x="287" y="870"/>
                  </a:lnTo>
                  <a:cubicBezTo>
                    <a:pt x="394" y="847"/>
                    <a:pt x="477" y="727"/>
                    <a:pt x="453" y="608"/>
                  </a:cubicBezTo>
                  <a:cubicBezTo>
                    <a:pt x="432" y="514"/>
                    <a:pt x="337" y="438"/>
                    <a:pt x="233" y="43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76"/>
            <p:cNvSpPr/>
            <p:nvPr/>
          </p:nvSpPr>
          <p:spPr>
            <a:xfrm>
              <a:off x="2830700" y="1060125"/>
              <a:ext cx="83950" cy="90850"/>
            </a:xfrm>
            <a:custGeom>
              <a:rect b="b" l="l" r="r" t="t"/>
              <a:pathLst>
                <a:path extrusionOk="0" h="3634" w="3358">
                  <a:moveTo>
                    <a:pt x="3116" y="0"/>
                  </a:moveTo>
                  <a:cubicBezTo>
                    <a:pt x="3054" y="0"/>
                    <a:pt x="2994" y="28"/>
                    <a:pt x="2953" y="82"/>
                  </a:cubicBezTo>
                  <a:cubicBezTo>
                    <a:pt x="2870" y="177"/>
                    <a:pt x="2894" y="308"/>
                    <a:pt x="2989" y="392"/>
                  </a:cubicBezTo>
                  <a:cubicBezTo>
                    <a:pt x="3025" y="422"/>
                    <a:pt x="3069" y="438"/>
                    <a:pt x="3115" y="438"/>
                  </a:cubicBezTo>
                  <a:cubicBezTo>
                    <a:pt x="3176" y="438"/>
                    <a:pt x="3239" y="410"/>
                    <a:pt x="3287" y="356"/>
                  </a:cubicBezTo>
                  <a:cubicBezTo>
                    <a:pt x="3358" y="261"/>
                    <a:pt x="3346" y="130"/>
                    <a:pt x="3251" y="46"/>
                  </a:cubicBezTo>
                  <a:cubicBezTo>
                    <a:pt x="3210" y="16"/>
                    <a:pt x="3163" y="0"/>
                    <a:pt x="3116" y="0"/>
                  </a:cubicBezTo>
                  <a:close/>
                  <a:moveTo>
                    <a:pt x="2669" y="560"/>
                  </a:moveTo>
                  <a:cubicBezTo>
                    <a:pt x="2606" y="560"/>
                    <a:pt x="2542" y="587"/>
                    <a:pt x="2501" y="642"/>
                  </a:cubicBezTo>
                  <a:cubicBezTo>
                    <a:pt x="2417" y="725"/>
                    <a:pt x="2441" y="868"/>
                    <a:pt x="2525" y="939"/>
                  </a:cubicBezTo>
                  <a:cubicBezTo>
                    <a:pt x="2566" y="975"/>
                    <a:pt x="2613" y="991"/>
                    <a:pt x="2661" y="991"/>
                  </a:cubicBezTo>
                  <a:cubicBezTo>
                    <a:pt x="2724" y="991"/>
                    <a:pt x="2787" y="963"/>
                    <a:pt x="2834" y="916"/>
                  </a:cubicBezTo>
                  <a:cubicBezTo>
                    <a:pt x="2906" y="820"/>
                    <a:pt x="2894" y="689"/>
                    <a:pt x="2798" y="606"/>
                  </a:cubicBezTo>
                  <a:cubicBezTo>
                    <a:pt x="2763" y="575"/>
                    <a:pt x="2716" y="560"/>
                    <a:pt x="2669" y="560"/>
                  </a:cubicBezTo>
                  <a:close/>
                  <a:moveTo>
                    <a:pt x="2198" y="1109"/>
                  </a:moveTo>
                  <a:cubicBezTo>
                    <a:pt x="2139" y="1109"/>
                    <a:pt x="2081" y="1133"/>
                    <a:pt x="2036" y="1177"/>
                  </a:cubicBezTo>
                  <a:cubicBezTo>
                    <a:pt x="1953" y="1273"/>
                    <a:pt x="1965" y="1404"/>
                    <a:pt x="2060" y="1487"/>
                  </a:cubicBezTo>
                  <a:cubicBezTo>
                    <a:pt x="2098" y="1525"/>
                    <a:pt x="2147" y="1543"/>
                    <a:pt x="2197" y="1543"/>
                  </a:cubicBezTo>
                  <a:cubicBezTo>
                    <a:pt x="2258" y="1543"/>
                    <a:pt x="2319" y="1516"/>
                    <a:pt x="2358" y="1463"/>
                  </a:cubicBezTo>
                  <a:lnTo>
                    <a:pt x="2370" y="1463"/>
                  </a:lnTo>
                  <a:cubicBezTo>
                    <a:pt x="2441" y="1368"/>
                    <a:pt x="2429" y="1237"/>
                    <a:pt x="2346" y="1166"/>
                  </a:cubicBezTo>
                  <a:cubicBezTo>
                    <a:pt x="2302" y="1127"/>
                    <a:pt x="2250" y="1109"/>
                    <a:pt x="2198" y="1109"/>
                  </a:cubicBezTo>
                  <a:close/>
                  <a:moveTo>
                    <a:pt x="1722" y="1644"/>
                  </a:moveTo>
                  <a:cubicBezTo>
                    <a:pt x="1663" y="1644"/>
                    <a:pt x="1605" y="1669"/>
                    <a:pt x="1560" y="1713"/>
                  </a:cubicBezTo>
                  <a:cubicBezTo>
                    <a:pt x="1489" y="1809"/>
                    <a:pt x="1489" y="1939"/>
                    <a:pt x="1584" y="2023"/>
                  </a:cubicBezTo>
                  <a:cubicBezTo>
                    <a:pt x="1623" y="2062"/>
                    <a:pt x="1672" y="2080"/>
                    <a:pt x="1721" y="2080"/>
                  </a:cubicBezTo>
                  <a:cubicBezTo>
                    <a:pt x="1779" y="2080"/>
                    <a:pt x="1837" y="2056"/>
                    <a:pt x="1882" y="2011"/>
                  </a:cubicBezTo>
                  <a:cubicBezTo>
                    <a:pt x="1882" y="1999"/>
                    <a:pt x="1882" y="1999"/>
                    <a:pt x="1894" y="1999"/>
                  </a:cubicBezTo>
                  <a:cubicBezTo>
                    <a:pt x="1965" y="1916"/>
                    <a:pt x="1953" y="1785"/>
                    <a:pt x="1870" y="1701"/>
                  </a:cubicBezTo>
                  <a:cubicBezTo>
                    <a:pt x="1825" y="1663"/>
                    <a:pt x="1774" y="1644"/>
                    <a:pt x="1722" y="1644"/>
                  </a:cubicBezTo>
                  <a:close/>
                  <a:moveTo>
                    <a:pt x="1233" y="2175"/>
                  </a:moveTo>
                  <a:cubicBezTo>
                    <a:pt x="1179" y="2175"/>
                    <a:pt x="1126" y="2195"/>
                    <a:pt x="1084" y="2237"/>
                  </a:cubicBezTo>
                  <a:cubicBezTo>
                    <a:pt x="1001" y="2332"/>
                    <a:pt x="1001" y="2463"/>
                    <a:pt x="1084" y="2547"/>
                  </a:cubicBezTo>
                  <a:cubicBezTo>
                    <a:pt x="1130" y="2587"/>
                    <a:pt x="1184" y="2608"/>
                    <a:pt x="1238" y="2608"/>
                  </a:cubicBezTo>
                  <a:cubicBezTo>
                    <a:pt x="1295" y="2608"/>
                    <a:pt x="1350" y="2584"/>
                    <a:pt x="1393" y="2535"/>
                  </a:cubicBezTo>
                  <a:cubicBezTo>
                    <a:pt x="1393" y="2535"/>
                    <a:pt x="1393" y="2535"/>
                    <a:pt x="1405" y="2523"/>
                  </a:cubicBezTo>
                  <a:cubicBezTo>
                    <a:pt x="1477" y="2440"/>
                    <a:pt x="1465" y="2309"/>
                    <a:pt x="1382" y="2237"/>
                  </a:cubicBezTo>
                  <a:cubicBezTo>
                    <a:pt x="1340" y="2195"/>
                    <a:pt x="1286" y="2175"/>
                    <a:pt x="1233" y="2175"/>
                  </a:cubicBezTo>
                  <a:close/>
                  <a:moveTo>
                    <a:pt x="744" y="2688"/>
                  </a:moveTo>
                  <a:cubicBezTo>
                    <a:pt x="686" y="2688"/>
                    <a:pt x="627" y="2712"/>
                    <a:pt x="584" y="2761"/>
                  </a:cubicBezTo>
                  <a:cubicBezTo>
                    <a:pt x="501" y="2844"/>
                    <a:pt x="501" y="2975"/>
                    <a:pt x="584" y="3059"/>
                  </a:cubicBezTo>
                  <a:cubicBezTo>
                    <a:pt x="631" y="3100"/>
                    <a:pt x="688" y="3121"/>
                    <a:pt x="743" y="3121"/>
                  </a:cubicBezTo>
                  <a:cubicBezTo>
                    <a:pt x="798" y="3121"/>
                    <a:pt x="852" y="3100"/>
                    <a:pt x="893" y="3059"/>
                  </a:cubicBezTo>
                  <a:cubicBezTo>
                    <a:pt x="893" y="3059"/>
                    <a:pt x="905" y="3047"/>
                    <a:pt x="905" y="3047"/>
                  </a:cubicBezTo>
                  <a:cubicBezTo>
                    <a:pt x="977" y="2963"/>
                    <a:pt x="977" y="2832"/>
                    <a:pt x="893" y="2749"/>
                  </a:cubicBezTo>
                  <a:cubicBezTo>
                    <a:pt x="853" y="2709"/>
                    <a:pt x="799" y="2688"/>
                    <a:pt x="744" y="2688"/>
                  </a:cubicBezTo>
                  <a:close/>
                  <a:moveTo>
                    <a:pt x="233" y="3199"/>
                  </a:moveTo>
                  <a:cubicBezTo>
                    <a:pt x="179" y="3199"/>
                    <a:pt x="125" y="3219"/>
                    <a:pt x="84" y="3261"/>
                  </a:cubicBezTo>
                  <a:cubicBezTo>
                    <a:pt x="0" y="3344"/>
                    <a:pt x="0" y="3475"/>
                    <a:pt x="72" y="3571"/>
                  </a:cubicBezTo>
                  <a:cubicBezTo>
                    <a:pt x="120" y="3612"/>
                    <a:pt x="176" y="3633"/>
                    <a:pt x="231" y="3633"/>
                  </a:cubicBezTo>
                  <a:cubicBezTo>
                    <a:pt x="286" y="3633"/>
                    <a:pt x="340" y="3612"/>
                    <a:pt x="381" y="3571"/>
                  </a:cubicBezTo>
                  <a:cubicBezTo>
                    <a:pt x="381" y="3559"/>
                    <a:pt x="393" y="3559"/>
                    <a:pt x="393" y="3559"/>
                  </a:cubicBezTo>
                  <a:cubicBezTo>
                    <a:pt x="465" y="3475"/>
                    <a:pt x="465" y="3344"/>
                    <a:pt x="381" y="3261"/>
                  </a:cubicBezTo>
                  <a:cubicBezTo>
                    <a:pt x="340" y="3219"/>
                    <a:pt x="286" y="3199"/>
                    <a:pt x="233" y="319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76"/>
            <p:cNvSpPr/>
            <p:nvPr/>
          </p:nvSpPr>
          <p:spPr>
            <a:xfrm>
              <a:off x="2340750" y="1400300"/>
              <a:ext cx="10750" cy="10825"/>
            </a:xfrm>
            <a:custGeom>
              <a:rect b="b" l="l" r="r" t="t"/>
              <a:pathLst>
                <a:path extrusionOk="0" h="433" w="430">
                  <a:moveTo>
                    <a:pt x="156" y="1"/>
                  </a:moveTo>
                  <a:cubicBezTo>
                    <a:pt x="132" y="12"/>
                    <a:pt x="108" y="24"/>
                    <a:pt x="84" y="48"/>
                  </a:cubicBezTo>
                  <a:cubicBezTo>
                    <a:pt x="36" y="72"/>
                    <a:pt x="13" y="132"/>
                    <a:pt x="1" y="179"/>
                  </a:cubicBezTo>
                  <a:cubicBezTo>
                    <a:pt x="1" y="215"/>
                    <a:pt x="1" y="239"/>
                    <a:pt x="1" y="263"/>
                  </a:cubicBezTo>
                  <a:cubicBezTo>
                    <a:pt x="13" y="298"/>
                    <a:pt x="25" y="322"/>
                    <a:pt x="36" y="346"/>
                  </a:cubicBezTo>
                  <a:cubicBezTo>
                    <a:pt x="48" y="358"/>
                    <a:pt x="60" y="370"/>
                    <a:pt x="72" y="370"/>
                  </a:cubicBezTo>
                  <a:cubicBezTo>
                    <a:pt x="84" y="382"/>
                    <a:pt x="96" y="393"/>
                    <a:pt x="108" y="405"/>
                  </a:cubicBezTo>
                  <a:cubicBezTo>
                    <a:pt x="120" y="405"/>
                    <a:pt x="132" y="417"/>
                    <a:pt x="144" y="417"/>
                  </a:cubicBezTo>
                  <a:cubicBezTo>
                    <a:pt x="156" y="417"/>
                    <a:pt x="167" y="429"/>
                    <a:pt x="179" y="429"/>
                  </a:cubicBezTo>
                  <a:cubicBezTo>
                    <a:pt x="191" y="431"/>
                    <a:pt x="203" y="432"/>
                    <a:pt x="215" y="432"/>
                  </a:cubicBezTo>
                  <a:cubicBezTo>
                    <a:pt x="274" y="432"/>
                    <a:pt x="330" y="407"/>
                    <a:pt x="370" y="358"/>
                  </a:cubicBezTo>
                  <a:cubicBezTo>
                    <a:pt x="382" y="346"/>
                    <a:pt x="394" y="334"/>
                    <a:pt x="394" y="322"/>
                  </a:cubicBezTo>
                  <a:cubicBezTo>
                    <a:pt x="406" y="310"/>
                    <a:pt x="417" y="298"/>
                    <a:pt x="417" y="286"/>
                  </a:cubicBezTo>
                  <a:cubicBezTo>
                    <a:pt x="417" y="274"/>
                    <a:pt x="429" y="263"/>
                    <a:pt x="429" y="251"/>
                  </a:cubicBezTo>
                  <a:cubicBezTo>
                    <a:pt x="429" y="191"/>
                    <a:pt x="417" y="132"/>
                    <a:pt x="382" y="84"/>
                  </a:cubicBezTo>
                  <a:cubicBezTo>
                    <a:pt x="370" y="60"/>
                    <a:pt x="346" y="48"/>
                    <a:pt x="322" y="24"/>
                  </a:cubicBezTo>
                  <a:cubicBezTo>
                    <a:pt x="298" y="12"/>
                    <a:pt x="275" y="1"/>
                    <a:pt x="2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76"/>
            <p:cNvSpPr/>
            <p:nvPr/>
          </p:nvSpPr>
          <p:spPr>
            <a:xfrm>
              <a:off x="2358325" y="1402575"/>
              <a:ext cx="46750" cy="11775"/>
            </a:xfrm>
            <a:custGeom>
              <a:rect b="b" l="l" r="r" t="t"/>
              <a:pathLst>
                <a:path extrusionOk="0" h="471" w="1870">
                  <a:moveTo>
                    <a:pt x="201" y="0"/>
                  </a:moveTo>
                  <a:cubicBezTo>
                    <a:pt x="162" y="0"/>
                    <a:pt x="122" y="14"/>
                    <a:pt x="95" y="41"/>
                  </a:cubicBezTo>
                  <a:cubicBezTo>
                    <a:pt x="48" y="76"/>
                    <a:pt x="12" y="136"/>
                    <a:pt x="12" y="195"/>
                  </a:cubicBezTo>
                  <a:cubicBezTo>
                    <a:pt x="0" y="314"/>
                    <a:pt x="84" y="422"/>
                    <a:pt x="203" y="433"/>
                  </a:cubicBezTo>
                  <a:cubicBezTo>
                    <a:pt x="209" y="434"/>
                    <a:pt x="216" y="434"/>
                    <a:pt x="223" y="434"/>
                  </a:cubicBezTo>
                  <a:cubicBezTo>
                    <a:pt x="334" y="434"/>
                    <a:pt x="430" y="343"/>
                    <a:pt x="441" y="231"/>
                  </a:cubicBezTo>
                  <a:cubicBezTo>
                    <a:pt x="453" y="112"/>
                    <a:pt x="357" y="5"/>
                    <a:pt x="238" y="5"/>
                  </a:cubicBezTo>
                  <a:cubicBezTo>
                    <a:pt x="226" y="2"/>
                    <a:pt x="214" y="0"/>
                    <a:pt x="201" y="0"/>
                  </a:cubicBezTo>
                  <a:close/>
                  <a:moveTo>
                    <a:pt x="1643" y="41"/>
                  </a:moveTo>
                  <a:cubicBezTo>
                    <a:pt x="1596" y="41"/>
                    <a:pt x="1560" y="52"/>
                    <a:pt x="1524" y="76"/>
                  </a:cubicBezTo>
                  <a:cubicBezTo>
                    <a:pt x="1465" y="124"/>
                    <a:pt x="1441" y="183"/>
                    <a:pt x="1441" y="267"/>
                  </a:cubicBezTo>
                  <a:cubicBezTo>
                    <a:pt x="1441" y="386"/>
                    <a:pt x="1548" y="469"/>
                    <a:pt x="1667" y="469"/>
                  </a:cubicBezTo>
                  <a:cubicBezTo>
                    <a:pt x="1786" y="469"/>
                    <a:pt x="1870" y="362"/>
                    <a:pt x="1870" y="243"/>
                  </a:cubicBezTo>
                  <a:cubicBezTo>
                    <a:pt x="1870" y="124"/>
                    <a:pt x="1762" y="41"/>
                    <a:pt x="1643" y="41"/>
                  </a:cubicBezTo>
                  <a:close/>
                  <a:moveTo>
                    <a:pt x="941" y="41"/>
                  </a:moveTo>
                  <a:cubicBezTo>
                    <a:pt x="893" y="41"/>
                    <a:pt x="846" y="52"/>
                    <a:pt x="810" y="88"/>
                  </a:cubicBezTo>
                  <a:cubicBezTo>
                    <a:pt x="762" y="124"/>
                    <a:pt x="727" y="183"/>
                    <a:pt x="727" y="255"/>
                  </a:cubicBezTo>
                  <a:cubicBezTo>
                    <a:pt x="715" y="374"/>
                    <a:pt x="810" y="469"/>
                    <a:pt x="929" y="469"/>
                  </a:cubicBezTo>
                  <a:cubicBezTo>
                    <a:pt x="936" y="470"/>
                    <a:pt x="942" y="470"/>
                    <a:pt x="949" y="470"/>
                  </a:cubicBezTo>
                  <a:cubicBezTo>
                    <a:pt x="1059" y="470"/>
                    <a:pt x="1144" y="379"/>
                    <a:pt x="1155" y="267"/>
                  </a:cubicBezTo>
                  <a:cubicBezTo>
                    <a:pt x="1155" y="148"/>
                    <a:pt x="1060" y="41"/>
                    <a:pt x="941" y="4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76"/>
            <p:cNvSpPr/>
            <p:nvPr/>
          </p:nvSpPr>
          <p:spPr>
            <a:xfrm>
              <a:off x="2411900" y="1402375"/>
              <a:ext cx="11025" cy="10775"/>
            </a:xfrm>
            <a:custGeom>
              <a:rect b="b" l="l" r="r" t="t"/>
              <a:pathLst>
                <a:path extrusionOk="0" h="431" w="441">
                  <a:moveTo>
                    <a:pt x="179" y="1"/>
                  </a:moveTo>
                  <a:cubicBezTo>
                    <a:pt x="143" y="13"/>
                    <a:pt x="119" y="25"/>
                    <a:pt x="96" y="37"/>
                  </a:cubicBezTo>
                  <a:cubicBezTo>
                    <a:pt x="48" y="72"/>
                    <a:pt x="24" y="132"/>
                    <a:pt x="12" y="180"/>
                  </a:cubicBezTo>
                  <a:cubicBezTo>
                    <a:pt x="0" y="239"/>
                    <a:pt x="24" y="299"/>
                    <a:pt x="60" y="346"/>
                  </a:cubicBezTo>
                  <a:cubicBezTo>
                    <a:pt x="60" y="358"/>
                    <a:pt x="72" y="370"/>
                    <a:pt x="84" y="370"/>
                  </a:cubicBezTo>
                  <a:cubicBezTo>
                    <a:pt x="96" y="382"/>
                    <a:pt x="108" y="394"/>
                    <a:pt x="119" y="394"/>
                  </a:cubicBezTo>
                  <a:cubicBezTo>
                    <a:pt x="131" y="406"/>
                    <a:pt x="143" y="418"/>
                    <a:pt x="155" y="418"/>
                  </a:cubicBezTo>
                  <a:cubicBezTo>
                    <a:pt x="167" y="418"/>
                    <a:pt x="179" y="430"/>
                    <a:pt x="191" y="430"/>
                  </a:cubicBezTo>
                  <a:cubicBezTo>
                    <a:pt x="198" y="430"/>
                    <a:pt x="206" y="431"/>
                    <a:pt x="214" y="431"/>
                  </a:cubicBezTo>
                  <a:cubicBezTo>
                    <a:pt x="325" y="431"/>
                    <a:pt x="430" y="351"/>
                    <a:pt x="441" y="239"/>
                  </a:cubicBezTo>
                  <a:cubicBezTo>
                    <a:pt x="441" y="227"/>
                    <a:pt x="441" y="215"/>
                    <a:pt x="441" y="203"/>
                  </a:cubicBezTo>
                  <a:cubicBezTo>
                    <a:pt x="441" y="191"/>
                    <a:pt x="441" y="180"/>
                    <a:pt x="429" y="156"/>
                  </a:cubicBezTo>
                  <a:cubicBezTo>
                    <a:pt x="429" y="144"/>
                    <a:pt x="429" y="132"/>
                    <a:pt x="417" y="120"/>
                  </a:cubicBezTo>
                  <a:cubicBezTo>
                    <a:pt x="417" y="108"/>
                    <a:pt x="405" y="96"/>
                    <a:pt x="405" y="84"/>
                  </a:cubicBezTo>
                  <a:cubicBezTo>
                    <a:pt x="369" y="37"/>
                    <a:pt x="310" y="13"/>
                    <a:pt x="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76"/>
            <p:cNvSpPr/>
            <p:nvPr/>
          </p:nvSpPr>
          <p:spPr>
            <a:xfrm>
              <a:off x="2422600" y="1194325"/>
              <a:ext cx="64925" cy="59250"/>
            </a:xfrm>
            <a:custGeom>
              <a:rect b="b" l="l" r="r" t="t"/>
              <a:pathLst>
                <a:path extrusionOk="0" h="2370" w="2597">
                  <a:moveTo>
                    <a:pt x="244" y="0"/>
                  </a:moveTo>
                  <a:cubicBezTo>
                    <a:pt x="188" y="0"/>
                    <a:pt x="132" y="24"/>
                    <a:pt x="84" y="72"/>
                  </a:cubicBezTo>
                  <a:cubicBezTo>
                    <a:pt x="1" y="155"/>
                    <a:pt x="1" y="286"/>
                    <a:pt x="84" y="370"/>
                  </a:cubicBezTo>
                  <a:cubicBezTo>
                    <a:pt x="132" y="411"/>
                    <a:pt x="188" y="432"/>
                    <a:pt x="244" y="432"/>
                  </a:cubicBezTo>
                  <a:cubicBezTo>
                    <a:pt x="299" y="432"/>
                    <a:pt x="352" y="411"/>
                    <a:pt x="394" y="370"/>
                  </a:cubicBezTo>
                  <a:cubicBezTo>
                    <a:pt x="465" y="298"/>
                    <a:pt x="477" y="179"/>
                    <a:pt x="418" y="96"/>
                  </a:cubicBezTo>
                  <a:cubicBezTo>
                    <a:pt x="418" y="84"/>
                    <a:pt x="406" y="72"/>
                    <a:pt x="394" y="72"/>
                  </a:cubicBezTo>
                  <a:cubicBezTo>
                    <a:pt x="352" y="24"/>
                    <a:pt x="299" y="0"/>
                    <a:pt x="244" y="0"/>
                  </a:cubicBezTo>
                  <a:close/>
                  <a:moveTo>
                    <a:pt x="758" y="508"/>
                  </a:moveTo>
                  <a:cubicBezTo>
                    <a:pt x="699" y="508"/>
                    <a:pt x="640" y="529"/>
                    <a:pt x="596" y="572"/>
                  </a:cubicBezTo>
                  <a:cubicBezTo>
                    <a:pt x="513" y="655"/>
                    <a:pt x="525" y="798"/>
                    <a:pt x="608" y="882"/>
                  </a:cubicBezTo>
                  <a:cubicBezTo>
                    <a:pt x="647" y="920"/>
                    <a:pt x="698" y="938"/>
                    <a:pt x="751" y="938"/>
                  </a:cubicBezTo>
                  <a:cubicBezTo>
                    <a:pt x="811" y="938"/>
                    <a:pt x="873" y="914"/>
                    <a:pt x="918" y="870"/>
                  </a:cubicBezTo>
                  <a:cubicBezTo>
                    <a:pt x="977" y="798"/>
                    <a:pt x="989" y="679"/>
                    <a:pt x="942" y="608"/>
                  </a:cubicBezTo>
                  <a:cubicBezTo>
                    <a:pt x="930" y="584"/>
                    <a:pt x="918" y="572"/>
                    <a:pt x="906" y="560"/>
                  </a:cubicBezTo>
                  <a:cubicBezTo>
                    <a:pt x="866" y="526"/>
                    <a:pt x="812" y="508"/>
                    <a:pt x="758" y="508"/>
                  </a:cubicBezTo>
                  <a:close/>
                  <a:moveTo>
                    <a:pt x="1277" y="996"/>
                  </a:moveTo>
                  <a:cubicBezTo>
                    <a:pt x="1220" y="996"/>
                    <a:pt x="1163" y="1017"/>
                    <a:pt x="1120" y="1060"/>
                  </a:cubicBezTo>
                  <a:cubicBezTo>
                    <a:pt x="1037" y="1155"/>
                    <a:pt x="1049" y="1286"/>
                    <a:pt x="1132" y="1370"/>
                  </a:cubicBezTo>
                  <a:cubicBezTo>
                    <a:pt x="1176" y="1408"/>
                    <a:pt x="1228" y="1427"/>
                    <a:pt x="1280" y="1427"/>
                  </a:cubicBezTo>
                  <a:cubicBezTo>
                    <a:pt x="1339" y="1427"/>
                    <a:pt x="1397" y="1402"/>
                    <a:pt x="1442" y="1358"/>
                  </a:cubicBezTo>
                  <a:cubicBezTo>
                    <a:pt x="1513" y="1286"/>
                    <a:pt x="1513" y="1179"/>
                    <a:pt x="1465" y="1096"/>
                  </a:cubicBezTo>
                  <a:cubicBezTo>
                    <a:pt x="1454" y="1084"/>
                    <a:pt x="1442" y="1060"/>
                    <a:pt x="1430" y="1048"/>
                  </a:cubicBezTo>
                  <a:cubicBezTo>
                    <a:pt x="1384" y="1014"/>
                    <a:pt x="1330" y="996"/>
                    <a:pt x="1277" y="996"/>
                  </a:cubicBezTo>
                  <a:close/>
                  <a:moveTo>
                    <a:pt x="1816" y="1474"/>
                  </a:moveTo>
                  <a:cubicBezTo>
                    <a:pt x="1759" y="1474"/>
                    <a:pt x="1701" y="1497"/>
                    <a:pt x="1656" y="1548"/>
                  </a:cubicBezTo>
                  <a:cubicBezTo>
                    <a:pt x="1573" y="1632"/>
                    <a:pt x="1585" y="1774"/>
                    <a:pt x="1680" y="1858"/>
                  </a:cubicBezTo>
                  <a:cubicBezTo>
                    <a:pt x="1717" y="1889"/>
                    <a:pt x="1765" y="1905"/>
                    <a:pt x="1814" y="1905"/>
                  </a:cubicBezTo>
                  <a:cubicBezTo>
                    <a:pt x="1876" y="1905"/>
                    <a:pt x="1938" y="1880"/>
                    <a:pt x="1977" y="1834"/>
                  </a:cubicBezTo>
                  <a:cubicBezTo>
                    <a:pt x="2049" y="1763"/>
                    <a:pt x="2049" y="1655"/>
                    <a:pt x="2001" y="1572"/>
                  </a:cubicBezTo>
                  <a:cubicBezTo>
                    <a:pt x="1989" y="1560"/>
                    <a:pt x="1977" y="1536"/>
                    <a:pt x="1954" y="1524"/>
                  </a:cubicBezTo>
                  <a:cubicBezTo>
                    <a:pt x="1915" y="1491"/>
                    <a:pt x="1866" y="1474"/>
                    <a:pt x="1816" y="1474"/>
                  </a:cubicBezTo>
                  <a:close/>
                  <a:moveTo>
                    <a:pt x="2361" y="1942"/>
                  </a:moveTo>
                  <a:cubicBezTo>
                    <a:pt x="2299" y="1942"/>
                    <a:pt x="2238" y="1966"/>
                    <a:pt x="2192" y="2013"/>
                  </a:cubicBezTo>
                  <a:cubicBezTo>
                    <a:pt x="2120" y="2108"/>
                    <a:pt x="2132" y="2239"/>
                    <a:pt x="2227" y="2322"/>
                  </a:cubicBezTo>
                  <a:cubicBezTo>
                    <a:pt x="2264" y="2354"/>
                    <a:pt x="2313" y="2369"/>
                    <a:pt x="2362" y="2369"/>
                  </a:cubicBezTo>
                  <a:cubicBezTo>
                    <a:pt x="2423" y="2369"/>
                    <a:pt x="2485" y="2345"/>
                    <a:pt x="2525" y="2298"/>
                  </a:cubicBezTo>
                  <a:cubicBezTo>
                    <a:pt x="2597" y="2215"/>
                    <a:pt x="2597" y="2120"/>
                    <a:pt x="2549" y="2036"/>
                  </a:cubicBezTo>
                  <a:cubicBezTo>
                    <a:pt x="2537" y="2025"/>
                    <a:pt x="2513" y="2001"/>
                    <a:pt x="2501" y="1989"/>
                  </a:cubicBezTo>
                  <a:cubicBezTo>
                    <a:pt x="2459" y="1957"/>
                    <a:pt x="2410" y="1942"/>
                    <a:pt x="2361" y="194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76"/>
            <p:cNvSpPr/>
            <p:nvPr/>
          </p:nvSpPr>
          <p:spPr>
            <a:xfrm>
              <a:off x="2318725" y="1238100"/>
              <a:ext cx="144700" cy="102825"/>
            </a:xfrm>
            <a:custGeom>
              <a:rect b="b" l="l" r="r" t="t"/>
              <a:pathLst>
                <a:path extrusionOk="0" h="4113" w="5788">
                  <a:moveTo>
                    <a:pt x="242" y="0"/>
                  </a:moveTo>
                  <a:cubicBezTo>
                    <a:pt x="182" y="0"/>
                    <a:pt x="124" y="25"/>
                    <a:pt x="84" y="71"/>
                  </a:cubicBezTo>
                  <a:cubicBezTo>
                    <a:pt x="1" y="166"/>
                    <a:pt x="13" y="297"/>
                    <a:pt x="108" y="381"/>
                  </a:cubicBezTo>
                  <a:cubicBezTo>
                    <a:pt x="108" y="381"/>
                    <a:pt x="120" y="381"/>
                    <a:pt x="120" y="393"/>
                  </a:cubicBezTo>
                  <a:cubicBezTo>
                    <a:pt x="158" y="417"/>
                    <a:pt x="200" y="429"/>
                    <a:pt x="242" y="429"/>
                  </a:cubicBezTo>
                  <a:cubicBezTo>
                    <a:pt x="303" y="429"/>
                    <a:pt x="363" y="402"/>
                    <a:pt x="406" y="345"/>
                  </a:cubicBezTo>
                  <a:cubicBezTo>
                    <a:pt x="489" y="262"/>
                    <a:pt x="477" y="119"/>
                    <a:pt x="382" y="47"/>
                  </a:cubicBezTo>
                  <a:cubicBezTo>
                    <a:pt x="340" y="16"/>
                    <a:pt x="290" y="0"/>
                    <a:pt x="242" y="0"/>
                  </a:cubicBezTo>
                  <a:close/>
                  <a:moveTo>
                    <a:pt x="795" y="454"/>
                  </a:moveTo>
                  <a:cubicBezTo>
                    <a:pt x="733" y="454"/>
                    <a:pt x="673" y="481"/>
                    <a:pt x="632" y="535"/>
                  </a:cubicBezTo>
                  <a:cubicBezTo>
                    <a:pt x="548" y="631"/>
                    <a:pt x="572" y="762"/>
                    <a:pt x="667" y="833"/>
                  </a:cubicBezTo>
                  <a:cubicBezTo>
                    <a:pt x="667" y="845"/>
                    <a:pt x="667" y="845"/>
                    <a:pt x="679" y="845"/>
                  </a:cubicBezTo>
                  <a:cubicBezTo>
                    <a:pt x="713" y="874"/>
                    <a:pt x="755" y="887"/>
                    <a:pt x="797" y="887"/>
                  </a:cubicBezTo>
                  <a:cubicBezTo>
                    <a:pt x="859" y="887"/>
                    <a:pt x="923" y="859"/>
                    <a:pt x="965" y="809"/>
                  </a:cubicBezTo>
                  <a:cubicBezTo>
                    <a:pt x="1037" y="714"/>
                    <a:pt x="1025" y="571"/>
                    <a:pt x="929" y="500"/>
                  </a:cubicBezTo>
                  <a:cubicBezTo>
                    <a:pt x="889" y="469"/>
                    <a:pt x="841" y="454"/>
                    <a:pt x="795" y="454"/>
                  </a:cubicBezTo>
                  <a:close/>
                  <a:moveTo>
                    <a:pt x="1365" y="899"/>
                  </a:moveTo>
                  <a:cubicBezTo>
                    <a:pt x="1300" y="899"/>
                    <a:pt x="1235" y="930"/>
                    <a:pt x="1191" y="988"/>
                  </a:cubicBezTo>
                  <a:cubicBezTo>
                    <a:pt x="1120" y="1083"/>
                    <a:pt x="1132" y="1214"/>
                    <a:pt x="1227" y="1286"/>
                  </a:cubicBezTo>
                  <a:cubicBezTo>
                    <a:pt x="1227" y="1286"/>
                    <a:pt x="1239" y="1286"/>
                    <a:pt x="1239" y="1297"/>
                  </a:cubicBezTo>
                  <a:cubicBezTo>
                    <a:pt x="1275" y="1320"/>
                    <a:pt x="1316" y="1331"/>
                    <a:pt x="1356" y="1331"/>
                  </a:cubicBezTo>
                  <a:cubicBezTo>
                    <a:pt x="1423" y="1331"/>
                    <a:pt x="1488" y="1302"/>
                    <a:pt x="1525" y="1250"/>
                  </a:cubicBezTo>
                  <a:cubicBezTo>
                    <a:pt x="1608" y="1155"/>
                    <a:pt x="1584" y="1024"/>
                    <a:pt x="1489" y="940"/>
                  </a:cubicBezTo>
                  <a:cubicBezTo>
                    <a:pt x="1451" y="912"/>
                    <a:pt x="1408" y="899"/>
                    <a:pt x="1365" y="899"/>
                  </a:cubicBezTo>
                  <a:close/>
                  <a:moveTo>
                    <a:pt x="1926" y="1335"/>
                  </a:moveTo>
                  <a:cubicBezTo>
                    <a:pt x="1864" y="1335"/>
                    <a:pt x="1804" y="1362"/>
                    <a:pt x="1763" y="1417"/>
                  </a:cubicBezTo>
                  <a:cubicBezTo>
                    <a:pt x="1691" y="1512"/>
                    <a:pt x="1703" y="1655"/>
                    <a:pt x="1799" y="1726"/>
                  </a:cubicBezTo>
                  <a:lnTo>
                    <a:pt x="1810" y="1726"/>
                  </a:lnTo>
                  <a:cubicBezTo>
                    <a:pt x="1848" y="1754"/>
                    <a:pt x="1891" y="1768"/>
                    <a:pt x="1934" y="1768"/>
                  </a:cubicBezTo>
                  <a:cubicBezTo>
                    <a:pt x="2000" y="1768"/>
                    <a:pt x="2065" y="1736"/>
                    <a:pt x="2108" y="1678"/>
                  </a:cubicBezTo>
                  <a:cubicBezTo>
                    <a:pt x="2180" y="1583"/>
                    <a:pt x="2156" y="1452"/>
                    <a:pt x="2060" y="1381"/>
                  </a:cubicBezTo>
                  <a:cubicBezTo>
                    <a:pt x="2020" y="1350"/>
                    <a:pt x="1972" y="1335"/>
                    <a:pt x="1926" y="1335"/>
                  </a:cubicBezTo>
                  <a:close/>
                  <a:moveTo>
                    <a:pt x="2508" y="1756"/>
                  </a:moveTo>
                  <a:cubicBezTo>
                    <a:pt x="2443" y="1756"/>
                    <a:pt x="2378" y="1787"/>
                    <a:pt x="2334" y="1845"/>
                  </a:cubicBezTo>
                  <a:cubicBezTo>
                    <a:pt x="2263" y="1940"/>
                    <a:pt x="2287" y="2083"/>
                    <a:pt x="2382" y="2143"/>
                  </a:cubicBezTo>
                  <a:lnTo>
                    <a:pt x="2394" y="2155"/>
                  </a:lnTo>
                  <a:cubicBezTo>
                    <a:pt x="2429" y="2177"/>
                    <a:pt x="2469" y="2187"/>
                    <a:pt x="2508" y="2187"/>
                  </a:cubicBezTo>
                  <a:cubicBezTo>
                    <a:pt x="2577" y="2187"/>
                    <a:pt x="2646" y="2155"/>
                    <a:pt x="2692" y="2095"/>
                  </a:cubicBezTo>
                  <a:cubicBezTo>
                    <a:pt x="2751" y="2000"/>
                    <a:pt x="2739" y="1869"/>
                    <a:pt x="2632" y="1798"/>
                  </a:cubicBezTo>
                  <a:cubicBezTo>
                    <a:pt x="2594" y="1769"/>
                    <a:pt x="2551" y="1756"/>
                    <a:pt x="2508" y="1756"/>
                  </a:cubicBezTo>
                  <a:close/>
                  <a:moveTo>
                    <a:pt x="3104" y="2170"/>
                  </a:moveTo>
                  <a:cubicBezTo>
                    <a:pt x="3032" y="2170"/>
                    <a:pt x="2963" y="2202"/>
                    <a:pt x="2918" y="2262"/>
                  </a:cubicBezTo>
                  <a:cubicBezTo>
                    <a:pt x="2858" y="2357"/>
                    <a:pt x="2882" y="2488"/>
                    <a:pt x="2977" y="2560"/>
                  </a:cubicBezTo>
                  <a:cubicBezTo>
                    <a:pt x="3018" y="2587"/>
                    <a:pt x="3063" y="2600"/>
                    <a:pt x="3106" y="2600"/>
                  </a:cubicBezTo>
                  <a:cubicBezTo>
                    <a:pt x="3175" y="2600"/>
                    <a:pt x="3238" y="2566"/>
                    <a:pt x="3275" y="2500"/>
                  </a:cubicBezTo>
                  <a:cubicBezTo>
                    <a:pt x="3346" y="2405"/>
                    <a:pt x="3323" y="2274"/>
                    <a:pt x="3227" y="2202"/>
                  </a:cubicBezTo>
                  <a:cubicBezTo>
                    <a:pt x="3188" y="2181"/>
                    <a:pt x="3145" y="2170"/>
                    <a:pt x="3104" y="2170"/>
                  </a:cubicBezTo>
                  <a:close/>
                  <a:moveTo>
                    <a:pt x="3693" y="2566"/>
                  </a:moveTo>
                  <a:cubicBezTo>
                    <a:pt x="3624" y="2566"/>
                    <a:pt x="3557" y="2601"/>
                    <a:pt x="3513" y="2667"/>
                  </a:cubicBezTo>
                  <a:cubicBezTo>
                    <a:pt x="3454" y="2762"/>
                    <a:pt x="3477" y="2893"/>
                    <a:pt x="3573" y="2964"/>
                  </a:cubicBezTo>
                  <a:lnTo>
                    <a:pt x="3584" y="2964"/>
                  </a:lnTo>
                  <a:cubicBezTo>
                    <a:pt x="3619" y="2986"/>
                    <a:pt x="3659" y="2997"/>
                    <a:pt x="3699" y="2997"/>
                  </a:cubicBezTo>
                  <a:cubicBezTo>
                    <a:pt x="3768" y="2997"/>
                    <a:pt x="3837" y="2965"/>
                    <a:pt x="3882" y="2905"/>
                  </a:cubicBezTo>
                  <a:cubicBezTo>
                    <a:pt x="3942" y="2798"/>
                    <a:pt x="3918" y="2667"/>
                    <a:pt x="3823" y="2607"/>
                  </a:cubicBezTo>
                  <a:cubicBezTo>
                    <a:pt x="3781" y="2580"/>
                    <a:pt x="3737" y="2566"/>
                    <a:pt x="3693" y="2566"/>
                  </a:cubicBezTo>
                  <a:close/>
                  <a:moveTo>
                    <a:pt x="4305" y="2951"/>
                  </a:moveTo>
                  <a:cubicBezTo>
                    <a:pt x="4232" y="2951"/>
                    <a:pt x="4159" y="2990"/>
                    <a:pt x="4120" y="3060"/>
                  </a:cubicBezTo>
                  <a:cubicBezTo>
                    <a:pt x="4061" y="3155"/>
                    <a:pt x="4085" y="3274"/>
                    <a:pt x="4180" y="3345"/>
                  </a:cubicBezTo>
                  <a:lnTo>
                    <a:pt x="4192" y="3345"/>
                  </a:lnTo>
                  <a:cubicBezTo>
                    <a:pt x="4226" y="3371"/>
                    <a:pt x="4267" y="3383"/>
                    <a:pt x="4308" y="3383"/>
                  </a:cubicBezTo>
                  <a:cubicBezTo>
                    <a:pt x="4380" y="3383"/>
                    <a:pt x="4451" y="3347"/>
                    <a:pt x="4489" y="3286"/>
                  </a:cubicBezTo>
                  <a:cubicBezTo>
                    <a:pt x="4549" y="3179"/>
                    <a:pt x="4525" y="3048"/>
                    <a:pt x="4418" y="2988"/>
                  </a:cubicBezTo>
                  <a:cubicBezTo>
                    <a:pt x="4384" y="2963"/>
                    <a:pt x="4344" y="2951"/>
                    <a:pt x="4305" y="2951"/>
                  </a:cubicBezTo>
                  <a:close/>
                  <a:moveTo>
                    <a:pt x="4922" y="3328"/>
                  </a:moveTo>
                  <a:cubicBezTo>
                    <a:pt x="4849" y="3328"/>
                    <a:pt x="4775" y="3365"/>
                    <a:pt x="4727" y="3429"/>
                  </a:cubicBezTo>
                  <a:cubicBezTo>
                    <a:pt x="4680" y="3524"/>
                    <a:pt x="4704" y="3655"/>
                    <a:pt x="4799" y="3714"/>
                  </a:cubicBezTo>
                  <a:cubicBezTo>
                    <a:pt x="4799" y="3714"/>
                    <a:pt x="4799" y="3726"/>
                    <a:pt x="4811" y="3726"/>
                  </a:cubicBezTo>
                  <a:cubicBezTo>
                    <a:pt x="4843" y="3746"/>
                    <a:pt x="4878" y="3755"/>
                    <a:pt x="4914" y="3755"/>
                  </a:cubicBezTo>
                  <a:cubicBezTo>
                    <a:pt x="4987" y="3755"/>
                    <a:pt x="5061" y="3718"/>
                    <a:pt x="5108" y="3655"/>
                  </a:cubicBezTo>
                  <a:cubicBezTo>
                    <a:pt x="5168" y="3548"/>
                    <a:pt x="5132" y="3417"/>
                    <a:pt x="5025" y="3357"/>
                  </a:cubicBezTo>
                  <a:cubicBezTo>
                    <a:pt x="4993" y="3337"/>
                    <a:pt x="4958" y="3328"/>
                    <a:pt x="4922" y="3328"/>
                  </a:cubicBezTo>
                  <a:close/>
                  <a:moveTo>
                    <a:pt x="5536" y="3686"/>
                  </a:moveTo>
                  <a:cubicBezTo>
                    <a:pt x="5461" y="3686"/>
                    <a:pt x="5391" y="3726"/>
                    <a:pt x="5359" y="3798"/>
                  </a:cubicBezTo>
                  <a:cubicBezTo>
                    <a:pt x="5299" y="3893"/>
                    <a:pt x="5323" y="4012"/>
                    <a:pt x="5418" y="4084"/>
                  </a:cubicBezTo>
                  <a:lnTo>
                    <a:pt x="5430" y="4084"/>
                  </a:lnTo>
                  <a:cubicBezTo>
                    <a:pt x="5466" y="4103"/>
                    <a:pt x="5504" y="4113"/>
                    <a:pt x="5542" y="4113"/>
                  </a:cubicBezTo>
                  <a:cubicBezTo>
                    <a:pt x="5616" y="4113"/>
                    <a:pt x="5688" y="4076"/>
                    <a:pt x="5728" y="4012"/>
                  </a:cubicBezTo>
                  <a:cubicBezTo>
                    <a:pt x="5787" y="3905"/>
                    <a:pt x="5751" y="3774"/>
                    <a:pt x="5644" y="3714"/>
                  </a:cubicBezTo>
                  <a:cubicBezTo>
                    <a:pt x="5609" y="3695"/>
                    <a:pt x="5572" y="3686"/>
                    <a:pt x="5536" y="368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76"/>
            <p:cNvSpPr/>
            <p:nvPr/>
          </p:nvSpPr>
          <p:spPr>
            <a:xfrm>
              <a:off x="2847675" y="1423100"/>
              <a:ext cx="87225" cy="202200"/>
            </a:xfrm>
            <a:custGeom>
              <a:rect b="b" l="l" r="r" t="t"/>
              <a:pathLst>
                <a:path extrusionOk="0" h="8088" w="3489">
                  <a:moveTo>
                    <a:pt x="2360" y="3687"/>
                  </a:moveTo>
                  <a:cubicBezTo>
                    <a:pt x="2568" y="3687"/>
                    <a:pt x="2763" y="3759"/>
                    <a:pt x="2881" y="3887"/>
                  </a:cubicBezTo>
                  <a:cubicBezTo>
                    <a:pt x="3048" y="4053"/>
                    <a:pt x="3060" y="4351"/>
                    <a:pt x="2917" y="4506"/>
                  </a:cubicBezTo>
                  <a:cubicBezTo>
                    <a:pt x="2847" y="4584"/>
                    <a:pt x="2731" y="4626"/>
                    <a:pt x="2606" y="4626"/>
                  </a:cubicBezTo>
                  <a:cubicBezTo>
                    <a:pt x="2540" y="4626"/>
                    <a:pt x="2471" y="4614"/>
                    <a:pt x="2405" y="4589"/>
                  </a:cubicBezTo>
                  <a:cubicBezTo>
                    <a:pt x="2227" y="4530"/>
                    <a:pt x="2060" y="4387"/>
                    <a:pt x="1905" y="4173"/>
                  </a:cubicBezTo>
                  <a:cubicBezTo>
                    <a:pt x="1846" y="4089"/>
                    <a:pt x="1786" y="4006"/>
                    <a:pt x="1750" y="3911"/>
                  </a:cubicBezTo>
                  <a:cubicBezTo>
                    <a:pt x="1881" y="3803"/>
                    <a:pt x="2024" y="3744"/>
                    <a:pt x="2167" y="3708"/>
                  </a:cubicBezTo>
                  <a:cubicBezTo>
                    <a:pt x="2231" y="3694"/>
                    <a:pt x="2296" y="3687"/>
                    <a:pt x="2360" y="3687"/>
                  </a:cubicBezTo>
                  <a:close/>
                  <a:moveTo>
                    <a:pt x="1935" y="1"/>
                  </a:moveTo>
                  <a:cubicBezTo>
                    <a:pt x="1852" y="1"/>
                    <a:pt x="1775" y="55"/>
                    <a:pt x="1738" y="136"/>
                  </a:cubicBezTo>
                  <a:cubicBezTo>
                    <a:pt x="1476" y="791"/>
                    <a:pt x="1215" y="1482"/>
                    <a:pt x="1119" y="2220"/>
                  </a:cubicBezTo>
                  <a:cubicBezTo>
                    <a:pt x="1048" y="2780"/>
                    <a:pt x="1095" y="3315"/>
                    <a:pt x="1250" y="3780"/>
                  </a:cubicBezTo>
                  <a:cubicBezTo>
                    <a:pt x="1215" y="3815"/>
                    <a:pt x="1179" y="3851"/>
                    <a:pt x="1143" y="3887"/>
                  </a:cubicBezTo>
                  <a:cubicBezTo>
                    <a:pt x="95" y="4970"/>
                    <a:pt x="0" y="6816"/>
                    <a:pt x="905" y="8006"/>
                  </a:cubicBezTo>
                  <a:cubicBezTo>
                    <a:pt x="946" y="8061"/>
                    <a:pt x="1006" y="8088"/>
                    <a:pt x="1066" y="8088"/>
                  </a:cubicBezTo>
                  <a:cubicBezTo>
                    <a:pt x="1111" y="8088"/>
                    <a:pt x="1155" y="8073"/>
                    <a:pt x="1191" y="8042"/>
                  </a:cubicBezTo>
                  <a:cubicBezTo>
                    <a:pt x="1286" y="7983"/>
                    <a:pt x="1298" y="7852"/>
                    <a:pt x="1226" y="7768"/>
                  </a:cubicBezTo>
                  <a:cubicBezTo>
                    <a:pt x="441" y="6732"/>
                    <a:pt x="524" y="5125"/>
                    <a:pt x="1429" y="4184"/>
                  </a:cubicBezTo>
                  <a:cubicBezTo>
                    <a:pt x="1476" y="4256"/>
                    <a:pt x="1524" y="4339"/>
                    <a:pt x="1572" y="4411"/>
                  </a:cubicBezTo>
                  <a:cubicBezTo>
                    <a:pt x="1774" y="4696"/>
                    <a:pt x="2012" y="4887"/>
                    <a:pt x="2274" y="4982"/>
                  </a:cubicBezTo>
                  <a:cubicBezTo>
                    <a:pt x="2375" y="5015"/>
                    <a:pt x="2481" y="5031"/>
                    <a:pt x="2585" y="5031"/>
                  </a:cubicBezTo>
                  <a:cubicBezTo>
                    <a:pt x="2824" y="5031"/>
                    <a:pt x="3057" y="4946"/>
                    <a:pt x="3215" y="4780"/>
                  </a:cubicBezTo>
                  <a:cubicBezTo>
                    <a:pt x="3274" y="4720"/>
                    <a:pt x="3322" y="4637"/>
                    <a:pt x="3358" y="4565"/>
                  </a:cubicBezTo>
                  <a:cubicBezTo>
                    <a:pt x="3489" y="4256"/>
                    <a:pt x="3429" y="3863"/>
                    <a:pt x="3179" y="3601"/>
                  </a:cubicBezTo>
                  <a:cubicBezTo>
                    <a:pt x="2980" y="3393"/>
                    <a:pt x="2685" y="3281"/>
                    <a:pt x="2372" y="3281"/>
                  </a:cubicBezTo>
                  <a:cubicBezTo>
                    <a:pt x="2273" y="3281"/>
                    <a:pt x="2172" y="3292"/>
                    <a:pt x="2072" y="3315"/>
                  </a:cubicBezTo>
                  <a:cubicBezTo>
                    <a:pt x="1905" y="3351"/>
                    <a:pt x="1750" y="3422"/>
                    <a:pt x="1596" y="3518"/>
                  </a:cubicBezTo>
                  <a:cubicBezTo>
                    <a:pt x="1488" y="3149"/>
                    <a:pt x="1465" y="2720"/>
                    <a:pt x="1524" y="2268"/>
                  </a:cubicBezTo>
                  <a:cubicBezTo>
                    <a:pt x="1607" y="1589"/>
                    <a:pt x="1869" y="922"/>
                    <a:pt x="2119" y="279"/>
                  </a:cubicBezTo>
                  <a:cubicBezTo>
                    <a:pt x="2167" y="172"/>
                    <a:pt x="2108" y="53"/>
                    <a:pt x="2012" y="17"/>
                  </a:cubicBezTo>
                  <a:cubicBezTo>
                    <a:pt x="1987" y="6"/>
                    <a:pt x="1961" y="1"/>
                    <a:pt x="19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76"/>
            <p:cNvSpPr/>
            <p:nvPr/>
          </p:nvSpPr>
          <p:spPr>
            <a:xfrm>
              <a:off x="2564600" y="1741650"/>
              <a:ext cx="204500" cy="74225"/>
            </a:xfrm>
            <a:custGeom>
              <a:rect b="b" l="l" r="r" t="t"/>
              <a:pathLst>
                <a:path extrusionOk="0" h="2969" w="8180">
                  <a:moveTo>
                    <a:pt x="4251" y="1265"/>
                  </a:moveTo>
                  <a:cubicBezTo>
                    <a:pt x="4358" y="1396"/>
                    <a:pt x="4429" y="1527"/>
                    <a:pt x="4477" y="1658"/>
                  </a:cubicBezTo>
                  <a:cubicBezTo>
                    <a:pt x="4572" y="1932"/>
                    <a:pt x="4525" y="2218"/>
                    <a:pt x="4370" y="2396"/>
                  </a:cubicBezTo>
                  <a:cubicBezTo>
                    <a:pt x="4275" y="2506"/>
                    <a:pt x="4131" y="2566"/>
                    <a:pt x="3995" y="2566"/>
                  </a:cubicBezTo>
                  <a:cubicBezTo>
                    <a:pt x="3909" y="2566"/>
                    <a:pt x="3827" y="2542"/>
                    <a:pt x="3763" y="2491"/>
                  </a:cubicBezTo>
                  <a:cubicBezTo>
                    <a:pt x="3632" y="2384"/>
                    <a:pt x="3572" y="2182"/>
                    <a:pt x="3620" y="1979"/>
                  </a:cubicBezTo>
                  <a:cubicBezTo>
                    <a:pt x="3667" y="1801"/>
                    <a:pt x="3798" y="1622"/>
                    <a:pt x="3989" y="1444"/>
                  </a:cubicBezTo>
                  <a:cubicBezTo>
                    <a:pt x="4072" y="1384"/>
                    <a:pt x="4156" y="1313"/>
                    <a:pt x="4251" y="1265"/>
                  </a:cubicBezTo>
                  <a:close/>
                  <a:moveTo>
                    <a:pt x="2246" y="1"/>
                  </a:moveTo>
                  <a:cubicBezTo>
                    <a:pt x="1457" y="1"/>
                    <a:pt x="668" y="273"/>
                    <a:pt x="84" y="813"/>
                  </a:cubicBezTo>
                  <a:cubicBezTo>
                    <a:pt x="0" y="884"/>
                    <a:pt x="0" y="1015"/>
                    <a:pt x="72" y="1098"/>
                  </a:cubicBezTo>
                  <a:cubicBezTo>
                    <a:pt x="109" y="1142"/>
                    <a:pt x="162" y="1162"/>
                    <a:pt x="216" y="1162"/>
                  </a:cubicBezTo>
                  <a:cubicBezTo>
                    <a:pt x="266" y="1162"/>
                    <a:pt x="317" y="1145"/>
                    <a:pt x="357" y="1110"/>
                  </a:cubicBezTo>
                  <a:cubicBezTo>
                    <a:pt x="868" y="637"/>
                    <a:pt x="1556" y="398"/>
                    <a:pt x="2242" y="398"/>
                  </a:cubicBezTo>
                  <a:cubicBezTo>
                    <a:pt x="2852" y="398"/>
                    <a:pt x="3460" y="587"/>
                    <a:pt x="3941" y="967"/>
                  </a:cubicBezTo>
                  <a:cubicBezTo>
                    <a:pt x="3870" y="1027"/>
                    <a:pt x="3798" y="1075"/>
                    <a:pt x="3727" y="1134"/>
                  </a:cubicBezTo>
                  <a:cubicBezTo>
                    <a:pt x="3465" y="1360"/>
                    <a:pt x="3298" y="1610"/>
                    <a:pt x="3227" y="1884"/>
                  </a:cubicBezTo>
                  <a:cubicBezTo>
                    <a:pt x="3144" y="2229"/>
                    <a:pt x="3251" y="2610"/>
                    <a:pt x="3513" y="2801"/>
                  </a:cubicBezTo>
                  <a:cubicBezTo>
                    <a:pt x="3584" y="2861"/>
                    <a:pt x="3655" y="2908"/>
                    <a:pt x="3739" y="2932"/>
                  </a:cubicBezTo>
                  <a:cubicBezTo>
                    <a:pt x="3820" y="2956"/>
                    <a:pt x="3906" y="2968"/>
                    <a:pt x="3992" y="2968"/>
                  </a:cubicBezTo>
                  <a:cubicBezTo>
                    <a:pt x="4245" y="2968"/>
                    <a:pt x="4502" y="2865"/>
                    <a:pt x="4679" y="2670"/>
                  </a:cubicBezTo>
                  <a:cubicBezTo>
                    <a:pt x="4929" y="2384"/>
                    <a:pt x="5001" y="1932"/>
                    <a:pt x="4870" y="1539"/>
                  </a:cubicBezTo>
                  <a:cubicBezTo>
                    <a:pt x="4810" y="1372"/>
                    <a:pt x="4727" y="1229"/>
                    <a:pt x="4620" y="1075"/>
                  </a:cubicBezTo>
                  <a:cubicBezTo>
                    <a:pt x="4951" y="953"/>
                    <a:pt x="5344" y="883"/>
                    <a:pt x="5751" y="883"/>
                  </a:cubicBezTo>
                  <a:cubicBezTo>
                    <a:pt x="5783" y="883"/>
                    <a:pt x="5814" y="883"/>
                    <a:pt x="5846" y="884"/>
                  </a:cubicBezTo>
                  <a:cubicBezTo>
                    <a:pt x="6549" y="908"/>
                    <a:pt x="7227" y="1110"/>
                    <a:pt x="7894" y="1301"/>
                  </a:cubicBezTo>
                  <a:cubicBezTo>
                    <a:pt x="7915" y="1308"/>
                    <a:pt x="7936" y="1311"/>
                    <a:pt x="7957" y="1311"/>
                  </a:cubicBezTo>
                  <a:cubicBezTo>
                    <a:pt x="8041" y="1311"/>
                    <a:pt x="8115" y="1256"/>
                    <a:pt x="8144" y="1170"/>
                  </a:cubicBezTo>
                  <a:cubicBezTo>
                    <a:pt x="8180" y="1051"/>
                    <a:pt x="8108" y="944"/>
                    <a:pt x="8001" y="908"/>
                  </a:cubicBezTo>
                  <a:cubicBezTo>
                    <a:pt x="7323" y="717"/>
                    <a:pt x="6608" y="503"/>
                    <a:pt x="5870" y="479"/>
                  </a:cubicBezTo>
                  <a:cubicBezTo>
                    <a:pt x="5838" y="479"/>
                    <a:pt x="5807" y="478"/>
                    <a:pt x="5775" y="478"/>
                  </a:cubicBezTo>
                  <a:cubicBezTo>
                    <a:pt x="5241" y="478"/>
                    <a:pt x="4750" y="574"/>
                    <a:pt x="4322" y="765"/>
                  </a:cubicBezTo>
                  <a:cubicBezTo>
                    <a:pt x="4287" y="729"/>
                    <a:pt x="4251" y="694"/>
                    <a:pt x="4215" y="658"/>
                  </a:cubicBezTo>
                  <a:cubicBezTo>
                    <a:pt x="3658" y="219"/>
                    <a:pt x="2952" y="1"/>
                    <a:pt x="22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76"/>
            <p:cNvSpPr/>
            <p:nvPr/>
          </p:nvSpPr>
          <p:spPr>
            <a:xfrm>
              <a:off x="2347600" y="1490650"/>
              <a:ext cx="105400" cy="178900"/>
            </a:xfrm>
            <a:custGeom>
              <a:rect b="b" l="l" r="r" t="t"/>
              <a:pathLst>
                <a:path extrusionOk="0" h="7156" w="4216">
                  <a:moveTo>
                    <a:pt x="1281" y="3628"/>
                  </a:moveTo>
                  <a:cubicBezTo>
                    <a:pt x="1411" y="3628"/>
                    <a:pt x="1555" y="3657"/>
                    <a:pt x="1703" y="3709"/>
                  </a:cubicBezTo>
                  <a:cubicBezTo>
                    <a:pt x="1810" y="3745"/>
                    <a:pt x="1906" y="3780"/>
                    <a:pt x="2001" y="3840"/>
                  </a:cubicBezTo>
                  <a:cubicBezTo>
                    <a:pt x="1941" y="3995"/>
                    <a:pt x="1858" y="4126"/>
                    <a:pt x="1763" y="4245"/>
                  </a:cubicBezTo>
                  <a:cubicBezTo>
                    <a:pt x="1611" y="4417"/>
                    <a:pt x="1389" y="4529"/>
                    <a:pt x="1187" y="4529"/>
                  </a:cubicBezTo>
                  <a:cubicBezTo>
                    <a:pt x="1152" y="4529"/>
                    <a:pt x="1118" y="4526"/>
                    <a:pt x="1084" y="4519"/>
                  </a:cubicBezTo>
                  <a:cubicBezTo>
                    <a:pt x="846" y="4471"/>
                    <a:pt x="667" y="4245"/>
                    <a:pt x="691" y="4030"/>
                  </a:cubicBezTo>
                  <a:cubicBezTo>
                    <a:pt x="715" y="3876"/>
                    <a:pt x="870" y="3721"/>
                    <a:pt x="1060" y="3661"/>
                  </a:cubicBezTo>
                  <a:cubicBezTo>
                    <a:pt x="1128" y="3639"/>
                    <a:pt x="1202" y="3628"/>
                    <a:pt x="1281" y="3628"/>
                  </a:cubicBezTo>
                  <a:close/>
                  <a:moveTo>
                    <a:pt x="238" y="1"/>
                  </a:moveTo>
                  <a:cubicBezTo>
                    <a:pt x="146" y="1"/>
                    <a:pt x="57" y="58"/>
                    <a:pt x="36" y="149"/>
                  </a:cubicBezTo>
                  <a:cubicBezTo>
                    <a:pt x="1" y="256"/>
                    <a:pt x="60" y="363"/>
                    <a:pt x="167" y="399"/>
                  </a:cubicBezTo>
                  <a:cubicBezTo>
                    <a:pt x="1417" y="780"/>
                    <a:pt x="2275" y="2137"/>
                    <a:pt x="2096" y="3423"/>
                  </a:cubicBezTo>
                  <a:cubicBezTo>
                    <a:pt x="2013" y="3387"/>
                    <a:pt x="1929" y="3352"/>
                    <a:pt x="1846" y="3328"/>
                  </a:cubicBezTo>
                  <a:cubicBezTo>
                    <a:pt x="1648" y="3257"/>
                    <a:pt x="1462" y="3224"/>
                    <a:pt x="1287" y="3224"/>
                  </a:cubicBezTo>
                  <a:cubicBezTo>
                    <a:pt x="1167" y="3224"/>
                    <a:pt x="1052" y="3239"/>
                    <a:pt x="941" y="3268"/>
                  </a:cubicBezTo>
                  <a:cubicBezTo>
                    <a:pt x="596" y="3376"/>
                    <a:pt x="334" y="3661"/>
                    <a:pt x="286" y="3983"/>
                  </a:cubicBezTo>
                  <a:cubicBezTo>
                    <a:pt x="274" y="4066"/>
                    <a:pt x="286" y="4161"/>
                    <a:pt x="298" y="4245"/>
                  </a:cubicBezTo>
                  <a:cubicBezTo>
                    <a:pt x="370" y="4566"/>
                    <a:pt x="644" y="4840"/>
                    <a:pt x="1001" y="4911"/>
                  </a:cubicBezTo>
                  <a:cubicBezTo>
                    <a:pt x="1060" y="4923"/>
                    <a:pt x="1121" y="4929"/>
                    <a:pt x="1183" y="4929"/>
                  </a:cubicBezTo>
                  <a:cubicBezTo>
                    <a:pt x="1504" y="4929"/>
                    <a:pt x="1843" y="4776"/>
                    <a:pt x="2072" y="4507"/>
                  </a:cubicBezTo>
                  <a:cubicBezTo>
                    <a:pt x="2179" y="4388"/>
                    <a:pt x="2275" y="4233"/>
                    <a:pt x="2346" y="4066"/>
                  </a:cubicBezTo>
                  <a:cubicBezTo>
                    <a:pt x="2644" y="4304"/>
                    <a:pt x="2918" y="4638"/>
                    <a:pt x="3132" y="5030"/>
                  </a:cubicBezTo>
                  <a:cubicBezTo>
                    <a:pt x="3453" y="5638"/>
                    <a:pt x="3632" y="6328"/>
                    <a:pt x="3799" y="7007"/>
                  </a:cubicBezTo>
                  <a:cubicBezTo>
                    <a:pt x="3819" y="7098"/>
                    <a:pt x="3909" y="7155"/>
                    <a:pt x="4001" y="7155"/>
                  </a:cubicBezTo>
                  <a:cubicBezTo>
                    <a:pt x="4017" y="7155"/>
                    <a:pt x="4033" y="7153"/>
                    <a:pt x="4049" y="7150"/>
                  </a:cubicBezTo>
                  <a:cubicBezTo>
                    <a:pt x="4156" y="7126"/>
                    <a:pt x="4215" y="7007"/>
                    <a:pt x="4192" y="6900"/>
                  </a:cubicBezTo>
                  <a:cubicBezTo>
                    <a:pt x="4013" y="6209"/>
                    <a:pt x="3834" y="5495"/>
                    <a:pt x="3489" y="4840"/>
                  </a:cubicBezTo>
                  <a:cubicBezTo>
                    <a:pt x="3215" y="4340"/>
                    <a:pt x="2870" y="3935"/>
                    <a:pt x="2465" y="3649"/>
                  </a:cubicBezTo>
                  <a:cubicBezTo>
                    <a:pt x="2477" y="3602"/>
                    <a:pt x="2489" y="3554"/>
                    <a:pt x="2489" y="3507"/>
                  </a:cubicBezTo>
                  <a:cubicBezTo>
                    <a:pt x="2715" y="2018"/>
                    <a:pt x="1727" y="447"/>
                    <a:pt x="286" y="6"/>
                  </a:cubicBezTo>
                  <a:cubicBezTo>
                    <a:pt x="271" y="3"/>
                    <a:pt x="254" y="1"/>
                    <a:pt x="2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76"/>
            <p:cNvSpPr/>
            <p:nvPr/>
          </p:nvSpPr>
          <p:spPr>
            <a:xfrm>
              <a:off x="2480650" y="1064575"/>
              <a:ext cx="312875" cy="106900"/>
            </a:xfrm>
            <a:custGeom>
              <a:rect b="b" l="l" r="r" t="t"/>
              <a:pathLst>
                <a:path extrusionOk="0" h="4276" w="12515">
                  <a:moveTo>
                    <a:pt x="4947" y="573"/>
                  </a:moveTo>
                  <a:cubicBezTo>
                    <a:pt x="4975" y="573"/>
                    <a:pt x="5001" y="578"/>
                    <a:pt x="5025" y="583"/>
                  </a:cubicBezTo>
                  <a:cubicBezTo>
                    <a:pt x="5073" y="595"/>
                    <a:pt x="5120" y="607"/>
                    <a:pt x="5156" y="630"/>
                  </a:cubicBezTo>
                  <a:cubicBezTo>
                    <a:pt x="5228" y="678"/>
                    <a:pt x="5287" y="738"/>
                    <a:pt x="5311" y="809"/>
                  </a:cubicBezTo>
                  <a:cubicBezTo>
                    <a:pt x="5406" y="999"/>
                    <a:pt x="5394" y="1273"/>
                    <a:pt x="5263" y="1619"/>
                  </a:cubicBezTo>
                  <a:cubicBezTo>
                    <a:pt x="5239" y="1678"/>
                    <a:pt x="5216" y="1738"/>
                    <a:pt x="5192" y="1785"/>
                  </a:cubicBezTo>
                  <a:cubicBezTo>
                    <a:pt x="5037" y="1619"/>
                    <a:pt x="4906" y="1428"/>
                    <a:pt x="4811" y="1214"/>
                  </a:cubicBezTo>
                  <a:cubicBezTo>
                    <a:pt x="4716" y="999"/>
                    <a:pt x="4692" y="726"/>
                    <a:pt x="4823" y="618"/>
                  </a:cubicBezTo>
                  <a:cubicBezTo>
                    <a:pt x="4865" y="583"/>
                    <a:pt x="4907" y="573"/>
                    <a:pt x="4947" y="573"/>
                  </a:cubicBezTo>
                  <a:close/>
                  <a:moveTo>
                    <a:pt x="8520" y="431"/>
                  </a:moveTo>
                  <a:cubicBezTo>
                    <a:pt x="8568" y="431"/>
                    <a:pt x="8604" y="450"/>
                    <a:pt x="8633" y="464"/>
                  </a:cubicBezTo>
                  <a:lnTo>
                    <a:pt x="8645" y="464"/>
                  </a:lnTo>
                  <a:cubicBezTo>
                    <a:pt x="8835" y="595"/>
                    <a:pt x="8799" y="952"/>
                    <a:pt x="8704" y="1178"/>
                  </a:cubicBezTo>
                  <a:cubicBezTo>
                    <a:pt x="8573" y="1500"/>
                    <a:pt x="8359" y="1785"/>
                    <a:pt x="8085" y="2012"/>
                  </a:cubicBezTo>
                  <a:cubicBezTo>
                    <a:pt x="7978" y="1702"/>
                    <a:pt x="7942" y="1369"/>
                    <a:pt x="8002" y="1059"/>
                  </a:cubicBezTo>
                  <a:cubicBezTo>
                    <a:pt x="8037" y="809"/>
                    <a:pt x="8216" y="547"/>
                    <a:pt x="8407" y="464"/>
                  </a:cubicBezTo>
                  <a:cubicBezTo>
                    <a:pt x="8450" y="440"/>
                    <a:pt x="8487" y="431"/>
                    <a:pt x="8520" y="431"/>
                  </a:cubicBezTo>
                  <a:close/>
                  <a:moveTo>
                    <a:pt x="8521" y="1"/>
                  </a:moveTo>
                  <a:cubicBezTo>
                    <a:pt x="8418" y="1"/>
                    <a:pt x="8314" y="25"/>
                    <a:pt x="8216" y="71"/>
                  </a:cubicBezTo>
                  <a:cubicBezTo>
                    <a:pt x="7906" y="226"/>
                    <a:pt x="7645" y="595"/>
                    <a:pt x="7573" y="988"/>
                  </a:cubicBezTo>
                  <a:cubicBezTo>
                    <a:pt x="7502" y="1404"/>
                    <a:pt x="7561" y="1845"/>
                    <a:pt x="7716" y="2250"/>
                  </a:cubicBezTo>
                  <a:cubicBezTo>
                    <a:pt x="7418" y="2404"/>
                    <a:pt x="7097" y="2488"/>
                    <a:pt x="6775" y="2500"/>
                  </a:cubicBezTo>
                  <a:cubicBezTo>
                    <a:pt x="6323" y="2500"/>
                    <a:pt x="5882" y="2345"/>
                    <a:pt x="5525" y="2083"/>
                  </a:cubicBezTo>
                  <a:cubicBezTo>
                    <a:pt x="5573" y="1988"/>
                    <a:pt x="5620" y="1881"/>
                    <a:pt x="5668" y="1761"/>
                  </a:cubicBezTo>
                  <a:cubicBezTo>
                    <a:pt x="5835" y="1309"/>
                    <a:pt x="5847" y="940"/>
                    <a:pt x="5704" y="630"/>
                  </a:cubicBezTo>
                  <a:cubicBezTo>
                    <a:pt x="5597" y="392"/>
                    <a:pt x="5370" y="214"/>
                    <a:pt x="5120" y="154"/>
                  </a:cubicBezTo>
                  <a:cubicBezTo>
                    <a:pt x="5066" y="142"/>
                    <a:pt x="5012" y="136"/>
                    <a:pt x="4960" y="136"/>
                  </a:cubicBezTo>
                  <a:cubicBezTo>
                    <a:pt x="4806" y="136"/>
                    <a:pt x="4664" y="187"/>
                    <a:pt x="4549" y="285"/>
                  </a:cubicBezTo>
                  <a:cubicBezTo>
                    <a:pt x="4227" y="559"/>
                    <a:pt x="4263" y="1035"/>
                    <a:pt x="4418" y="1392"/>
                  </a:cubicBezTo>
                  <a:cubicBezTo>
                    <a:pt x="4549" y="1690"/>
                    <a:pt x="4739" y="1964"/>
                    <a:pt x="4978" y="2190"/>
                  </a:cubicBezTo>
                  <a:cubicBezTo>
                    <a:pt x="4573" y="2845"/>
                    <a:pt x="3942" y="3369"/>
                    <a:pt x="3215" y="3631"/>
                  </a:cubicBezTo>
                  <a:cubicBezTo>
                    <a:pt x="2837" y="3771"/>
                    <a:pt x="2435" y="3841"/>
                    <a:pt x="2033" y="3841"/>
                  </a:cubicBezTo>
                  <a:cubicBezTo>
                    <a:pt x="1447" y="3841"/>
                    <a:pt x="861" y="3694"/>
                    <a:pt x="346" y="3405"/>
                  </a:cubicBezTo>
                  <a:cubicBezTo>
                    <a:pt x="314" y="3390"/>
                    <a:pt x="280" y="3384"/>
                    <a:pt x="247" y="3384"/>
                  </a:cubicBezTo>
                  <a:cubicBezTo>
                    <a:pt x="168" y="3384"/>
                    <a:pt x="94" y="3421"/>
                    <a:pt x="60" y="3488"/>
                  </a:cubicBezTo>
                  <a:cubicBezTo>
                    <a:pt x="1" y="3595"/>
                    <a:pt x="36" y="3714"/>
                    <a:pt x="132" y="3774"/>
                  </a:cubicBezTo>
                  <a:cubicBezTo>
                    <a:pt x="132" y="3786"/>
                    <a:pt x="132" y="3786"/>
                    <a:pt x="144" y="3786"/>
                  </a:cubicBezTo>
                  <a:cubicBezTo>
                    <a:pt x="714" y="4109"/>
                    <a:pt x="1372" y="4275"/>
                    <a:pt x="2028" y="4275"/>
                  </a:cubicBezTo>
                  <a:cubicBezTo>
                    <a:pt x="2482" y="4275"/>
                    <a:pt x="2935" y="4196"/>
                    <a:pt x="3358" y="4036"/>
                  </a:cubicBezTo>
                  <a:cubicBezTo>
                    <a:pt x="4168" y="3750"/>
                    <a:pt x="4858" y="3178"/>
                    <a:pt x="5311" y="2464"/>
                  </a:cubicBezTo>
                  <a:cubicBezTo>
                    <a:pt x="5740" y="2762"/>
                    <a:pt x="6251" y="2928"/>
                    <a:pt x="6775" y="2928"/>
                  </a:cubicBezTo>
                  <a:cubicBezTo>
                    <a:pt x="7168" y="2916"/>
                    <a:pt x="7549" y="2821"/>
                    <a:pt x="7895" y="2643"/>
                  </a:cubicBezTo>
                  <a:cubicBezTo>
                    <a:pt x="8168" y="3131"/>
                    <a:pt x="8585" y="3547"/>
                    <a:pt x="9097" y="3809"/>
                  </a:cubicBezTo>
                  <a:cubicBezTo>
                    <a:pt x="9595" y="4068"/>
                    <a:pt x="10159" y="4196"/>
                    <a:pt x="10748" y="4196"/>
                  </a:cubicBezTo>
                  <a:cubicBezTo>
                    <a:pt x="11272" y="4196"/>
                    <a:pt x="11815" y="4094"/>
                    <a:pt x="12347" y="3893"/>
                  </a:cubicBezTo>
                  <a:cubicBezTo>
                    <a:pt x="12467" y="3845"/>
                    <a:pt x="12514" y="3714"/>
                    <a:pt x="12478" y="3607"/>
                  </a:cubicBezTo>
                  <a:cubicBezTo>
                    <a:pt x="12442" y="3525"/>
                    <a:pt x="12364" y="3471"/>
                    <a:pt x="12277" y="3471"/>
                  </a:cubicBezTo>
                  <a:cubicBezTo>
                    <a:pt x="12249" y="3471"/>
                    <a:pt x="12221" y="3477"/>
                    <a:pt x="12193" y="3488"/>
                  </a:cubicBezTo>
                  <a:cubicBezTo>
                    <a:pt x="11712" y="3674"/>
                    <a:pt x="11221" y="3767"/>
                    <a:pt x="10750" y="3767"/>
                  </a:cubicBezTo>
                  <a:cubicBezTo>
                    <a:pt x="10228" y="3767"/>
                    <a:pt x="9731" y="3654"/>
                    <a:pt x="9299" y="3428"/>
                  </a:cubicBezTo>
                  <a:cubicBezTo>
                    <a:pt x="8847" y="3202"/>
                    <a:pt x="8490" y="2833"/>
                    <a:pt x="8252" y="2416"/>
                  </a:cubicBezTo>
                  <a:cubicBezTo>
                    <a:pt x="8633" y="2142"/>
                    <a:pt x="8930" y="1773"/>
                    <a:pt x="9109" y="1333"/>
                  </a:cubicBezTo>
                  <a:cubicBezTo>
                    <a:pt x="9288" y="892"/>
                    <a:pt x="9276" y="321"/>
                    <a:pt x="8835" y="83"/>
                  </a:cubicBezTo>
                  <a:cubicBezTo>
                    <a:pt x="8737" y="28"/>
                    <a:pt x="8630" y="1"/>
                    <a:pt x="85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8" name="Google Shape;2058;p76"/>
          <p:cNvGrpSpPr/>
          <p:nvPr/>
        </p:nvGrpSpPr>
        <p:grpSpPr>
          <a:xfrm>
            <a:off x="7257832" y="1529527"/>
            <a:ext cx="849225" cy="697575"/>
            <a:chOff x="3041450" y="1089250"/>
            <a:chExt cx="849225" cy="697575"/>
          </a:xfrm>
        </p:grpSpPr>
        <p:sp>
          <p:nvSpPr>
            <p:cNvPr id="2059" name="Google Shape;2059;p76"/>
            <p:cNvSpPr/>
            <p:nvPr/>
          </p:nvSpPr>
          <p:spPr>
            <a:xfrm>
              <a:off x="3203950" y="1318450"/>
              <a:ext cx="435800" cy="290225"/>
            </a:xfrm>
            <a:custGeom>
              <a:rect b="b" l="l" r="r" t="t"/>
              <a:pathLst>
                <a:path extrusionOk="0" h="11609" w="17432">
                  <a:moveTo>
                    <a:pt x="15336" y="417"/>
                  </a:moveTo>
                  <a:cubicBezTo>
                    <a:pt x="16265" y="417"/>
                    <a:pt x="17003" y="1167"/>
                    <a:pt x="17003" y="2084"/>
                  </a:cubicBezTo>
                  <a:lnTo>
                    <a:pt x="17003" y="11180"/>
                  </a:lnTo>
                  <a:lnTo>
                    <a:pt x="418" y="11180"/>
                  </a:lnTo>
                  <a:lnTo>
                    <a:pt x="418" y="2084"/>
                  </a:lnTo>
                  <a:cubicBezTo>
                    <a:pt x="418" y="1167"/>
                    <a:pt x="1168" y="417"/>
                    <a:pt x="2084" y="417"/>
                  </a:cubicBezTo>
                  <a:close/>
                  <a:moveTo>
                    <a:pt x="2084" y="0"/>
                  </a:moveTo>
                  <a:cubicBezTo>
                    <a:pt x="941" y="0"/>
                    <a:pt x="1" y="929"/>
                    <a:pt x="1" y="2084"/>
                  </a:cubicBezTo>
                  <a:lnTo>
                    <a:pt x="1" y="11395"/>
                  </a:lnTo>
                  <a:cubicBezTo>
                    <a:pt x="1" y="11514"/>
                    <a:pt x="96" y="11609"/>
                    <a:pt x="215" y="11609"/>
                  </a:cubicBezTo>
                  <a:lnTo>
                    <a:pt x="17217" y="11609"/>
                  </a:lnTo>
                  <a:cubicBezTo>
                    <a:pt x="17336" y="11609"/>
                    <a:pt x="17432" y="11514"/>
                    <a:pt x="17432" y="11395"/>
                  </a:cubicBezTo>
                  <a:lnTo>
                    <a:pt x="17432" y="2084"/>
                  </a:lnTo>
                  <a:cubicBezTo>
                    <a:pt x="17432" y="929"/>
                    <a:pt x="16491" y="0"/>
                    <a:pt x="153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76"/>
            <p:cNvSpPr/>
            <p:nvPr/>
          </p:nvSpPr>
          <p:spPr>
            <a:xfrm>
              <a:off x="3108125" y="1597950"/>
              <a:ext cx="627475" cy="57775"/>
            </a:xfrm>
            <a:custGeom>
              <a:rect b="b" l="l" r="r" t="t"/>
              <a:pathLst>
                <a:path extrusionOk="0" h="2311" w="25099">
                  <a:moveTo>
                    <a:pt x="24670" y="429"/>
                  </a:moveTo>
                  <a:cubicBezTo>
                    <a:pt x="24634" y="1239"/>
                    <a:pt x="23967" y="1881"/>
                    <a:pt x="23146" y="1881"/>
                  </a:cubicBezTo>
                  <a:lnTo>
                    <a:pt x="1953" y="1881"/>
                  </a:lnTo>
                  <a:cubicBezTo>
                    <a:pt x="1131" y="1881"/>
                    <a:pt x="464" y="1239"/>
                    <a:pt x="429" y="429"/>
                  </a:cubicBezTo>
                  <a:close/>
                  <a:moveTo>
                    <a:pt x="214" y="0"/>
                  </a:moveTo>
                  <a:cubicBezTo>
                    <a:pt x="95" y="0"/>
                    <a:pt x="0" y="96"/>
                    <a:pt x="0" y="215"/>
                  </a:cubicBezTo>
                  <a:lnTo>
                    <a:pt x="0" y="357"/>
                  </a:lnTo>
                  <a:cubicBezTo>
                    <a:pt x="0" y="1429"/>
                    <a:pt x="881" y="2310"/>
                    <a:pt x="1953" y="2310"/>
                  </a:cubicBezTo>
                  <a:lnTo>
                    <a:pt x="23146" y="2310"/>
                  </a:lnTo>
                  <a:cubicBezTo>
                    <a:pt x="24217" y="2310"/>
                    <a:pt x="25098" y="1429"/>
                    <a:pt x="25098" y="357"/>
                  </a:cubicBezTo>
                  <a:lnTo>
                    <a:pt x="25098" y="215"/>
                  </a:lnTo>
                  <a:cubicBezTo>
                    <a:pt x="25098" y="96"/>
                    <a:pt x="25003" y="0"/>
                    <a:pt x="248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76"/>
            <p:cNvSpPr/>
            <p:nvPr/>
          </p:nvSpPr>
          <p:spPr>
            <a:xfrm>
              <a:off x="3228975" y="1352975"/>
              <a:ext cx="385475" cy="255700"/>
            </a:xfrm>
            <a:custGeom>
              <a:rect b="b" l="l" r="r" t="t"/>
              <a:pathLst>
                <a:path extrusionOk="0" h="10228" w="15419">
                  <a:moveTo>
                    <a:pt x="15002" y="417"/>
                  </a:moveTo>
                  <a:lnTo>
                    <a:pt x="15002" y="9799"/>
                  </a:lnTo>
                  <a:lnTo>
                    <a:pt x="429" y="9799"/>
                  </a:lnTo>
                  <a:lnTo>
                    <a:pt x="429" y="417"/>
                  </a:lnTo>
                  <a:close/>
                  <a:moveTo>
                    <a:pt x="214" y="0"/>
                  </a:moveTo>
                  <a:cubicBezTo>
                    <a:pt x="95" y="0"/>
                    <a:pt x="0" y="84"/>
                    <a:pt x="0" y="203"/>
                  </a:cubicBezTo>
                  <a:lnTo>
                    <a:pt x="0" y="10014"/>
                  </a:lnTo>
                  <a:cubicBezTo>
                    <a:pt x="0" y="10133"/>
                    <a:pt x="95" y="10228"/>
                    <a:pt x="214" y="10228"/>
                  </a:cubicBezTo>
                  <a:lnTo>
                    <a:pt x="15216" y="10228"/>
                  </a:lnTo>
                  <a:cubicBezTo>
                    <a:pt x="15335" y="10228"/>
                    <a:pt x="15419" y="10133"/>
                    <a:pt x="15419" y="10014"/>
                  </a:cubicBezTo>
                  <a:lnTo>
                    <a:pt x="15419" y="203"/>
                  </a:lnTo>
                  <a:cubicBezTo>
                    <a:pt x="15419" y="84"/>
                    <a:pt x="15323" y="0"/>
                    <a:pt x="15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76"/>
            <p:cNvSpPr/>
            <p:nvPr/>
          </p:nvSpPr>
          <p:spPr>
            <a:xfrm>
              <a:off x="3491800" y="1381250"/>
              <a:ext cx="92300" cy="200950"/>
            </a:xfrm>
            <a:custGeom>
              <a:rect b="b" l="l" r="r" t="t"/>
              <a:pathLst>
                <a:path extrusionOk="0" h="8038" w="3692">
                  <a:moveTo>
                    <a:pt x="3263" y="417"/>
                  </a:moveTo>
                  <a:lnTo>
                    <a:pt x="3263" y="7609"/>
                  </a:lnTo>
                  <a:lnTo>
                    <a:pt x="429" y="7609"/>
                  </a:lnTo>
                  <a:lnTo>
                    <a:pt x="429" y="417"/>
                  </a:lnTo>
                  <a:close/>
                  <a:moveTo>
                    <a:pt x="215" y="1"/>
                  </a:moveTo>
                  <a:cubicBezTo>
                    <a:pt x="95" y="1"/>
                    <a:pt x="0" y="96"/>
                    <a:pt x="0" y="203"/>
                  </a:cubicBezTo>
                  <a:lnTo>
                    <a:pt x="0" y="7823"/>
                  </a:lnTo>
                  <a:cubicBezTo>
                    <a:pt x="0" y="7942"/>
                    <a:pt x="95" y="8037"/>
                    <a:pt x="215" y="8037"/>
                  </a:cubicBezTo>
                  <a:lnTo>
                    <a:pt x="3477" y="8037"/>
                  </a:lnTo>
                  <a:cubicBezTo>
                    <a:pt x="3596" y="8037"/>
                    <a:pt x="3691" y="7942"/>
                    <a:pt x="3691" y="7823"/>
                  </a:cubicBezTo>
                  <a:lnTo>
                    <a:pt x="3691" y="203"/>
                  </a:lnTo>
                  <a:cubicBezTo>
                    <a:pt x="3691" y="96"/>
                    <a:pt x="3596" y="1"/>
                    <a:pt x="3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76"/>
            <p:cNvSpPr/>
            <p:nvPr/>
          </p:nvSpPr>
          <p:spPr>
            <a:xfrm>
              <a:off x="3461125" y="1564375"/>
              <a:ext cx="10750" cy="10375"/>
            </a:xfrm>
            <a:custGeom>
              <a:rect b="b" l="l" r="r" t="t"/>
              <a:pathLst>
                <a:path extrusionOk="0" h="415" w="430">
                  <a:moveTo>
                    <a:pt x="215" y="1"/>
                  </a:moveTo>
                  <a:cubicBezTo>
                    <a:pt x="203" y="1"/>
                    <a:pt x="191" y="4"/>
                    <a:pt x="179" y="10"/>
                  </a:cubicBezTo>
                  <a:lnTo>
                    <a:pt x="132" y="10"/>
                  </a:lnTo>
                  <a:cubicBezTo>
                    <a:pt x="120" y="22"/>
                    <a:pt x="108" y="22"/>
                    <a:pt x="96" y="34"/>
                  </a:cubicBezTo>
                  <a:cubicBezTo>
                    <a:pt x="84" y="46"/>
                    <a:pt x="72" y="57"/>
                    <a:pt x="72" y="57"/>
                  </a:cubicBezTo>
                  <a:cubicBezTo>
                    <a:pt x="25" y="105"/>
                    <a:pt x="1" y="153"/>
                    <a:pt x="1" y="212"/>
                  </a:cubicBezTo>
                  <a:cubicBezTo>
                    <a:pt x="1" y="260"/>
                    <a:pt x="25" y="319"/>
                    <a:pt x="72" y="355"/>
                  </a:cubicBezTo>
                  <a:cubicBezTo>
                    <a:pt x="72" y="367"/>
                    <a:pt x="84" y="379"/>
                    <a:pt x="96" y="379"/>
                  </a:cubicBezTo>
                  <a:cubicBezTo>
                    <a:pt x="108" y="391"/>
                    <a:pt x="120" y="403"/>
                    <a:pt x="132" y="403"/>
                  </a:cubicBezTo>
                  <a:cubicBezTo>
                    <a:pt x="144" y="415"/>
                    <a:pt x="156" y="415"/>
                    <a:pt x="179" y="415"/>
                  </a:cubicBezTo>
                  <a:lnTo>
                    <a:pt x="251" y="415"/>
                  </a:lnTo>
                  <a:cubicBezTo>
                    <a:pt x="275" y="415"/>
                    <a:pt x="287" y="415"/>
                    <a:pt x="299" y="403"/>
                  </a:cubicBezTo>
                  <a:cubicBezTo>
                    <a:pt x="310" y="403"/>
                    <a:pt x="322" y="391"/>
                    <a:pt x="334" y="379"/>
                  </a:cubicBezTo>
                  <a:cubicBezTo>
                    <a:pt x="346" y="379"/>
                    <a:pt x="358" y="367"/>
                    <a:pt x="358" y="355"/>
                  </a:cubicBezTo>
                  <a:cubicBezTo>
                    <a:pt x="370" y="343"/>
                    <a:pt x="382" y="331"/>
                    <a:pt x="394" y="331"/>
                  </a:cubicBezTo>
                  <a:cubicBezTo>
                    <a:pt x="394" y="319"/>
                    <a:pt x="406" y="307"/>
                    <a:pt x="406" y="284"/>
                  </a:cubicBezTo>
                  <a:cubicBezTo>
                    <a:pt x="418" y="272"/>
                    <a:pt x="418" y="260"/>
                    <a:pt x="418" y="248"/>
                  </a:cubicBezTo>
                  <a:cubicBezTo>
                    <a:pt x="430" y="236"/>
                    <a:pt x="430" y="224"/>
                    <a:pt x="430" y="212"/>
                  </a:cubicBezTo>
                  <a:cubicBezTo>
                    <a:pt x="430" y="200"/>
                    <a:pt x="418" y="177"/>
                    <a:pt x="418" y="165"/>
                  </a:cubicBezTo>
                  <a:cubicBezTo>
                    <a:pt x="418" y="153"/>
                    <a:pt x="418" y="141"/>
                    <a:pt x="406" y="129"/>
                  </a:cubicBezTo>
                  <a:cubicBezTo>
                    <a:pt x="406" y="117"/>
                    <a:pt x="394" y="105"/>
                    <a:pt x="394" y="93"/>
                  </a:cubicBezTo>
                  <a:cubicBezTo>
                    <a:pt x="382" y="81"/>
                    <a:pt x="370" y="69"/>
                    <a:pt x="358" y="57"/>
                  </a:cubicBezTo>
                  <a:cubicBezTo>
                    <a:pt x="358" y="57"/>
                    <a:pt x="346" y="46"/>
                    <a:pt x="334" y="34"/>
                  </a:cubicBezTo>
                  <a:cubicBezTo>
                    <a:pt x="322" y="22"/>
                    <a:pt x="310" y="22"/>
                    <a:pt x="299" y="10"/>
                  </a:cubicBezTo>
                  <a:lnTo>
                    <a:pt x="251" y="10"/>
                  </a:lnTo>
                  <a:cubicBezTo>
                    <a:pt x="239" y="4"/>
                    <a:pt x="227" y="1"/>
                    <a:pt x="2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76"/>
            <p:cNvSpPr/>
            <p:nvPr/>
          </p:nvSpPr>
          <p:spPr>
            <a:xfrm>
              <a:off x="3276875" y="1419650"/>
              <a:ext cx="177450" cy="155100"/>
            </a:xfrm>
            <a:custGeom>
              <a:rect b="b" l="l" r="r" t="t"/>
              <a:pathLst>
                <a:path extrusionOk="0" h="6204" w="7098">
                  <a:moveTo>
                    <a:pt x="6537" y="0"/>
                  </a:moveTo>
                  <a:cubicBezTo>
                    <a:pt x="6418" y="0"/>
                    <a:pt x="6323" y="96"/>
                    <a:pt x="6323" y="215"/>
                  </a:cubicBezTo>
                  <a:cubicBezTo>
                    <a:pt x="6323" y="334"/>
                    <a:pt x="6418" y="429"/>
                    <a:pt x="6537" y="429"/>
                  </a:cubicBezTo>
                  <a:cubicBezTo>
                    <a:pt x="6645" y="429"/>
                    <a:pt x="6740" y="334"/>
                    <a:pt x="6740" y="215"/>
                  </a:cubicBezTo>
                  <a:cubicBezTo>
                    <a:pt x="6740" y="96"/>
                    <a:pt x="6645" y="0"/>
                    <a:pt x="6537" y="0"/>
                  </a:cubicBezTo>
                  <a:close/>
                  <a:moveTo>
                    <a:pt x="6537" y="703"/>
                  </a:moveTo>
                  <a:cubicBezTo>
                    <a:pt x="6418" y="703"/>
                    <a:pt x="6323" y="798"/>
                    <a:pt x="6323" y="917"/>
                  </a:cubicBezTo>
                  <a:cubicBezTo>
                    <a:pt x="6323" y="1036"/>
                    <a:pt x="6418" y="1132"/>
                    <a:pt x="6537" y="1132"/>
                  </a:cubicBezTo>
                  <a:cubicBezTo>
                    <a:pt x="6645" y="1132"/>
                    <a:pt x="6740" y="1036"/>
                    <a:pt x="6740" y="917"/>
                  </a:cubicBezTo>
                  <a:cubicBezTo>
                    <a:pt x="6740" y="798"/>
                    <a:pt x="6645" y="703"/>
                    <a:pt x="6537" y="703"/>
                  </a:cubicBezTo>
                  <a:close/>
                  <a:moveTo>
                    <a:pt x="6517" y="1416"/>
                  </a:moveTo>
                  <a:cubicBezTo>
                    <a:pt x="6417" y="1416"/>
                    <a:pt x="6322" y="1496"/>
                    <a:pt x="6311" y="1608"/>
                  </a:cubicBezTo>
                  <a:cubicBezTo>
                    <a:pt x="6311" y="1727"/>
                    <a:pt x="6395" y="1822"/>
                    <a:pt x="6514" y="1834"/>
                  </a:cubicBezTo>
                  <a:lnTo>
                    <a:pt x="6526" y="1834"/>
                  </a:lnTo>
                  <a:cubicBezTo>
                    <a:pt x="6633" y="1834"/>
                    <a:pt x="6728" y="1751"/>
                    <a:pt x="6740" y="1632"/>
                  </a:cubicBezTo>
                  <a:cubicBezTo>
                    <a:pt x="6740" y="1524"/>
                    <a:pt x="6657" y="1417"/>
                    <a:pt x="6537" y="1417"/>
                  </a:cubicBezTo>
                  <a:cubicBezTo>
                    <a:pt x="6531" y="1417"/>
                    <a:pt x="6524" y="1416"/>
                    <a:pt x="6517" y="1416"/>
                  </a:cubicBezTo>
                  <a:close/>
                  <a:moveTo>
                    <a:pt x="6365" y="2091"/>
                  </a:moveTo>
                  <a:cubicBezTo>
                    <a:pt x="6282" y="2091"/>
                    <a:pt x="6205" y="2145"/>
                    <a:pt x="6168" y="2227"/>
                  </a:cubicBezTo>
                  <a:cubicBezTo>
                    <a:pt x="6121" y="2334"/>
                    <a:pt x="6180" y="2453"/>
                    <a:pt x="6287" y="2501"/>
                  </a:cubicBezTo>
                  <a:cubicBezTo>
                    <a:pt x="6311" y="2513"/>
                    <a:pt x="6335" y="2513"/>
                    <a:pt x="6359" y="2513"/>
                  </a:cubicBezTo>
                  <a:cubicBezTo>
                    <a:pt x="6442" y="2513"/>
                    <a:pt x="6526" y="2465"/>
                    <a:pt x="6561" y="2382"/>
                  </a:cubicBezTo>
                  <a:cubicBezTo>
                    <a:pt x="6597" y="2275"/>
                    <a:pt x="6549" y="2156"/>
                    <a:pt x="6442" y="2108"/>
                  </a:cubicBezTo>
                  <a:cubicBezTo>
                    <a:pt x="6417" y="2097"/>
                    <a:pt x="6391" y="2091"/>
                    <a:pt x="6365" y="2091"/>
                  </a:cubicBezTo>
                  <a:close/>
                  <a:moveTo>
                    <a:pt x="5995" y="2688"/>
                  </a:moveTo>
                  <a:cubicBezTo>
                    <a:pt x="5938" y="2688"/>
                    <a:pt x="5880" y="2712"/>
                    <a:pt x="5835" y="2763"/>
                  </a:cubicBezTo>
                  <a:cubicBezTo>
                    <a:pt x="5764" y="2846"/>
                    <a:pt x="5775" y="2977"/>
                    <a:pt x="5859" y="3060"/>
                  </a:cubicBezTo>
                  <a:cubicBezTo>
                    <a:pt x="5895" y="3096"/>
                    <a:pt x="5942" y="3108"/>
                    <a:pt x="6002" y="3108"/>
                  </a:cubicBezTo>
                  <a:cubicBezTo>
                    <a:pt x="6049" y="3108"/>
                    <a:pt x="6109" y="3084"/>
                    <a:pt x="6156" y="3037"/>
                  </a:cubicBezTo>
                  <a:cubicBezTo>
                    <a:pt x="6228" y="2953"/>
                    <a:pt x="6216" y="2810"/>
                    <a:pt x="6133" y="2739"/>
                  </a:cubicBezTo>
                  <a:cubicBezTo>
                    <a:pt x="6094" y="2706"/>
                    <a:pt x="6045" y="2688"/>
                    <a:pt x="5995" y="2688"/>
                  </a:cubicBezTo>
                  <a:close/>
                  <a:moveTo>
                    <a:pt x="5458" y="3138"/>
                  </a:moveTo>
                  <a:cubicBezTo>
                    <a:pt x="5421" y="3138"/>
                    <a:pt x="5383" y="3148"/>
                    <a:pt x="5347" y="3168"/>
                  </a:cubicBezTo>
                  <a:cubicBezTo>
                    <a:pt x="5252" y="3227"/>
                    <a:pt x="5216" y="3358"/>
                    <a:pt x="5275" y="3453"/>
                  </a:cubicBezTo>
                  <a:cubicBezTo>
                    <a:pt x="5323" y="3525"/>
                    <a:pt x="5383" y="3560"/>
                    <a:pt x="5454" y="3560"/>
                  </a:cubicBezTo>
                  <a:cubicBezTo>
                    <a:pt x="5502" y="3560"/>
                    <a:pt x="5537" y="3549"/>
                    <a:pt x="5561" y="3525"/>
                  </a:cubicBezTo>
                  <a:cubicBezTo>
                    <a:pt x="5668" y="3465"/>
                    <a:pt x="5704" y="3334"/>
                    <a:pt x="5644" y="3239"/>
                  </a:cubicBezTo>
                  <a:cubicBezTo>
                    <a:pt x="5605" y="3175"/>
                    <a:pt x="5533" y="3138"/>
                    <a:pt x="5458" y="3138"/>
                  </a:cubicBezTo>
                  <a:close/>
                  <a:moveTo>
                    <a:pt x="4809" y="3389"/>
                  </a:moveTo>
                  <a:cubicBezTo>
                    <a:pt x="4794" y="3389"/>
                    <a:pt x="4779" y="3391"/>
                    <a:pt x="4763" y="3394"/>
                  </a:cubicBezTo>
                  <a:cubicBezTo>
                    <a:pt x="4644" y="3418"/>
                    <a:pt x="4573" y="3537"/>
                    <a:pt x="4597" y="3644"/>
                  </a:cubicBezTo>
                  <a:cubicBezTo>
                    <a:pt x="4621" y="3751"/>
                    <a:pt x="4716" y="3810"/>
                    <a:pt x="4811" y="3810"/>
                  </a:cubicBezTo>
                  <a:lnTo>
                    <a:pt x="4859" y="3810"/>
                  </a:lnTo>
                  <a:cubicBezTo>
                    <a:pt x="4966" y="3787"/>
                    <a:pt x="5037" y="3668"/>
                    <a:pt x="5013" y="3560"/>
                  </a:cubicBezTo>
                  <a:cubicBezTo>
                    <a:pt x="4993" y="3457"/>
                    <a:pt x="4909" y="3389"/>
                    <a:pt x="4809" y="3389"/>
                  </a:cubicBezTo>
                  <a:close/>
                  <a:moveTo>
                    <a:pt x="2001" y="3441"/>
                  </a:moveTo>
                  <a:cubicBezTo>
                    <a:pt x="1882" y="3441"/>
                    <a:pt x="1787" y="3537"/>
                    <a:pt x="1787" y="3656"/>
                  </a:cubicBezTo>
                  <a:cubicBezTo>
                    <a:pt x="1787" y="3775"/>
                    <a:pt x="1882" y="3858"/>
                    <a:pt x="2001" y="3858"/>
                  </a:cubicBezTo>
                  <a:cubicBezTo>
                    <a:pt x="2120" y="3858"/>
                    <a:pt x="2204" y="3775"/>
                    <a:pt x="2204" y="3656"/>
                  </a:cubicBezTo>
                  <a:cubicBezTo>
                    <a:pt x="2204" y="3537"/>
                    <a:pt x="2120" y="3441"/>
                    <a:pt x="2001" y="3441"/>
                  </a:cubicBezTo>
                  <a:close/>
                  <a:moveTo>
                    <a:pt x="2704" y="3441"/>
                  </a:moveTo>
                  <a:cubicBezTo>
                    <a:pt x="2585" y="3441"/>
                    <a:pt x="2489" y="3537"/>
                    <a:pt x="2489" y="3656"/>
                  </a:cubicBezTo>
                  <a:cubicBezTo>
                    <a:pt x="2489" y="3775"/>
                    <a:pt x="2585" y="3858"/>
                    <a:pt x="2704" y="3858"/>
                  </a:cubicBezTo>
                  <a:cubicBezTo>
                    <a:pt x="2823" y="3858"/>
                    <a:pt x="2918" y="3775"/>
                    <a:pt x="2918" y="3656"/>
                  </a:cubicBezTo>
                  <a:cubicBezTo>
                    <a:pt x="2918" y="3537"/>
                    <a:pt x="2823" y="3441"/>
                    <a:pt x="2704" y="3441"/>
                  </a:cubicBezTo>
                  <a:close/>
                  <a:moveTo>
                    <a:pt x="3406" y="3441"/>
                  </a:moveTo>
                  <a:cubicBezTo>
                    <a:pt x="3287" y="3441"/>
                    <a:pt x="3192" y="3537"/>
                    <a:pt x="3192" y="3656"/>
                  </a:cubicBezTo>
                  <a:cubicBezTo>
                    <a:pt x="3192" y="3775"/>
                    <a:pt x="3287" y="3858"/>
                    <a:pt x="3406" y="3858"/>
                  </a:cubicBezTo>
                  <a:cubicBezTo>
                    <a:pt x="3525" y="3858"/>
                    <a:pt x="3620" y="3775"/>
                    <a:pt x="3620" y="3656"/>
                  </a:cubicBezTo>
                  <a:cubicBezTo>
                    <a:pt x="3620" y="3537"/>
                    <a:pt x="3525" y="3441"/>
                    <a:pt x="3406" y="3441"/>
                  </a:cubicBezTo>
                  <a:close/>
                  <a:moveTo>
                    <a:pt x="4109" y="3441"/>
                  </a:moveTo>
                  <a:cubicBezTo>
                    <a:pt x="3990" y="3441"/>
                    <a:pt x="3894" y="3537"/>
                    <a:pt x="3894" y="3656"/>
                  </a:cubicBezTo>
                  <a:cubicBezTo>
                    <a:pt x="3894" y="3775"/>
                    <a:pt x="3990" y="3858"/>
                    <a:pt x="4109" y="3858"/>
                  </a:cubicBezTo>
                  <a:cubicBezTo>
                    <a:pt x="4228" y="3858"/>
                    <a:pt x="4323" y="3775"/>
                    <a:pt x="4323" y="3656"/>
                  </a:cubicBezTo>
                  <a:cubicBezTo>
                    <a:pt x="4323" y="3537"/>
                    <a:pt x="4228" y="3441"/>
                    <a:pt x="4109" y="3441"/>
                  </a:cubicBezTo>
                  <a:close/>
                  <a:moveTo>
                    <a:pt x="1287" y="3441"/>
                  </a:moveTo>
                  <a:cubicBezTo>
                    <a:pt x="1168" y="3453"/>
                    <a:pt x="1084" y="3549"/>
                    <a:pt x="1084" y="3668"/>
                  </a:cubicBezTo>
                  <a:cubicBezTo>
                    <a:pt x="1096" y="3775"/>
                    <a:pt x="1192" y="3870"/>
                    <a:pt x="1299" y="3870"/>
                  </a:cubicBezTo>
                  <a:lnTo>
                    <a:pt x="1311" y="3870"/>
                  </a:lnTo>
                  <a:cubicBezTo>
                    <a:pt x="1430" y="3858"/>
                    <a:pt x="1513" y="3763"/>
                    <a:pt x="1501" y="3644"/>
                  </a:cubicBezTo>
                  <a:cubicBezTo>
                    <a:pt x="1501" y="3525"/>
                    <a:pt x="1406" y="3441"/>
                    <a:pt x="1287" y="3441"/>
                  </a:cubicBezTo>
                  <a:close/>
                  <a:moveTo>
                    <a:pt x="643" y="3685"/>
                  </a:moveTo>
                  <a:cubicBezTo>
                    <a:pt x="600" y="3685"/>
                    <a:pt x="559" y="3698"/>
                    <a:pt x="525" y="3727"/>
                  </a:cubicBezTo>
                  <a:cubicBezTo>
                    <a:pt x="430" y="3799"/>
                    <a:pt x="406" y="3930"/>
                    <a:pt x="477" y="4025"/>
                  </a:cubicBezTo>
                  <a:cubicBezTo>
                    <a:pt x="525" y="4072"/>
                    <a:pt x="584" y="4108"/>
                    <a:pt x="644" y="4108"/>
                  </a:cubicBezTo>
                  <a:cubicBezTo>
                    <a:pt x="691" y="4108"/>
                    <a:pt x="739" y="4096"/>
                    <a:pt x="775" y="4061"/>
                  </a:cubicBezTo>
                  <a:cubicBezTo>
                    <a:pt x="870" y="3989"/>
                    <a:pt x="882" y="3858"/>
                    <a:pt x="811" y="3763"/>
                  </a:cubicBezTo>
                  <a:cubicBezTo>
                    <a:pt x="768" y="3713"/>
                    <a:pt x="705" y="3685"/>
                    <a:pt x="643" y="3685"/>
                  </a:cubicBezTo>
                  <a:close/>
                  <a:moveTo>
                    <a:pt x="246" y="4253"/>
                  </a:moveTo>
                  <a:cubicBezTo>
                    <a:pt x="160" y="4253"/>
                    <a:pt x="77" y="4308"/>
                    <a:pt x="49" y="4394"/>
                  </a:cubicBezTo>
                  <a:cubicBezTo>
                    <a:pt x="13" y="4501"/>
                    <a:pt x="72" y="4620"/>
                    <a:pt x="180" y="4668"/>
                  </a:cubicBezTo>
                  <a:lnTo>
                    <a:pt x="251" y="4668"/>
                  </a:lnTo>
                  <a:cubicBezTo>
                    <a:pt x="334" y="4668"/>
                    <a:pt x="418" y="4620"/>
                    <a:pt x="441" y="4525"/>
                  </a:cubicBezTo>
                  <a:cubicBezTo>
                    <a:pt x="477" y="4418"/>
                    <a:pt x="418" y="4299"/>
                    <a:pt x="310" y="4263"/>
                  </a:cubicBezTo>
                  <a:cubicBezTo>
                    <a:pt x="289" y="4256"/>
                    <a:pt x="268" y="4253"/>
                    <a:pt x="246" y="4253"/>
                  </a:cubicBezTo>
                  <a:close/>
                  <a:moveTo>
                    <a:pt x="237" y="4944"/>
                  </a:moveTo>
                  <a:cubicBezTo>
                    <a:pt x="218" y="4944"/>
                    <a:pt x="198" y="4947"/>
                    <a:pt x="180" y="4953"/>
                  </a:cubicBezTo>
                  <a:cubicBezTo>
                    <a:pt x="60" y="4989"/>
                    <a:pt x="1" y="5096"/>
                    <a:pt x="37" y="5215"/>
                  </a:cubicBezTo>
                  <a:cubicBezTo>
                    <a:pt x="60" y="5299"/>
                    <a:pt x="144" y="5358"/>
                    <a:pt x="239" y="5358"/>
                  </a:cubicBezTo>
                  <a:lnTo>
                    <a:pt x="299" y="5358"/>
                  </a:lnTo>
                  <a:cubicBezTo>
                    <a:pt x="406" y="5323"/>
                    <a:pt x="465" y="5204"/>
                    <a:pt x="441" y="5096"/>
                  </a:cubicBezTo>
                  <a:cubicBezTo>
                    <a:pt x="412" y="5008"/>
                    <a:pt x="326" y="4944"/>
                    <a:pt x="237" y="4944"/>
                  </a:cubicBezTo>
                  <a:close/>
                  <a:moveTo>
                    <a:pt x="617" y="5526"/>
                  </a:moveTo>
                  <a:cubicBezTo>
                    <a:pt x="555" y="5526"/>
                    <a:pt x="493" y="5550"/>
                    <a:pt x="453" y="5596"/>
                  </a:cubicBezTo>
                  <a:cubicBezTo>
                    <a:pt x="382" y="5692"/>
                    <a:pt x="394" y="5823"/>
                    <a:pt x="489" y="5894"/>
                  </a:cubicBezTo>
                  <a:cubicBezTo>
                    <a:pt x="525" y="5930"/>
                    <a:pt x="572" y="5942"/>
                    <a:pt x="620" y="5942"/>
                  </a:cubicBezTo>
                  <a:cubicBezTo>
                    <a:pt x="680" y="5942"/>
                    <a:pt x="739" y="5918"/>
                    <a:pt x="775" y="5870"/>
                  </a:cubicBezTo>
                  <a:cubicBezTo>
                    <a:pt x="858" y="5775"/>
                    <a:pt x="834" y="5644"/>
                    <a:pt x="751" y="5573"/>
                  </a:cubicBezTo>
                  <a:cubicBezTo>
                    <a:pt x="714" y="5541"/>
                    <a:pt x="666" y="5526"/>
                    <a:pt x="617" y="5526"/>
                  </a:cubicBezTo>
                  <a:close/>
                  <a:moveTo>
                    <a:pt x="1252" y="5786"/>
                  </a:moveTo>
                  <a:cubicBezTo>
                    <a:pt x="1144" y="5786"/>
                    <a:pt x="1060" y="5866"/>
                    <a:pt x="1049" y="5977"/>
                  </a:cubicBezTo>
                  <a:cubicBezTo>
                    <a:pt x="1037" y="6096"/>
                    <a:pt x="1120" y="6192"/>
                    <a:pt x="1239" y="6204"/>
                  </a:cubicBezTo>
                  <a:lnTo>
                    <a:pt x="1263" y="6204"/>
                  </a:lnTo>
                  <a:cubicBezTo>
                    <a:pt x="1370" y="6204"/>
                    <a:pt x="1453" y="6120"/>
                    <a:pt x="1465" y="6013"/>
                  </a:cubicBezTo>
                  <a:cubicBezTo>
                    <a:pt x="1477" y="5894"/>
                    <a:pt x="1394" y="5799"/>
                    <a:pt x="1275" y="5787"/>
                  </a:cubicBezTo>
                  <a:cubicBezTo>
                    <a:pt x="1267" y="5786"/>
                    <a:pt x="1260" y="5786"/>
                    <a:pt x="1252" y="5786"/>
                  </a:cubicBezTo>
                  <a:close/>
                  <a:moveTo>
                    <a:pt x="1965" y="5787"/>
                  </a:moveTo>
                  <a:cubicBezTo>
                    <a:pt x="1846" y="5787"/>
                    <a:pt x="1751" y="5882"/>
                    <a:pt x="1751" y="6001"/>
                  </a:cubicBezTo>
                  <a:cubicBezTo>
                    <a:pt x="1751" y="6108"/>
                    <a:pt x="1846" y="6204"/>
                    <a:pt x="1965" y="6204"/>
                  </a:cubicBezTo>
                  <a:cubicBezTo>
                    <a:pt x="2073" y="6204"/>
                    <a:pt x="2168" y="6108"/>
                    <a:pt x="2168" y="6001"/>
                  </a:cubicBezTo>
                  <a:cubicBezTo>
                    <a:pt x="2168" y="5882"/>
                    <a:pt x="2073" y="5787"/>
                    <a:pt x="1965" y="5787"/>
                  </a:cubicBezTo>
                  <a:close/>
                  <a:moveTo>
                    <a:pt x="2668" y="5787"/>
                  </a:moveTo>
                  <a:cubicBezTo>
                    <a:pt x="2549" y="5787"/>
                    <a:pt x="2454" y="5882"/>
                    <a:pt x="2454" y="6001"/>
                  </a:cubicBezTo>
                  <a:cubicBezTo>
                    <a:pt x="2454" y="6108"/>
                    <a:pt x="2549" y="6204"/>
                    <a:pt x="2668" y="6204"/>
                  </a:cubicBezTo>
                  <a:cubicBezTo>
                    <a:pt x="2775" y="6204"/>
                    <a:pt x="2870" y="6108"/>
                    <a:pt x="2870" y="6001"/>
                  </a:cubicBezTo>
                  <a:cubicBezTo>
                    <a:pt x="2870" y="5882"/>
                    <a:pt x="2775" y="5787"/>
                    <a:pt x="2668" y="5787"/>
                  </a:cubicBezTo>
                  <a:close/>
                  <a:moveTo>
                    <a:pt x="3370" y="5787"/>
                  </a:moveTo>
                  <a:cubicBezTo>
                    <a:pt x="3251" y="5787"/>
                    <a:pt x="3156" y="5882"/>
                    <a:pt x="3156" y="6001"/>
                  </a:cubicBezTo>
                  <a:cubicBezTo>
                    <a:pt x="3156" y="6108"/>
                    <a:pt x="3251" y="6204"/>
                    <a:pt x="3370" y="6204"/>
                  </a:cubicBezTo>
                  <a:cubicBezTo>
                    <a:pt x="3489" y="6204"/>
                    <a:pt x="3573" y="6108"/>
                    <a:pt x="3573" y="6001"/>
                  </a:cubicBezTo>
                  <a:cubicBezTo>
                    <a:pt x="3573" y="5882"/>
                    <a:pt x="3489" y="5787"/>
                    <a:pt x="3370" y="5787"/>
                  </a:cubicBezTo>
                  <a:close/>
                  <a:moveTo>
                    <a:pt x="4073" y="5787"/>
                  </a:moveTo>
                  <a:cubicBezTo>
                    <a:pt x="3954" y="5787"/>
                    <a:pt x="3859" y="5882"/>
                    <a:pt x="3859" y="6001"/>
                  </a:cubicBezTo>
                  <a:cubicBezTo>
                    <a:pt x="3859" y="6108"/>
                    <a:pt x="3954" y="6204"/>
                    <a:pt x="4073" y="6204"/>
                  </a:cubicBezTo>
                  <a:cubicBezTo>
                    <a:pt x="4180" y="6204"/>
                    <a:pt x="4275" y="6108"/>
                    <a:pt x="4275" y="6001"/>
                  </a:cubicBezTo>
                  <a:cubicBezTo>
                    <a:pt x="4275" y="5882"/>
                    <a:pt x="4180" y="5787"/>
                    <a:pt x="4073" y="5787"/>
                  </a:cubicBezTo>
                  <a:close/>
                  <a:moveTo>
                    <a:pt x="4775" y="5787"/>
                  </a:moveTo>
                  <a:cubicBezTo>
                    <a:pt x="4656" y="5787"/>
                    <a:pt x="4561" y="5882"/>
                    <a:pt x="4561" y="6001"/>
                  </a:cubicBezTo>
                  <a:cubicBezTo>
                    <a:pt x="4561" y="6108"/>
                    <a:pt x="4656" y="6204"/>
                    <a:pt x="4775" y="6204"/>
                  </a:cubicBezTo>
                  <a:cubicBezTo>
                    <a:pt x="4894" y="6204"/>
                    <a:pt x="4978" y="6108"/>
                    <a:pt x="4978" y="6001"/>
                  </a:cubicBezTo>
                  <a:cubicBezTo>
                    <a:pt x="4978" y="5882"/>
                    <a:pt x="4894" y="5787"/>
                    <a:pt x="4775" y="5787"/>
                  </a:cubicBezTo>
                  <a:close/>
                  <a:moveTo>
                    <a:pt x="5478" y="5787"/>
                  </a:moveTo>
                  <a:cubicBezTo>
                    <a:pt x="5359" y="5787"/>
                    <a:pt x="5263" y="5882"/>
                    <a:pt x="5263" y="6001"/>
                  </a:cubicBezTo>
                  <a:cubicBezTo>
                    <a:pt x="5263" y="6108"/>
                    <a:pt x="5359" y="6204"/>
                    <a:pt x="5478" y="6204"/>
                  </a:cubicBezTo>
                  <a:cubicBezTo>
                    <a:pt x="5597" y="6204"/>
                    <a:pt x="5680" y="6108"/>
                    <a:pt x="5680" y="6001"/>
                  </a:cubicBezTo>
                  <a:cubicBezTo>
                    <a:pt x="5680" y="5882"/>
                    <a:pt x="5597" y="5787"/>
                    <a:pt x="5478" y="5787"/>
                  </a:cubicBezTo>
                  <a:close/>
                  <a:moveTo>
                    <a:pt x="6180" y="5787"/>
                  </a:moveTo>
                  <a:cubicBezTo>
                    <a:pt x="6061" y="5787"/>
                    <a:pt x="5966" y="5882"/>
                    <a:pt x="5966" y="6001"/>
                  </a:cubicBezTo>
                  <a:cubicBezTo>
                    <a:pt x="5966" y="6108"/>
                    <a:pt x="6061" y="6204"/>
                    <a:pt x="6180" y="6204"/>
                  </a:cubicBezTo>
                  <a:cubicBezTo>
                    <a:pt x="6299" y="6204"/>
                    <a:pt x="6395" y="6108"/>
                    <a:pt x="6395" y="6001"/>
                  </a:cubicBezTo>
                  <a:cubicBezTo>
                    <a:pt x="6395" y="5882"/>
                    <a:pt x="6299" y="5787"/>
                    <a:pt x="6180" y="5787"/>
                  </a:cubicBezTo>
                  <a:close/>
                  <a:moveTo>
                    <a:pt x="6883" y="5787"/>
                  </a:moveTo>
                  <a:cubicBezTo>
                    <a:pt x="6764" y="5787"/>
                    <a:pt x="6668" y="5882"/>
                    <a:pt x="6668" y="6001"/>
                  </a:cubicBezTo>
                  <a:cubicBezTo>
                    <a:pt x="6668" y="6108"/>
                    <a:pt x="6764" y="6204"/>
                    <a:pt x="6883" y="6204"/>
                  </a:cubicBezTo>
                  <a:cubicBezTo>
                    <a:pt x="7002" y="6204"/>
                    <a:pt x="7097" y="6108"/>
                    <a:pt x="7097" y="6001"/>
                  </a:cubicBezTo>
                  <a:cubicBezTo>
                    <a:pt x="7097" y="5882"/>
                    <a:pt x="7002" y="5787"/>
                    <a:pt x="6883" y="578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76"/>
            <p:cNvSpPr/>
            <p:nvPr/>
          </p:nvSpPr>
          <p:spPr>
            <a:xfrm>
              <a:off x="3434950" y="1402000"/>
              <a:ext cx="10425" cy="10525"/>
            </a:xfrm>
            <a:custGeom>
              <a:rect b="b" l="l" r="r" t="t"/>
              <a:pathLst>
                <a:path extrusionOk="0" h="421" w="417">
                  <a:moveTo>
                    <a:pt x="203" y="1"/>
                  </a:moveTo>
                  <a:cubicBezTo>
                    <a:pt x="191" y="1"/>
                    <a:pt x="179" y="2"/>
                    <a:pt x="167" y="4"/>
                  </a:cubicBezTo>
                  <a:cubicBezTo>
                    <a:pt x="155" y="16"/>
                    <a:pt x="143" y="16"/>
                    <a:pt x="131" y="16"/>
                  </a:cubicBezTo>
                  <a:cubicBezTo>
                    <a:pt x="119" y="28"/>
                    <a:pt x="107" y="28"/>
                    <a:pt x="95" y="40"/>
                  </a:cubicBezTo>
                  <a:cubicBezTo>
                    <a:pt x="83" y="52"/>
                    <a:pt x="72" y="52"/>
                    <a:pt x="60" y="64"/>
                  </a:cubicBezTo>
                  <a:cubicBezTo>
                    <a:pt x="24" y="99"/>
                    <a:pt x="0" y="159"/>
                    <a:pt x="0" y="218"/>
                  </a:cubicBezTo>
                  <a:cubicBezTo>
                    <a:pt x="0" y="230"/>
                    <a:pt x="0" y="242"/>
                    <a:pt x="0" y="254"/>
                  </a:cubicBezTo>
                  <a:cubicBezTo>
                    <a:pt x="12" y="266"/>
                    <a:pt x="12" y="278"/>
                    <a:pt x="12" y="290"/>
                  </a:cubicBezTo>
                  <a:cubicBezTo>
                    <a:pt x="24" y="302"/>
                    <a:pt x="24" y="314"/>
                    <a:pt x="36" y="325"/>
                  </a:cubicBezTo>
                  <a:cubicBezTo>
                    <a:pt x="48" y="337"/>
                    <a:pt x="48" y="349"/>
                    <a:pt x="60" y="361"/>
                  </a:cubicBezTo>
                  <a:cubicBezTo>
                    <a:pt x="72" y="373"/>
                    <a:pt x="83" y="385"/>
                    <a:pt x="95" y="385"/>
                  </a:cubicBezTo>
                  <a:cubicBezTo>
                    <a:pt x="107" y="397"/>
                    <a:pt x="119" y="397"/>
                    <a:pt x="131" y="409"/>
                  </a:cubicBezTo>
                  <a:cubicBezTo>
                    <a:pt x="143" y="409"/>
                    <a:pt x="155" y="421"/>
                    <a:pt x="167" y="421"/>
                  </a:cubicBezTo>
                  <a:lnTo>
                    <a:pt x="250" y="421"/>
                  </a:lnTo>
                  <a:cubicBezTo>
                    <a:pt x="262" y="421"/>
                    <a:pt x="274" y="409"/>
                    <a:pt x="286" y="409"/>
                  </a:cubicBezTo>
                  <a:cubicBezTo>
                    <a:pt x="298" y="397"/>
                    <a:pt x="310" y="397"/>
                    <a:pt x="322" y="385"/>
                  </a:cubicBezTo>
                  <a:cubicBezTo>
                    <a:pt x="334" y="385"/>
                    <a:pt x="345" y="373"/>
                    <a:pt x="357" y="361"/>
                  </a:cubicBezTo>
                  <a:cubicBezTo>
                    <a:pt x="393" y="325"/>
                    <a:pt x="417" y="266"/>
                    <a:pt x="417" y="218"/>
                  </a:cubicBezTo>
                  <a:cubicBezTo>
                    <a:pt x="417" y="159"/>
                    <a:pt x="393" y="99"/>
                    <a:pt x="357" y="64"/>
                  </a:cubicBezTo>
                  <a:cubicBezTo>
                    <a:pt x="318" y="24"/>
                    <a:pt x="262" y="1"/>
                    <a:pt x="2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76"/>
            <p:cNvSpPr/>
            <p:nvPr/>
          </p:nvSpPr>
          <p:spPr>
            <a:xfrm>
              <a:off x="3143525" y="1229750"/>
              <a:ext cx="244400" cy="244700"/>
            </a:xfrm>
            <a:custGeom>
              <a:rect b="b" l="l" r="r" t="t"/>
              <a:pathLst>
                <a:path extrusionOk="0" h="9788" w="9776">
                  <a:moveTo>
                    <a:pt x="4882" y="0"/>
                  </a:moveTo>
                  <a:cubicBezTo>
                    <a:pt x="2192" y="0"/>
                    <a:pt x="1" y="2191"/>
                    <a:pt x="1" y="4894"/>
                  </a:cubicBezTo>
                  <a:cubicBezTo>
                    <a:pt x="1" y="7596"/>
                    <a:pt x="2192" y="9787"/>
                    <a:pt x="4882" y="9787"/>
                  </a:cubicBezTo>
                  <a:cubicBezTo>
                    <a:pt x="7585" y="9787"/>
                    <a:pt x="9776" y="7596"/>
                    <a:pt x="9776" y="4894"/>
                  </a:cubicBezTo>
                  <a:cubicBezTo>
                    <a:pt x="9776" y="2191"/>
                    <a:pt x="7585" y="0"/>
                    <a:pt x="4882" y="0"/>
                  </a:cubicBezTo>
                  <a:close/>
                </a:path>
              </a:pathLst>
            </a:custGeom>
            <a:solidFill>
              <a:srgbClr val="567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76"/>
            <p:cNvSpPr/>
            <p:nvPr/>
          </p:nvSpPr>
          <p:spPr>
            <a:xfrm>
              <a:off x="3152175" y="1260400"/>
              <a:ext cx="235750" cy="213750"/>
            </a:xfrm>
            <a:custGeom>
              <a:rect b="b" l="l" r="r" t="t"/>
              <a:pathLst>
                <a:path extrusionOk="0" h="8550" w="9430">
                  <a:moveTo>
                    <a:pt x="7775" y="1"/>
                  </a:moveTo>
                  <a:lnTo>
                    <a:pt x="7775" y="1"/>
                  </a:lnTo>
                  <a:cubicBezTo>
                    <a:pt x="8001" y="560"/>
                    <a:pt x="8120" y="1167"/>
                    <a:pt x="8120" y="1798"/>
                  </a:cubicBezTo>
                  <a:cubicBezTo>
                    <a:pt x="8120" y="4501"/>
                    <a:pt x="5930" y="6692"/>
                    <a:pt x="3227" y="6692"/>
                  </a:cubicBezTo>
                  <a:cubicBezTo>
                    <a:pt x="1989" y="6692"/>
                    <a:pt x="857" y="6228"/>
                    <a:pt x="0" y="5466"/>
                  </a:cubicBezTo>
                  <a:lnTo>
                    <a:pt x="0" y="5466"/>
                  </a:lnTo>
                  <a:cubicBezTo>
                    <a:pt x="715" y="7275"/>
                    <a:pt x="2477" y="8549"/>
                    <a:pt x="4536" y="8549"/>
                  </a:cubicBezTo>
                  <a:cubicBezTo>
                    <a:pt x="7239" y="8549"/>
                    <a:pt x="9430" y="6370"/>
                    <a:pt x="9430" y="3668"/>
                  </a:cubicBezTo>
                  <a:cubicBezTo>
                    <a:pt x="9430" y="2203"/>
                    <a:pt x="8787" y="894"/>
                    <a:pt x="7775" y="1"/>
                  </a:cubicBezTo>
                  <a:close/>
                </a:path>
              </a:pathLst>
            </a:custGeom>
            <a:solidFill>
              <a:srgbClr val="567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76"/>
            <p:cNvSpPr/>
            <p:nvPr/>
          </p:nvSpPr>
          <p:spPr>
            <a:xfrm>
              <a:off x="3138175" y="1224675"/>
              <a:ext cx="255125" cy="254825"/>
            </a:xfrm>
            <a:custGeom>
              <a:rect b="b" l="l" r="r" t="t"/>
              <a:pathLst>
                <a:path extrusionOk="0" h="10193" w="10205">
                  <a:moveTo>
                    <a:pt x="5096" y="418"/>
                  </a:moveTo>
                  <a:cubicBezTo>
                    <a:pt x="7680" y="418"/>
                    <a:pt x="9776" y="2513"/>
                    <a:pt x="9776" y="5097"/>
                  </a:cubicBezTo>
                  <a:cubicBezTo>
                    <a:pt x="9776" y="7680"/>
                    <a:pt x="7680" y="9776"/>
                    <a:pt x="5096" y="9776"/>
                  </a:cubicBezTo>
                  <a:cubicBezTo>
                    <a:pt x="2525" y="9776"/>
                    <a:pt x="417" y="7680"/>
                    <a:pt x="417" y="5097"/>
                  </a:cubicBezTo>
                  <a:cubicBezTo>
                    <a:pt x="417" y="2513"/>
                    <a:pt x="2525" y="418"/>
                    <a:pt x="5096" y="418"/>
                  </a:cubicBezTo>
                  <a:close/>
                  <a:moveTo>
                    <a:pt x="5096" y="1"/>
                  </a:moveTo>
                  <a:cubicBezTo>
                    <a:pt x="2287" y="1"/>
                    <a:pt x="1" y="2287"/>
                    <a:pt x="1" y="5097"/>
                  </a:cubicBezTo>
                  <a:cubicBezTo>
                    <a:pt x="1" y="7907"/>
                    <a:pt x="2287" y="10193"/>
                    <a:pt x="5096" y="10193"/>
                  </a:cubicBezTo>
                  <a:cubicBezTo>
                    <a:pt x="7918" y="10193"/>
                    <a:pt x="10204" y="7907"/>
                    <a:pt x="10204" y="5097"/>
                  </a:cubicBezTo>
                  <a:cubicBezTo>
                    <a:pt x="10204" y="2287"/>
                    <a:pt x="7918" y="1"/>
                    <a:pt x="50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76"/>
            <p:cNvSpPr/>
            <p:nvPr/>
          </p:nvSpPr>
          <p:spPr>
            <a:xfrm>
              <a:off x="3227175" y="1244325"/>
              <a:ext cx="77125" cy="122375"/>
            </a:xfrm>
            <a:custGeom>
              <a:rect b="b" l="l" r="r" t="t"/>
              <a:pathLst>
                <a:path extrusionOk="0" h="4895" w="3085">
                  <a:moveTo>
                    <a:pt x="1536" y="1001"/>
                  </a:moveTo>
                  <a:cubicBezTo>
                    <a:pt x="1739" y="1632"/>
                    <a:pt x="2084" y="2513"/>
                    <a:pt x="2584" y="3049"/>
                  </a:cubicBezTo>
                  <a:cubicBezTo>
                    <a:pt x="2453" y="3299"/>
                    <a:pt x="2215" y="3811"/>
                    <a:pt x="2168" y="4466"/>
                  </a:cubicBezTo>
                  <a:lnTo>
                    <a:pt x="917" y="4466"/>
                  </a:lnTo>
                  <a:cubicBezTo>
                    <a:pt x="870" y="3811"/>
                    <a:pt x="632" y="3299"/>
                    <a:pt x="501" y="3049"/>
                  </a:cubicBezTo>
                  <a:cubicBezTo>
                    <a:pt x="1001" y="2513"/>
                    <a:pt x="1346" y="1632"/>
                    <a:pt x="1536" y="1001"/>
                  </a:cubicBezTo>
                  <a:close/>
                  <a:moveTo>
                    <a:pt x="1536" y="1"/>
                  </a:moveTo>
                  <a:cubicBezTo>
                    <a:pt x="1441" y="1"/>
                    <a:pt x="1358" y="72"/>
                    <a:pt x="1334" y="167"/>
                  </a:cubicBezTo>
                  <a:cubicBezTo>
                    <a:pt x="1334" y="179"/>
                    <a:pt x="905" y="2120"/>
                    <a:pt x="84" y="2870"/>
                  </a:cubicBezTo>
                  <a:cubicBezTo>
                    <a:pt x="12" y="2942"/>
                    <a:pt x="1" y="3049"/>
                    <a:pt x="60" y="3144"/>
                  </a:cubicBezTo>
                  <a:cubicBezTo>
                    <a:pt x="60" y="3144"/>
                    <a:pt x="501" y="3799"/>
                    <a:pt x="501" y="4680"/>
                  </a:cubicBezTo>
                  <a:cubicBezTo>
                    <a:pt x="501" y="4799"/>
                    <a:pt x="596" y="4894"/>
                    <a:pt x="715" y="4894"/>
                  </a:cubicBezTo>
                  <a:lnTo>
                    <a:pt x="2370" y="4894"/>
                  </a:lnTo>
                  <a:cubicBezTo>
                    <a:pt x="2489" y="4894"/>
                    <a:pt x="2584" y="4799"/>
                    <a:pt x="2584" y="4680"/>
                  </a:cubicBezTo>
                  <a:cubicBezTo>
                    <a:pt x="2584" y="3811"/>
                    <a:pt x="3025" y="3144"/>
                    <a:pt x="3025" y="3144"/>
                  </a:cubicBezTo>
                  <a:cubicBezTo>
                    <a:pt x="3084" y="3049"/>
                    <a:pt x="3072" y="2942"/>
                    <a:pt x="2989" y="2870"/>
                  </a:cubicBezTo>
                  <a:cubicBezTo>
                    <a:pt x="2179" y="2120"/>
                    <a:pt x="1751" y="179"/>
                    <a:pt x="1751" y="167"/>
                  </a:cubicBezTo>
                  <a:cubicBezTo>
                    <a:pt x="1727" y="72"/>
                    <a:pt x="1644" y="1"/>
                    <a:pt x="15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76"/>
            <p:cNvSpPr/>
            <p:nvPr/>
          </p:nvSpPr>
          <p:spPr>
            <a:xfrm>
              <a:off x="3239675" y="1355950"/>
              <a:ext cx="52125" cy="87250"/>
            </a:xfrm>
            <a:custGeom>
              <a:rect b="b" l="l" r="r" t="t"/>
              <a:pathLst>
                <a:path extrusionOk="0" h="3490" w="2085">
                  <a:moveTo>
                    <a:pt x="1668" y="429"/>
                  </a:moveTo>
                  <a:lnTo>
                    <a:pt x="1668" y="3072"/>
                  </a:lnTo>
                  <a:lnTo>
                    <a:pt x="417" y="3072"/>
                  </a:lnTo>
                  <a:lnTo>
                    <a:pt x="417" y="429"/>
                  </a:lnTo>
                  <a:close/>
                  <a:moveTo>
                    <a:pt x="203" y="1"/>
                  </a:moveTo>
                  <a:cubicBezTo>
                    <a:pt x="96" y="1"/>
                    <a:pt x="1" y="96"/>
                    <a:pt x="1" y="215"/>
                  </a:cubicBezTo>
                  <a:lnTo>
                    <a:pt x="1" y="3275"/>
                  </a:lnTo>
                  <a:cubicBezTo>
                    <a:pt x="1" y="3394"/>
                    <a:pt x="96" y="3489"/>
                    <a:pt x="203" y="3489"/>
                  </a:cubicBezTo>
                  <a:lnTo>
                    <a:pt x="1870" y="3489"/>
                  </a:lnTo>
                  <a:cubicBezTo>
                    <a:pt x="1989" y="3489"/>
                    <a:pt x="2084" y="3394"/>
                    <a:pt x="2084" y="3275"/>
                  </a:cubicBezTo>
                  <a:lnTo>
                    <a:pt x="2084" y="215"/>
                  </a:lnTo>
                  <a:cubicBezTo>
                    <a:pt x="2084" y="96"/>
                    <a:pt x="1989" y="1"/>
                    <a:pt x="18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76"/>
            <p:cNvSpPr/>
            <p:nvPr/>
          </p:nvSpPr>
          <p:spPr>
            <a:xfrm>
              <a:off x="3260525" y="1244325"/>
              <a:ext cx="10425" cy="79200"/>
            </a:xfrm>
            <a:custGeom>
              <a:rect b="b" l="l" r="r" t="t"/>
              <a:pathLst>
                <a:path extrusionOk="0" h="3168" w="417">
                  <a:moveTo>
                    <a:pt x="202" y="1"/>
                  </a:moveTo>
                  <a:cubicBezTo>
                    <a:pt x="95" y="1"/>
                    <a:pt x="0" y="96"/>
                    <a:pt x="0" y="203"/>
                  </a:cubicBezTo>
                  <a:lnTo>
                    <a:pt x="0" y="2965"/>
                  </a:lnTo>
                  <a:cubicBezTo>
                    <a:pt x="0" y="3073"/>
                    <a:pt x="95" y="3168"/>
                    <a:pt x="202" y="3168"/>
                  </a:cubicBezTo>
                  <a:cubicBezTo>
                    <a:pt x="322" y="3168"/>
                    <a:pt x="417" y="3073"/>
                    <a:pt x="417" y="2965"/>
                  </a:cubicBezTo>
                  <a:lnTo>
                    <a:pt x="417" y="203"/>
                  </a:lnTo>
                  <a:cubicBezTo>
                    <a:pt x="417" y="96"/>
                    <a:pt x="322" y="1"/>
                    <a:pt x="2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76"/>
            <p:cNvSpPr/>
            <p:nvPr/>
          </p:nvSpPr>
          <p:spPr>
            <a:xfrm>
              <a:off x="3256350" y="1308925"/>
              <a:ext cx="18775" cy="18775"/>
            </a:xfrm>
            <a:custGeom>
              <a:rect b="b" l="l" r="r" t="t"/>
              <a:pathLst>
                <a:path extrusionOk="0" h="751" w="751">
                  <a:moveTo>
                    <a:pt x="369" y="0"/>
                  </a:moveTo>
                  <a:cubicBezTo>
                    <a:pt x="167" y="0"/>
                    <a:pt x="0" y="167"/>
                    <a:pt x="0" y="381"/>
                  </a:cubicBezTo>
                  <a:cubicBezTo>
                    <a:pt x="0" y="584"/>
                    <a:pt x="167" y="750"/>
                    <a:pt x="369" y="750"/>
                  </a:cubicBezTo>
                  <a:cubicBezTo>
                    <a:pt x="584" y="750"/>
                    <a:pt x="750" y="584"/>
                    <a:pt x="750" y="381"/>
                  </a:cubicBezTo>
                  <a:cubicBezTo>
                    <a:pt x="750" y="167"/>
                    <a:pt x="584" y="0"/>
                    <a:pt x="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76"/>
            <p:cNvSpPr/>
            <p:nvPr/>
          </p:nvSpPr>
          <p:spPr>
            <a:xfrm>
              <a:off x="3169725" y="1255050"/>
              <a:ext cx="60150" cy="111650"/>
            </a:xfrm>
            <a:custGeom>
              <a:rect b="b" l="l" r="r" t="t"/>
              <a:pathLst>
                <a:path extrusionOk="0" h="4466" w="2406">
                  <a:moveTo>
                    <a:pt x="2406" y="0"/>
                  </a:moveTo>
                  <a:lnTo>
                    <a:pt x="2406" y="0"/>
                  </a:lnTo>
                  <a:cubicBezTo>
                    <a:pt x="1584" y="381"/>
                    <a:pt x="917" y="1036"/>
                    <a:pt x="513" y="1846"/>
                  </a:cubicBezTo>
                  <a:cubicBezTo>
                    <a:pt x="120" y="2644"/>
                    <a:pt x="1" y="3584"/>
                    <a:pt x="191" y="4465"/>
                  </a:cubicBezTo>
                  <a:cubicBezTo>
                    <a:pt x="656" y="2846"/>
                    <a:pt x="1346" y="1310"/>
                    <a:pt x="2406" y="0"/>
                  </a:cubicBezTo>
                  <a:close/>
                </a:path>
              </a:pathLst>
            </a:custGeom>
            <a:solidFill>
              <a:srgbClr val="567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76"/>
            <p:cNvSpPr/>
            <p:nvPr/>
          </p:nvSpPr>
          <p:spPr>
            <a:xfrm>
              <a:off x="3704925" y="1748175"/>
              <a:ext cx="11625" cy="11425"/>
            </a:xfrm>
            <a:custGeom>
              <a:rect b="b" l="l" r="r" t="t"/>
              <a:pathLst>
                <a:path extrusionOk="0" h="457" w="465">
                  <a:moveTo>
                    <a:pt x="216" y="1"/>
                  </a:moveTo>
                  <a:cubicBezTo>
                    <a:pt x="204" y="1"/>
                    <a:pt x="191" y="2"/>
                    <a:pt x="179" y="4"/>
                  </a:cubicBezTo>
                  <a:cubicBezTo>
                    <a:pt x="167" y="4"/>
                    <a:pt x="143" y="16"/>
                    <a:pt x="131" y="16"/>
                  </a:cubicBezTo>
                  <a:cubicBezTo>
                    <a:pt x="119" y="28"/>
                    <a:pt x="107" y="28"/>
                    <a:pt x="95" y="40"/>
                  </a:cubicBezTo>
                  <a:cubicBezTo>
                    <a:pt x="83" y="52"/>
                    <a:pt x="72" y="63"/>
                    <a:pt x="60" y="75"/>
                  </a:cubicBezTo>
                  <a:cubicBezTo>
                    <a:pt x="24" y="111"/>
                    <a:pt x="0" y="171"/>
                    <a:pt x="0" y="242"/>
                  </a:cubicBezTo>
                  <a:cubicBezTo>
                    <a:pt x="0" y="266"/>
                    <a:pt x="0" y="302"/>
                    <a:pt x="24" y="325"/>
                  </a:cubicBezTo>
                  <a:cubicBezTo>
                    <a:pt x="36" y="349"/>
                    <a:pt x="48" y="373"/>
                    <a:pt x="72" y="397"/>
                  </a:cubicBezTo>
                  <a:cubicBezTo>
                    <a:pt x="95" y="421"/>
                    <a:pt x="119" y="433"/>
                    <a:pt x="143" y="444"/>
                  </a:cubicBezTo>
                  <a:cubicBezTo>
                    <a:pt x="179" y="456"/>
                    <a:pt x="203" y="456"/>
                    <a:pt x="238" y="456"/>
                  </a:cubicBezTo>
                  <a:cubicBezTo>
                    <a:pt x="298" y="456"/>
                    <a:pt x="357" y="433"/>
                    <a:pt x="393" y="385"/>
                  </a:cubicBezTo>
                  <a:cubicBezTo>
                    <a:pt x="417" y="361"/>
                    <a:pt x="441" y="337"/>
                    <a:pt x="441" y="314"/>
                  </a:cubicBezTo>
                  <a:cubicBezTo>
                    <a:pt x="453" y="278"/>
                    <a:pt x="464" y="254"/>
                    <a:pt x="464" y="218"/>
                  </a:cubicBezTo>
                  <a:cubicBezTo>
                    <a:pt x="464" y="206"/>
                    <a:pt x="453" y="194"/>
                    <a:pt x="453" y="183"/>
                  </a:cubicBezTo>
                  <a:cubicBezTo>
                    <a:pt x="453" y="159"/>
                    <a:pt x="441" y="147"/>
                    <a:pt x="441" y="135"/>
                  </a:cubicBezTo>
                  <a:cubicBezTo>
                    <a:pt x="429" y="123"/>
                    <a:pt x="429" y="111"/>
                    <a:pt x="417" y="99"/>
                  </a:cubicBezTo>
                  <a:cubicBezTo>
                    <a:pt x="405" y="87"/>
                    <a:pt x="393" y="75"/>
                    <a:pt x="393" y="63"/>
                  </a:cubicBezTo>
                  <a:cubicBezTo>
                    <a:pt x="344" y="24"/>
                    <a:pt x="278" y="1"/>
                    <a:pt x="2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76"/>
            <p:cNvSpPr/>
            <p:nvPr/>
          </p:nvSpPr>
          <p:spPr>
            <a:xfrm>
              <a:off x="3659075" y="1712425"/>
              <a:ext cx="43775" cy="34375"/>
            </a:xfrm>
            <a:custGeom>
              <a:rect b="b" l="l" r="r" t="t"/>
              <a:pathLst>
                <a:path extrusionOk="0" h="1375" w="1751">
                  <a:moveTo>
                    <a:pt x="249" y="0"/>
                  </a:moveTo>
                  <a:cubicBezTo>
                    <a:pt x="177" y="0"/>
                    <a:pt x="109" y="34"/>
                    <a:pt x="72" y="100"/>
                  </a:cubicBezTo>
                  <a:cubicBezTo>
                    <a:pt x="1" y="208"/>
                    <a:pt x="24" y="350"/>
                    <a:pt x="132" y="422"/>
                  </a:cubicBezTo>
                  <a:cubicBezTo>
                    <a:pt x="179" y="446"/>
                    <a:pt x="227" y="458"/>
                    <a:pt x="262" y="458"/>
                  </a:cubicBezTo>
                  <a:cubicBezTo>
                    <a:pt x="346" y="458"/>
                    <a:pt x="417" y="422"/>
                    <a:pt x="453" y="350"/>
                  </a:cubicBezTo>
                  <a:cubicBezTo>
                    <a:pt x="524" y="243"/>
                    <a:pt x="489" y="100"/>
                    <a:pt x="382" y="41"/>
                  </a:cubicBezTo>
                  <a:cubicBezTo>
                    <a:pt x="340" y="13"/>
                    <a:pt x="294" y="0"/>
                    <a:pt x="249" y="0"/>
                  </a:cubicBezTo>
                  <a:close/>
                  <a:moveTo>
                    <a:pt x="889" y="436"/>
                  </a:moveTo>
                  <a:cubicBezTo>
                    <a:pt x="821" y="436"/>
                    <a:pt x="752" y="467"/>
                    <a:pt x="703" y="529"/>
                  </a:cubicBezTo>
                  <a:cubicBezTo>
                    <a:pt x="632" y="636"/>
                    <a:pt x="655" y="779"/>
                    <a:pt x="751" y="851"/>
                  </a:cubicBezTo>
                  <a:cubicBezTo>
                    <a:pt x="798" y="886"/>
                    <a:pt x="846" y="898"/>
                    <a:pt x="894" y="898"/>
                  </a:cubicBezTo>
                  <a:cubicBezTo>
                    <a:pt x="965" y="898"/>
                    <a:pt x="1036" y="862"/>
                    <a:pt x="1072" y="803"/>
                  </a:cubicBezTo>
                  <a:cubicBezTo>
                    <a:pt x="1155" y="708"/>
                    <a:pt x="1132" y="553"/>
                    <a:pt x="1024" y="481"/>
                  </a:cubicBezTo>
                  <a:cubicBezTo>
                    <a:pt x="985" y="452"/>
                    <a:pt x="937" y="436"/>
                    <a:pt x="889" y="436"/>
                  </a:cubicBezTo>
                  <a:close/>
                  <a:moveTo>
                    <a:pt x="1492" y="914"/>
                  </a:moveTo>
                  <a:cubicBezTo>
                    <a:pt x="1426" y="914"/>
                    <a:pt x="1361" y="941"/>
                    <a:pt x="1322" y="993"/>
                  </a:cubicBezTo>
                  <a:cubicBezTo>
                    <a:pt x="1239" y="1089"/>
                    <a:pt x="1251" y="1243"/>
                    <a:pt x="1346" y="1315"/>
                  </a:cubicBezTo>
                  <a:cubicBezTo>
                    <a:pt x="1394" y="1363"/>
                    <a:pt x="1441" y="1374"/>
                    <a:pt x="1501" y="1374"/>
                  </a:cubicBezTo>
                  <a:cubicBezTo>
                    <a:pt x="1560" y="1374"/>
                    <a:pt x="1632" y="1351"/>
                    <a:pt x="1667" y="1291"/>
                  </a:cubicBezTo>
                  <a:cubicBezTo>
                    <a:pt x="1751" y="1196"/>
                    <a:pt x="1739" y="1053"/>
                    <a:pt x="1644" y="970"/>
                  </a:cubicBezTo>
                  <a:cubicBezTo>
                    <a:pt x="1601" y="932"/>
                    <a:pt x="1546" y="914"/>
                    <a:pt x="1492" y="91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76"/>
            <p:cNvSpPr/>
            <p:nvPr/>
          </p:nvSpPr>
          <p:spPr>
            <a:xfrm>
              <a:off x="3643300" y="1702525"/>
              <a:ext cx="11625" cy="11525"/>
            </a:xfrm>
            <a:custGeom>
              <a:rect b="b" l="l" r="r" t="t"/>
              <a:pathLst>
                <a:path extrusionOk="0" h="461" w="465">
                  <a:moveTo>
                    <a:pt x="228" y="1"/>
                  </a:moveTo>
                  <a:cubicBezTo>
                    <a:pt x="165" y="1"/>
                    <a:pt x="103" y="25"/>
                    <a:pt x="60" y="68"/>
                  </a:cubicBezTo>
                  <a:cubicBezTo>
                    <a:pt x="48" y="80"/>
                    <a:pt x="48" y="92"/>
                    <a:pt x="36" y="104"/>
                  </a:cubicBezTo>
                  <a:cubicBezTo>
                    <a:pt x="24" y="115"/>
                    <a:pt x="24" y="139"/>
                    <a:pt x="12" y="151"/>
                  </a:cubicBezTo>
                  <a:cubicBezTo>
                    <a:pt x="12" y="163"/>
                    <a:pt x="12" y="175"/>
                    <a:pt x="1" y="187"/>
                  </a:cubicBezTo>
                  <a:cubicBezTo>
                    <a:pt x="1" y="211"/>
                    <a:pt x="1" y="223"/>
                    <a:pt x="1" y="235"/>
                  </a:cubicBezTo>
                  <a:cubicBezTo>
                    <a:pt x="1" y="294"/>
                    <a:pt x="24" y="354"/>
                    <a:pt x="72" y="401"/>
                  </a:cubicBezTo>
                  <a:cubicBezTo>
                    <a:pt x="96" y="413"/>
                    <a:pt x="120" y="437"/>
                    <a:pt x="155" y="449"/>
                  </a:cubicBezTo>
                  <a:cubicBezTo>
                    <a:pt x="179" y="461"/>
                    <a:pt x="215" y="461"/>
                    <a:pt x="239" y="461"/>
                  </a:cubicBezTo>
                  <a:cubicBezTo>
                    <a:pt x="298" y="461"/>
                    <a:pt x="358" y="437"/>
                    <a:pt x="405" y="389"/>
                  </a:cubicBezTo>
                  <a:cubicBezTo>
                    <a:pt x="441" y="342"/>
                    <a:pt x="465" y="282"/>
                    <a:pt x="465" y="223"/>
                  </a:cubicBezTo>
                  <a:cubicBezTo>
                    <a:pt x="465" y="211"/>
                    <a:pt x="465" y="187"/>
                    <a:pt x="453" y="175"/>
                  </a:cubicBezTo>
                  <a:cubicBezTo>
                    <a:pt x="453" y="163"/>
                    <a:pt x="453" y="151"/>
                    <a:pt x="441" y="139"/>
                  </a:cubicBezTo>
                  <a:cubicBezTo>
                    <a:pt x="441" y="127"/>
                    <a:pt x="429" y="104"/>
                    <a:pt x="417" y="92"/>
                  </a:cubicBezTo>
                  <a:cubicBezTo>
                    <a:pt x="417" y="80"/>
                    <a:pt x="405" y="68"/>
                    <a:pt x="393" y="68"/>
                  </a:cubicBezTo>
                  <a:cubicBezTo>
                    <a:pt x="347" y="22"/>
                    <a:pt x="287" y="1"/>
                    <a:pt x="2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76"/>
            <p:cNvSpPr/>
            <p:nvPr/>
          </p:nvSpPr>
          <p:spPr>
            <a:xfrm>
              <a:off x="3103350" y="1699450"/>
              <a:ext cx="87250" cy="31675"/>
            </a:xfrm>
            <a:custGeom>
              <a:rect b="b" l="l" r="r" t="t"/>
              <a:pathLst>
                <a:path extrusionOk="0" h="1267" w="3490">
                  <a:moveTo>
                    <a:pt x="3227" y="0"/>
                  </a:moveTo>
                  <a:cubicBezTo>
                    <a:pt x="3203" y="0"/>
                    <a:pt x="3180" y="0"/>
                    <a:pt x="3156" y="12"/>
                  </a:cubicBezTo>
                  <a:cubicBezTo>
                    <a:pt x="3037" y="48"/>
                    <a:pt x="2965" y="179"/>
                    <a:pt x="3013" y="298"/>
                  </a:cubicBezTo>
                  <a:cubicBezTo>
                    <a:pt x="3042" y="396"/>
                    <a:pt x="3137" y="462"/>
                    <a:pt x="3236" y="462"/>
                  </a:cubicBezTo>
                  <a:cubicBezTo>
                    <a:pt x="3257" y="462"/>
                    <a:pt x="3278" y="459"/>
                    <a:pt x="3299" y="453"/>
                  </a:cubicBezTo>
                  <a:cubicBezTo>
                    <a:pt x="3418" y="405"/>
                    <a:pt x="3489" y="274"/>
                    <a:pt x="3453" y="155"/>
                  </a:cubicBezTo>
                  <a:cubicBezTo>
                    <a:pt x="3418" y="60"/>
                    <a:pt x="3322" y="0"/>
                    <a:pt x="3227" y="0"/>
                  </a:cubicBezTo>
                  <a:close/>
                  <a:moveTo>
                    <a:pt x="2489" y="227"/>
                  </a:moveTo>
                  <a:cubicBezTo>
                    <a:pt x="2465" y="227"/>
                    <a:pt x="2453" y="227"/>
                    <a:pt x="2429" y="238"/>
                  </a:cubicBezTo>
                  <a:cubicBezTo>
                    <a:pt x="2298" y="274"/>
                    <a:pt x="2239" y="393"/>
                    <a:pt x="2275" y="524"/>
                  </a:cubicBezTo>
                  <a:cubicBezTo>
                    <a:pt x="2304" y="622"/>
                    <a:pt x="2390" y="688"/>
                    <a:pt x="2493" y="688"/>
                  </a:cubicBezTo>
                  <a:cubicBezTo>
                    <a:pt x="2515" y="688"/>
                    <a:pt x="2537" y="685"/>
                    <a:pt x="2560" y="679"/>
                  </a:cubicBezTo>
                  <a:cubicBezTo>
                    <a:pt x="2679" y="643"/>
                    <a:pt x="2751" y="512"/>
                    <a:pt x="2715" y="393"/>
                  </a:cubicBezTo>
                  <a:cubicBezTo>
                    <a:pt x="2679" y="286"/>
                    <a:pt x="2584" y="227"/>
                    <a:pt x="2489" y="227"/>
                  </a:cubicBezTo>
                  <a:close/>
                  <a:moveTo>
                    <a:pt x="1751" y="429"/>
                  </a:moveTo>
                  <a:cubicBezTo>
                    <a:pt x="1727" y="429"/>
                    <a:pt x="1715" y="441"/>
                    <a:pt x="1691" y="441"/>
                  </a:cubicBezTo>
                  <a:cubicBezTo>
                    <a:pt x="1572" y="477"/>
                    <a:pt x="1501" y="608"/>
                    <a:pt x="1525" y="727"/>
                  </a:cubicBezTo>
                  <a:cubicBezTo>
                    <a:pt x="1554" y="825"/>
                    <a:pt x="1648" y="891"/>
                    <a:pt x="1747" y="891"/>
                  </a:cubicBezTo>
                  <a:cubicBezTo>
                    <a:pt x="1768" y="891"/>
                    <a:pt x="1789" y="888"/>
                    <a:pt x="1810" y="881"/>
                  </a:cubicBezTo>
                  <a:cubicBezTo>
                    <a:pt x="1929" y="858"/>
                    <a:pt x="2013" y="727"/>
                    <a:pt x="1977" y="608"/>
                  </a:cubicBezTo>
                  <a:cubicBezTo>
                    <a:pt x="1941" y="500"/>
                    <a:pt x="1846" y="429"/>
                    <a:pt x="1751" y="429"/>
                  </a:cubicBezTo>
                  <a:close/>
                  <a:moveTo>
                    <a:pt x="1024" y="630"/>
                  </a:moveTo>
                  <a:cubicBezTo>
                    <a:pt x="1016" y="630"/>
                    <a:pt x="1009" y="630"/>
                    <a:pt x="1001" y="631"/>
                  </a:cubicBezTo>
                  <a:lnTo>
                    <a:pt x="953" y="631"/>
                  </a:lnTo>
                  <a:cubicBezTo>
                    <a:pt x="822" y="667"/>
                    <a:pt x="751" y="786"/>
                    <a:pt x="786" y="917"/>
                  </a:cubicBezTo>
                  <a:cubicBezTo>
                    <a:pt x="806" y="1017"/>
                    <a:pt x="902" y="1092"/>
                    <a:pt x="1003" y="1092"/>
                  </a:cubicBezTo>
                  <a:cubicBezTo>
                    <a:pt x="1022" y="1092"/>
                    <a:pt x="1041" y="1089"/>
                    <a:pt x="1060" y="1084"/>
                  </a:cubicBezTo>
                  <a:cubicBezTo>
                    <a:pt x="1191" y="1048"/>
                    <a:pt x="1263" y="929"/>
                    <a:pt x="1227" y="798"/>
                  </a:cubicBezTo>
                  <a:cubicBezTo>
                    <a:pt x="1205" y="699"/>
                    <a:pt x="1121" y="630"/>
                    <a:pt x="1024" y="630"/>
                  </a:cubicBezTo>
                  <a:close/>
                  <a:moveTo>
                    <a:pt x="271" y="809"/>
                  </a:moveTo>
                  <a:cubicBezTo>
                    <a:pt x="264" y="809"/>
                    <a:pt x="257" y="809"/>
                    <a:pt x="251" y="810"/>
                  </a:cubicBezTo>
                  <a:lnTo>
                    <a:pt x="203" y="810"/>
                  </a:lnTo>
                  <a:cubicBezTo>
                    <a:pt x="84" y="834"/>
                    <a:pt x="1" y="965"/>
                    <a:pt x="36" y="1084"/>
                  </a:cubicBezTo>
                  <a:cubicBezTo>
                    <a:pt x="57" y="1198"/>
                    <a:pt x="150" y="1267"/>
                    <a:pt x="261" y="1267"/>
                  </a:cubicBezTo>
                  <a:cubicBezTo>
                    <a:pt x="277" y="1267"/>
                    <a:pt x="293" y="1265"/>
                    <a:pt x="310" y="1262"/>
                  </a:cubicBezTo>
                  <a:cubicBezTo>
                    <a:pt x="429" y="1227"/>
                    <a:pt x="513" y="1108"/>
                    <a:pt x="489" y="989"/>
                  </a:cubicBezTo>
                  <a:cubicBezTo>
                    <a:pt x="466" y="888"/>
                    <a:pt x="371" y="809"/>
                    <a:pt x="271" y="80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76"/>
            <p:cNvSpPr/>
            <p:nvPr/>
          </p:nvSpPr>
          <p:spPr>
            <a:xfrm>
              <a:off x="3269450" y="1089250"/>
              <a:ext cx="126225" cy="142425"/>
            </a:xfrm>
            <a:custGeom>
              <a:rect b="b" l="l" r="r" t="t"/>
              <a:pathLst>
                <a:path extrusionOk="0" h="5697" w="5049">
                  <a:moveTo>
                    <a:pt x="252" y="1"/>
                  </a:moveTo>
                  <a:cubicBezTo>
                    <a:pt x="194" y="1"/>
                    <a:pt x="137" y="24"/>
                    <a:pt x="96" y="72"/>
                  </a:cubicBezTo>
                  <a:cubicBezTo>
                    <a:pt x="0" y="167"/>
                    <a:pt x="0" y="310"/>
                    <a:pt x="96" y="405"/>
                  </a:cubicBezTo>
                  <a:cubicBezTo>
                    <a:pt x="142" y="446"/>
                    <a:pt x="199" y="466"/>
                    <a:pt x="255" y="466"/>
                  </a:cubicBezTo>
                  <a:cubicBezTo>
                    <a:pt x="315" y="466"/>
                    <a:pt x="374" y="443"/>
                    <a:pt x="417" y="393"/>
                  </a:cubicBezTo>
                  <a:cubicBezTo>
                    <a:pt x="500" y="310"/>
                    <a:pt x="512" y="167"/>
                    <a:pt x="429" y="84"/>
                  </a:cubicBezTo>
                  <a:cubicBezTo>
                    <a:pt x="429" y="72"/>
                    <a:pt x="417" y="72"/>
                    <a:pt x="417" y="72"/>
                  </a:cubicBezTo>
                  <a:cubicBezTo>
                    <a:pt x="369" y="24"/>
                    <a:pt x="310" y="1"/>
                    <a:pt x="252" y="1"/>
                  </a:cubicBezTo>
                  <a:close/>
                  <a:moveTo>
                    <a:pt x="808" y="545"/>
                  </a:moveTo>
                  <a:cubicBezTo>
                    <a:pt x="750" y="545"/>
                    <a:pt x="691" y="566"/>
                    <a:pt x="643" y="608"/>
                  </a:cubicBezTo>
                  <a:cubicBezTo>
                    <a:pt x="548" y="703"/>
                    <a:pt x="548" y="846"/>
                    <a:pt x="643" y="941"/>
                  </a:cubicBezTo>
                  <a:cubicBezTo>
                    <a:pt x="691" y="983"/>
                    <a:pt x="750" y="1004"/>
                    <a:pt x="808" y="1004"/>
                  </a:cubicBezTo>
                  <a:cubicBezTo>
                    <a:pt x="866" y="1004"/>
                    <a:pt x="923" y="983"/>
                    <a:pt x="965" y="941"/>
                  </a:cubicBezTo>
                  <a:cubicBezTo>
                    <a:pt x="1060" y="846"/>
                    <a:pt x="1060" y="715"/>
                    <a:pt x="977" y="620"/>
                  </a:cubicBezTo>
                  <a:cubicBezTo>
                    <a:pt x="977" y="620"/>
                    <a:pt x="977" y="608"/>
                    <a:pt x="965" y="608"/>
                  </a:cubicBezTo>
                  <a:cubicBezTo>
                    <a:pt x="923" y="566"/>
                    <a:pt x="866" y="545"/>
                    <a:pt x="808" y="545"/>
                  </a:cubicBezTo>
                  <a:close/>
                  <a:moveTo>
                    <a:pt x="1344" y="1094"/>
                  </a:moveTo>
                  <a:cubicBezTo>
                    <a:pt x="1285" y="1094"/>
                    <a:pt x="1225" y="1115"/>
                    <a:pt x="1179" y="1155"/>
                  </a:cubicBezTo>
                  <a:cubicBezTo>
                    <a:pt x="1096" y="1239"/>
                    <a:pt x="1084" y="1394"/>
                    <a:pt x="1179" y="1477"/>
                  </a:cubicBezTo>
                  <a:cubicBezTo>
                    <a:pt x="1222" y="1526"/>
                    <a:pt x="1284" y="1550"/>
                    <a:pt x="1346" y="1550"/>
                  </a:cubicBezTo>
                  <a:cubicBezTo>
                    <a:pt x="1403" y="1550"/>
                    <a:pt x="1460" y="1529"/>
                    <a:pt x="1500" y="1489"/>
                  </a:cubicBezTo>
                  <a:cubicBezTo>
                    <a:pt x="1596" y="1406"/>
                    <a:pt x="1596" y="1263"/>
                    <a:pt x="1524" y="1167"/>
                  </a:cubicBezTo>
                  <a:lnTo>
                    <a:pt x="1512" y="1167"/>
                  </a:lnTo>
                  <a:cubicBezTo>
                    <a:pt x="1469" y="1118"/>
                    <a:pt x="1407" y="1094"/>
                    <a:pt x="1344" y="1094"/>
                  </a:cubicBezTo>
                  <a:close/>
                  <a:moveTo>
                    <a:pt x="1869" y="1649"/>
                  </a:moveTo>
                  <a:cubicBezTo>
                    <a:pt x="1815" y="1649"/>
                    <a:pt x="1759" y="1670"/>
                    <a:pt x="1715" y="1715"/>
                  </a:cubicBezTo>
                  <a:cubicBezTo>
                    <a:pt x="1620" y="1798"/>
                    <a:pt x="1620" y="1941"/>
                    <a:pt x="1703" y="2037"/>
                  </a:cubicBezTo>
                  <a:cubicBezTo>
                    <a:pt x="1747" y="2087"/>
                    <a:pt x="1808" y="2114"/>
                    <a:pt x="1870" y="2114"/>
                  </a:cubicBezTo>
                  <a:cubicBezTo>
                    <a:pt x="1925" y="2114"/>
                    <a:pt x="1980" y="2093"/>
                    <a:pt x="2024" y="2048"/>
                  </a:cubicBezTo>
                  <a:cubicBezTo>
                    <a:pt x="2120" y="1965"/>
                    <a:pt x="2131" y="1822"/>
                    <a:pt x="2048" y="1727"/>
                  </a:cubicBezTo>
                  <a:lnTo>
                    <a:pt x="2036" y="1727"/>
                  </a:lnTo>
                  <a:cubicBezTo>
                    <a:pt x="1992" y="1676"/>
                    <a:pt x="1931" y="1649"/>
                    <a:pt x="1869" y="1649"/>
                  </a:cubicBezTo>
                  <a:close/>
                  <a:moveTo>
                    <a:pt x="2393" y="2221"/>
                  </a:moveTo>
                  <a:cubicBezTo>
                    <a:pt x="2338" y="2221"/>
                    <a:pt x="2283" y="2242"/>
                    <a:pt x="2239" y="2287"/>
                  </a:cubicBezTo>
                  <a:cubicBezTo>
                    <a:pt x="2143" y="2370"/>
                    <a:pt x="2131" y="2513"/>
                    <a:pt x="2215" y="2608"/>
                  </a:cubicBezTo>
                  <a:cubicBezTo>
                    <a:pt x="2261" y="2660"/>
                    <a:pt x="2324" y="2688"/>
                    <a:pt x="2388" y="2688"/>
                  </a:cubicBezTo>
                  <a:cubicBezTo>
                    <a:pt x="2441" y="2688"/>
                    <a:pt x="2493" y="2669"/>
                    <a:pt x="2536" y="2632"/>
                  </a:cubicBezTo>
                  <a:cubicBezTo>
                    <a:pt x="2632" y="2549"/>
                    <a:pt x="2643" y="2394"/>
                    <a:pt x="2560" y="2298"/>
                  </a:cubicBezTo>
                  <a:cubicBezTo>
                    <a:pt x="2516" y="2248"/>
                    <a:pt x="2455" y="2221"/>
                    <a:pt x="2393" y="2221"/>
                  </a:cubicBezTo>
                  <a:close/>
                  <a:moveTo>
                    <a:pt x="2892" y="2802"/>
                  </a:moveTo>
                  <a:cubicBezTo>
                    <a:pt x="2837" y="2802"/>
                    <a:pt x="2782" y="2821"/>
                    <a:pt x="2739" y="2858"/>
                  </a:cubicBezTo>
                  <a:cubicBezTo>
                    <a:pt x="2643" y="2941"/>
                    <a:pt x="2632" y="3084"/>
                    <a:pt x="2715" y="3180"/>
                  </a:cubicBezTo>
                  <a:cubicBezTo>
                    <a:pt x="2762" y="3240"/>
                    <a:pt x="2827" y="3270"/>
                    <a:pt x="2893" y="3270"/>
                  </a:cubicBezTo>
                  <a:cubicBezTo>
                    <a:pt x="2944" y="3270"/>
                    <a:pt x="2995" y="3252"/>
                    <a:pt x="3036" y="3215"/>
                  </a:cubicBezTo>
                  <a:cubicBezTo>
                    <a:pt x="3144" y="3132"/>
                    <a:pt x="3155" y="2977"/>
                    <a:pt x="3072" y="2882"/>
                  </a:cubicBezTo>
                  <a:cubicBezTo>
                    <a:pt x="3026" y="2830"/>
                    <a:pt x="2959" y="2802"/>
                    <a:pt x="2892" y="2802"/>
                  </a:cubicBezTo>
                  <a:close/>
                  <a:moveTo>
                    <a:pt x="3379" y="3396"/>
                  </a:moveTo>
                  <a:cubicBezTo>
                    <a:pt x="3329" y="3396"/>
                    <a:pt x="3280" y="3411"/>
                    <a:pt x="3239" y="3441"/>
                  </a:cubicBezTo>
                  <a:cubicBezTo>
                    <a:pt x="3144" y="3525"/>
                    <a:pt x="3120" y="3680"/>
                    <a:pt x="3203" y="3775"/>
                  </a:cubicBezTo>
                  <a:cubicBezTo>
                    <a:pt x="3251" y="3829"/>
                    <a:pt x="3318" y="3856"/>
                    <a:pt x="3384" y="3856"/>
                  </a:cubicBezTo>
                  <a:cubicBezTo>
                    <a:pt x="3434" y="3856"/>
                    <a:pt x="3484" y="3841"/>
                    <a:pt x="3525" y="3811"/>
                  </a:cubicBezTo>
                  <a:cubicBezTo>
                    <a:pt x="3632" y="3727"/>
                    <a:pt x="3644" y="3584"/>
                    <a:pt x="3560" y="3477"/>
                  </a:cubicBezTo>
                  <a:cubicBezTo>
                    <a:pt x="3513" y="3423"/>
                    <a:pt x="3446" y="3396"/>
                    <a:pt x="3379" y="3396"/>
                  </a:cubicBezTo>
                  <a:close/>
                  <a:moveTo>
                    <a:pt x="3861" y="3997"/>
                  </a:moveTo>
                  <a:cubicBezTo>
                    <a:pt x="3812" y="3997"/>
                    <a:pt x="3761" y="4013"/>
                    <a:pt x="3715" y="4049"/>
                  </a:cubicBezTo>
                  <a:cubicBezTo>
                    <a:pt x="3620" y="4120"/>
                    <a:pt x="3608" y="4275"/>
                    <a:pt x="3679" y="4370"/>
                  </a:cubicBezTo>
                  <a:cubicBezTo>
                    <a:pt x="3726" y="4430"/>
                    <a:pt x="3792" y="4461"/>
                    <a:pt x="3857" y="4461"/>
                  </a:cubicBezTo>
                  <a:cubicBezTo>
                    <a:pt x="3908" y="4461"/>
                    <a:pt x="3959" y="4442"/>
                    <a:pt x="4001" y="4406"/>
                  </a:cubicBezTo>
                  <a:cubicBezTo>
                    <a:pt x="4108" y="4334"/>
                    <a:pt x="4120" y="4192"/>
                    <a:pt x="4048" y="4084"/>
                  </a:cubicBezTo>
                  <a:cubicBezTo>
                    <a:pt x="4036" y="4084"/>
                    <a:pt x="4036" y="4084"/>
                    <a:pt x="4036" y="4073"/>
                  </a:cubicBezTo>
                  <a:cubicBezTo>
                    <a:pt x="3989" y="4025"/>
                    <a:pt x="3926" y="3997"/>
                    <a:pt x="3861" y="3997"/>
                  </a:cubicBezTo>
                  <a:close/>
                  <a:moveTo>
                    <a:pt x="4331" y="4610"/>
                  </a:moveTo>
                  <a:cubicBezTo>
                    <a:pt x="4282" y="4610"/>
                    <a:pt x="4232" y="4625"/>
                    <a:pt x="4191" y="4656"/>
                  </a:cubicBezTo>
                  <a:cubicBezTo>
                    <a:pt x="4084" y="4727"/>
                    <a:pt x="4072" y="4882"/>
                    <a:pt x="4144" y="4977"/>
                  </a:cubicBezTo>
                  <a:cubicBezTo>
                    <a:pt x="4193" y="5041"/>
                    <a:pt x="4263" y="5075"/>
                    <a:pt x="4332" y="5075"/>
                  </a:cubicBezTo>
                  <a:cubicBezTo>
                    <a:pt x="4380" y="5075"/>
                    <a:pt x="4426" y="5059"/>
                    <a:pt x="4465" y="5025"/>
                  </a:cubicBezTo>
                  <a:cubicBezTo>
                    <a:pt x="4572" y="4954"/>
                    <a:pt x="4596" y="4811"/>
                    <a:pt x="4513" y="4704"/>
                  </a:cubicBezTo>
                  <a:cubicBezTo>
                    <a:pt x="4513" y="4692"/>
                    <a:pt x="4513" y="4692"/>
                    <a:pt x="4501" y="4692"/>
                  </a:cubicBezTo>
                  <a:cubicBezTo>
                    <a:pt x="4460" y="4637"/>
                    <a:pt x="4396" y="4610"/>
                    <a:pt x="4331" y="4610"/>
                  </a:cubicBezTo>
                  <a:close/>
                  <a:moveTo>
                    <a:pt x="4780" y="5233"/>
                  </a:moveTo>
                  <a:cubicBezTo>
                    <a:pt x="4735" y="5233"/>
                    <a:pt x="4687" y="5246"/>
                    <a:pt x="4644" y="5275"/>
                  </a:cubicBezTo>
                  <a:cubicBezTo>
                    <a:pt x="4548" y="5346"/>
                    <a:pt x="4525" y="5489"/>
                    <a:pt x="4596" y="5597"/>
                  </a:cubicBezTo>
                  <a:cubicBezTo>
                    <a:pt x="4640" y="5662"/>
                    <a:pt x="4711" y="5697"/>
                    <a:pt x="4784" y="5697"/>
                  </a:cubicBezTo>
                  <a:cubicBezTo>
                    <a:pt x="4830" y="5697"/>
                    <a:pt x="4876" y="5683"/>
                    <a:pt x="4918" y="5656"/>
                  </a:cubicBezTo>
                  <a:cubicBezTo>
                    <a:pt x="5025" y="5573"/>
                    <a:pt x="5049" y="5430"/>
                    <a:pt x="4977" y="5323"/>
                  </a:cubicBezTo>
                  <a:cubicBezTo>
                    <a:pt x="4965" y="5323"/>
                    <a:pt x="4965" y="5311"/>
                    <a:pt x="4953" y="5311"/>
                  </a:cubicBezTo>
                  <a:cubicBezTo>
                    <a:pt x="4911" y="5261"/>
                    <a:pt x="4847" y="5233"/>
                    <a:pt x="4780" y="523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76"/>
            <p:cNvSpPr/>
            <p:nvPr/>
          </p:nvSpPr>
          <p:spPr>
            <a:xfrm>
              <a:off x="3052150" y="1387550"/>
              <a:ext cx="78025" cy="52500"/>
            </a:xfrm>
            <a:custGeom>
              <a:rect b="b" l="l" r="r" t="t"/>
              <a:pathLst>
                <a:path extrusionOk="0" h="2100" w="3121">
                  <a:moveTo>
                    <a:pt x="257" y="0"/>
                  </a:moveTo>
                  <a:cubicBezTo>
                    <a:pt x="177" y="0"/>
                    <a:pt x="96" y="46"/>
                    <a:pt x="48" y="118"/>
                  </a:cubicBezTo>
                  <a:cubicBezTo>
                    <a:pt x="1" y="213"/>
                    <a:pt x="13" y="320"/>
                    <a:pt x="84" y="392"/>
                  </a:cubicBezTo>
                  <a:cubicBezTo>
                    <a:pt x="96" y="403"/>
                    <a:pt x="120" y="427"/>
                    <a:pt x="144" y="439"/>
                  </a:cubicBezTo>
                  <a:cubicBezTo>
                    <a:pt x="175" y="457"/>
                    <a:pt x="210" y="465"/>
                    <a:pt x="246" y="465"/>
                  </a:cubicBezTo>
                  <a:cubicBezTo>
                    <a:pt x="328" y="465"/>
                    <a:pt x="411" y="419"/>
                    <a:pt x="453" y="344"/>
                  </a:cubicBezTo>
                  <a:cubicBezTo>
                    <a:pt x="513" y="237"/>
                    <a:pt x="477" y="94"/>
                    <a:pt x="370" y="34"/>
                  </a:cubicBezTo>
                  <a:cubicBezTo>
                    <a:pt x="335" y="11"/>
                    <a:pt x="296" y="0"/>
                    <a:pt x="257" y="0"/>
                  </a:cubicBezTo>
                  <a:close/>
                  <a:moveTo>
                    <a:pt x="914" y="390"/>
                  </a:moveTo>
                  <a:cubicBezTo>
                    <a:pt x="837" y="390"/>
                    <a:pt x="761" y="429"/>
                    <a:pt x="715" y="499"/>
                  </a:cubicBezTo>
                  <a:cubicBezTo>
                    <a:pt x="667" y="594"/>
                    <a:pt x="679" y="701"/>
                    <a:pt x="751" y="784"/>
                  </a:cubicBezTo>
                  <a:cubicBezTo>
                    <a:pt x="763" y="796"/>
                    <a:pt x="775" y="808"/>
                    <a:pt x="798" y="820"/>
                  </a:cubicBezTo>
                  <a:cubicBezTo>
                    <a:pt x="833" y="840"/>
                    <a:pt x="872" y="849"/>
                    <a:pt x="911" y="849"/>
                  </a:cubicBezTo>
                  <a:cubicBezTo>
                    <a:pt x="991" y="849"/>
                    <a:pt x="1072" y="809"/>
                    <a:pt x="1120" y="737"/>
                  </a:cubicBezTo>
                  <a:cubicBezTo>
                    <a:pt x="1179" y="630"/>
                    <a:pt x="1144" y="487"/>
                    <a:pt x="1037" y="427"/>
                  </a:cubicBezTo>
                  <a:cubicBezTo>
                    <a:pt x="999" y="402"/>
                    <a:pt x="956" y="390"/>
                    <a:pt x="914" y="390"/>
                  </a:cubicBezTo>
                  <a:close/>
                  <a:moveTo>
                    <a:pt x="1569" y="795"/>
                  </a:moveTo>
                  <a:cubicBezTo>
                    <a:pt x="1493" y="795"/>
                    <a:pt x="1420" y="834"/>
                    <a:pt x="1382" y="903"/>
                  </a:cubicBezTo>
                  <a:cubicBezTo>
                    <a:pt x="1322" y="987"/>
                    <a:pt x="1334" y="1106"/>
                    <a:pt x="1406" y="1177"/>
                  </a:cubicBezTo>
                  <a:cubicBezTo>
                    <a:pt x="1418" y="1189"/>
                    <a:pt x="1429" y="1213"/>
                    <a:pt x="1453" y="1213"/>
                  </a:cubicBezTo>
                  <a:cubicBezTo>
                    <a:pt x="1491" y="1238"/>
                    <a:pt x="1534" y="1250"/>
                    <a:pt x="1576" y="1250"/>
                  </a:cubicBezTo>
                  <a:cubicBezTo>
                    <a:pt x="1653" y="1250"/>
                    <a:pt x="1729" y="1211"/>
                    <a:pt x="1775" y="1142"/>
                  </a:cubicBezTo>
                  <a:cubicBezTo>
                    <a:pt x="1834" y="1034"/>
                    <a:pt x="1810" y="892"/>
                    <a:pt x="1691" y="832"/>
                  </a:cubicBezTo>
                  <a:cubicBezTo>
                    <a:pt x="1653" y="807"/>
                    <a:pt x="1611" y="795"/>
                    <a:pt x="1569" y="795"/>
                  </a:cubicBezTo>
                  <a:close/>
                  <a:moveTo>
                    <a:pt x="2213" y="1208"/>
                  </a:moveTo>
                  <a:cubicBezTo>
                    <a:pt x="2140" y="1208"/>
                    <a:pt x="2069" y="1242"/>
                    <a:pt x="2025" y="1308"/>
                  </a:cubicBezTo>
                  <a:cubicBezTo>
                    <a:pt x="1965" y="1404"/>
                    <a:pt x="1977" y="1523"/>
                    <a:pt x="2049" y="1594"/>
                  </a:cubicBezTo>
                  <a:cubicBezTo>
                    <a:pt x="2060" y="1606"/>
                    <a:pt x="2084" y="1618"/>
                    <a:pt x="2096" y="1630"/>
                  </a:cubicBezTo>
                  <a:cubicBezTo>
                    <a:pt x="2137" y="1657"/>
                    <a:pt x="2184" y="1671"/>
                    <a:pt x="2229" y="1671"/>
                  </a:cubicBezTo>
                  <a:cubicBezTo>
                    <a:pt x="2303" y="1671"/>
                    <a:pt x="2374" y="1636"/>
                    <a:pt x="2418" y="1570"/>
                  </a:cubicBezTo>
                  <a:cubicBezTo>
                    <a:pt x="2489" y="1463"/>
                    <a:pt x="2453" y="1320"/>
                    <a:pt x="2346" y="1249"/>
                  </a:cubicBezTo>
                  <a:cubicBezTo>
                    <a:pt x="2305" y="1221"/>
                    <a:pt x="2259" y="1208"/>
                    <a:pt x="2213" y="1208"/>
                  </a:cubicBezTo>
                  <a:close/>
                  <a:moveTo>
                    <a:pt x="2856" y="1637"/>
                  </a:moveTo>
                  <a:cubicBezTo>
                    <a:pt x="2783" y="1637"/>
                    <a:pt x="2712" y="1671"/>
                    <a:pt x="2668" y="1737"/>
                  </a:cubicBezTo>
                  <a:cubicBezTo>
                    <a:pt x="2608" y="1832"/>
                    <a:pt x="2620" y="1951"/>
                    <a:pt x="2692" y="2023"/>
                  </a:cubicBezTo>
                  <a:cubicBezTo>
                    <a:pt x="2703" y="2035"/>
                    <a:pt x="2715" y="2046"/>
                    <a:pt x="2727" y="2058"/>
                  </a:cubicBezTo>
                  <a:cubicBezTo>
                    <a:pt x="2768" y="2086"/>
                    <a:pt x="2815" y="2099"/>
                    <a:pt x="2860" y="2099"/>
                  </a:cubicBezTo>
                  <a:cubicBezTo>
                    <a:pt x="2934" y="2099"/>
                    <a:pt x="3005" y="2065"/>
                    <a:pt x="3049" y="1999"/>
                  </a:cubicBezTo>
                  <a:cubicBezTo>
                    <a:pt x="3120" y="1892"/>
                    <a:pt x="3096" y="1749"/>
                    <a:pt x="2989" y="1677"/>
                  </a:cubicBezTo>
                  <a:cubicBezTo>
                    <a:pt x="2948" y="1650"/>
                    <a:pt x="2902" y="1637"/>
                    <a:pt x="2856" y="163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76"/>
            <p:cNvSpPr/>
            <p:nvPr/>
          </p:nvSpPr>
          <p:spPr>
            <a:xfrm>
              <a:off x="3786175" y="1320825"/>
              <a:ext cx="11925" cy="11625"/>
            </a:xfrm>
            <a:custGeom>
              <a:rect b="b" l="l" r="r" t="t"/>
              <a:pathLst>
                <a:path extrusionOk="0" h="465" w="477">
                  <a:moveTo>
                    <a:pt x="227" y="1"/>
                  </a:moveTo>
                  <a:cubicBezTo>
                    <a:pt x="215" y="1"/>
                    <a:pt x="203" y="1"/>
                    <a:pt x="179" y="13"/>
                  </a:cubicBezTo>
                  <a:cubicBezTo>
                    <a:pt x="167" y="13"/>
                    <a:pt x="155" y="13"/>
                    <a:pt x="143" y="24"/>
                  </a:cubicBezTo>
                  <a:cubicBezTo>
                    <a:pt x="72" y="48"/>
                    <a:pt x="24" y="120"/>
                    <a:pt x="12" y="191"/>
                  </a:cubicBezTo>
                  <a:cubicBezTo>
                    <a:pt x="1" y="215"/>
                    <a:pt x="1" y="227"/>
                    <a:pt x="1" y="239"/>
                  </a:cubicBezTo>
                  <a:cubicBezTo>
                    <a:pt x="1" y="251"/>
                    <a:pt x="12" y="274"/>
                    <a:pt x="12" y="286"/>
                  </a:cubicBezTo>
                  <a:cubicBezTo>
                    <a:pt x="12" y="298"/>
                    <a:pt x="24" y="310"/>
                    <a:pt x="24" y="334"/>
                  </a:cubicBezTo>
                  <a:cubicBezTo>
                    <a:pt x="48" y="382"/>
                    <a:pt x="96" y="429"/>
                    <a:pt x="155" y="453"/>
                  </a:cubicBezTo>
                  <a:cubicBezTo>
                    <a:pt x="179" y="465"/>
                    <a:pt x="215" y="465"/>
                    <a:pt x="239" y="465"/>
                  </a:cubicBezTo>
                  <a:cubicBezTo>
                    <a:pt x="274" y="465"/>
                    <a:pt x="298" y="453"/>
                    <a:pt x="334" y="441"/>
                  </a:cubicBezTo>
                  <a:cubicBezTo>
                    <a:pt x="358" y="429"/>
                    <a:pt x="382" y="417"/>
                    <a:pt x="405" y="394"/>
                  </a:cubicBezTo>
                  <a:cubicBezTo>
                    <a:pt x="429" y="370"/>
                    <a:pt x="441" y="346"/>
                    <a:pt x="453" y="310"/>
                  </a:cubicBezTo>
                  <a:cubicBezTo>
                    <a:pt x="477" y="251"/>
                    <a:pt x="477" y="191"/>
                    <a:pt x="441" y="132"/>
                  </a:cubicBezTo>
                  <a:cubicBezTo>
                    <a:pt x="429" y="108"/>
                    <a:pt x="417" y="84"/>
                    <a:pt x="393" y="60"/>
                  </a:cubicBezTo>
                  <a:cubicBezTo>
                    <a:pt x="370" y="48"/>
                    <a:pt x="346" y="24"/>
                    <a:pt x="322" y="13"/>
                  </a:cubicBezTo>
                  <a:cubicBezTo>
                    <a:pt x="298" y="13"/>
                    <a:pt x="286" y="1"/>
                    <a:pt x="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76"/>
            <p:cNvSpPr/>
            <p:nvPr/>
          </p:nvSpPr>
          <p:spPr>
            <a:xfrm>
              <a:off x="3735275" y="1329125"/>
              <a:ext cx="45575" cy="31450"/>
            </a:xfrm>
            <a:custGeom>
              <a:rect b="b" l="l" r="r" t="t"/>
              <a:pathLst>
                <a:path extrusionOk="0" h="1258" w="1823">
                  <a:moveTo>
                    <a:pt x="1577" y="0"/>
                  </a:moveTo>
                  <a:cubicBezTo>
                    <a:pt x="1543" y="0"/>
                    <a:pt x="1508" y="8"/>
                    <a:pt x="1477" y="26"/>
                  </a:cubicBezTo>
                  <a:cubicBezTo>
                    <a:pt x="1358" y="85"/>
                    <a:pt x="1322" y="228"/>
                    <a:pt x="1370" y="335"/>
                  </a:cubicBezTo>
                  <a:cubicBezTo>
                    <a:pt x="1412" y="420"/>
                    <a:pt x="1496" y="468"/>
                    <a:pt x="1584" y="468"/>
                  </a:cubicBezTo>
                  <a:cubicBezTo>
                    <a:pt x="1620" y="468"/>
                    <a:pt x="1656" y="460"/>
                    <a:pt x="1691" y="443"/>
                  </a:cubicBezTo>
                  <a:cubicBezTo>
                    <a:pt x="1739" y="407"/>
                    <a:pt x="1775" y="371"/>
                    <a:pt x="1798" y="312"/>
                  </a:cubicBezTo>
                  <a:cubicBezTo>
                    <a:pt x="1822" y="252"/>
                    <a:pt x="1822" y="192"/>
                    <a:pt x="1786" y="133"/>
                  </a:cubicBezTo>
                  <a:cubicBezTo>
                    <a:pt x="1744" y="49"/>
                    <a:pt x="1660" y="0"/>
                    <a:pt x="1577" y="0"/>
                  </a:cubicBezTo>
                  <a:close/>
                  <a:moveTo>
                    <a:pt x="914" y="382"/>
                  </a:moveTo>
                  <a:cubicBezTo>
                    <a:pt x="872" y="382"/>
                    <a:pt x="829" y="393"/>
                    <a:pt x="786" y="419"/>
                  </a:cubicBezTo>
                  <a:cubicBezTo>
                    <a:pt x="679" y="478"/>
                    <a:pt x="643" y="621"/>
                    <a:pt x="715" y="728"/>
                  </a:cubicBezTo>
                  <a:cubicBezTo>
                    <a:pt x="755" y="801"/>
                    <a:pt x="833" y="840"/>
                    <a:pt x="916" y="840"/>
                  </a:cubicBezTo>
                  <a:cubicBezTo>
                    <a:pt x="956" y="840"/>
                    <a:pt x="998" y="831"/>
                    <a:pt x="1036" y="812"/>
                  </a:cubicBezTo>
                  <a:cubicBezTo>
                    <a:pt x="1072" y="776"/>
                    <a:pt x="1108" y="740"/>
                    <a:pt x="1132" y="693"/>
                  </a:cubicBezTo>
                  <a:cubicBezTo>
                    <a:pt x="1155" y="633"/>
                    <a:pt x="1144" y="550"/>
                    <a:pt x="1108" y="490"/>
                  </a:cubicBezTo>
                  <a:cubicBezTo>
                    <a:pt x="1062" y="421"/>
                    <a:pt x="991" y="382"/>
                    <a:pt x="914" y="382"/>
                  </a:cubicBezTo>
                  <a:close/>
                  <a:moveTo>
                    <a:pt x="273" y="797"/>
                  </a:moveTo>
                  <a:cubicBezTo>
                    <a:pt x="225" y="797"/>
                    <a:pt x="175" y="813"/>
                    <a:pt x="132" y="847"/>
                  </a:cubicBezTo>
                  <a:cubicBezTo>
                    <a:pt x="36" y="919"/>
                    <a:pt x="1" y="1062"/>
                    <a:pt x="84" y="1157"/>
                  </a:cubicBezTo>
                  <a:cubicBezTo>
                    <a:pt x="128" y="1223"/>
                    <a:pt x="199" y="1257"/>
                    <a:pt x="272" y="1257"/>
                  </a:cubicBezTo>
                  <a:cubicBezTo>
                    <a:pt x="318" y="1257"/>
                    <a:pt x="364" y="1244"/>
                    <a:pt x="405" y="1216"/>
                  </a:cubicBezTo>
                  <a:cubicBezTo>
                    <a:pt x="441" y="1193"/>
                    <a:pt x="465" y="1157"/>
                    <a:pt x="489" y="1109"/>
                  </a:cubicBezTo>
                  <a:cubicBezTo>
                    <a:pt x="513" y="1038"/>
                    <a:pt x="501" y="966"/>
                    <a:pt x="453" y="895"/>
                  </a:cubicBezTo>
                  <a:cubicBezTo>
                    <a:pt x="411" y="831"/>
                    <a:pt x="343" y="797"/>
                    <a:pt x="273" y="79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76"/>
            <p:cNvSpPr/>
            <p:nvPr/>
          </p:nvSpPr>
          <p:spPr>
            <a:xfrm>
              <a:off x="3720100" y="1360725"/>
              <a:ext cx="12525" cy="11475"/>
            </a:xfrm>
            <a:custGeom>
              <a:rect b="b" l="l" r="r" t="t"/>
              <a:pathLst>
                <a:path extrusionOk="0" h="459" w="501">
                  <a:moveTo>
                    <a:pt x="203" y="0"/>
                  </a:moveTo>
                  <a:cubicBezTo>
                    <a:pt x="191" y="0"/>
                    <a:pt x="179" y="12"/>
                    <a:pt x="167" y="12"/>
                  </a:cubicBezTo>
                  <a:cubicBezTo>
                    <a:pt x="48" y="71"/>
                    <a:pt x="0" y="214"/>
                    <a:pt x="48" y="322"/>
                  </a:cubicBezTo>
                  <a:cubicBezTo>
                    <a:pt x="60" y="333"/>
                    <a:pt x="60" y="345"/>
                    <a:pt x="72" y="357"/>
                  </a:cubicBezTo>
                  <a:cubicBezTo>
                    <a:pt x="84" y="369"/>
                    <a:pt x="96" y="381"/>
                    <a:pt x="107" y="393"/>
                  </a:cubicBezTo>
                  <a:cubicBezTo>
                    <a:pt x="107" y="405"/>
                    <a:pt x="119" y="417"/>
                    <a:pt x="143" y="429"/>
                  </a:cubicBezTo>
                  <a:cubicBezTo>
                    <a:pt x="155" y="429"/>
                    <a:pt x="167" y="441"/>
                    <a:pt x="179" y="441"/>
                  </a:cubicBezTo>
                  <a:cubicBezTo>
                    <a:pt x="209" y="452"/>
                    <a:pt x="238" y="458"/>
                    <a:pt x="268" y="458"/>
                  </a:cubicBezTo>
                  <a:cubicBezTo>
                    <a:pt x="298" y="458"/>
                    <a:pt x="328" y="452"/>
                    <a:pt x="358" y="441"/>
                  </a:cubicBezTo>
                  <a:cubicBezTo>
                    <a:pt x="381" y="429"/>
                    <a:pt x="405" y="405"/>
                    <a:pt x="429" y="381"/>
                  </a:cubicBezTo>
                  <a:cubicBezTo>
                    <a:pt x="453" y="357"/>
                    <a:pt x="465" y="333"/>
                    <a:pt x="477" y="310"/>
                  </a:cubicBezTo>
                  <a:cubicBezTo>
                    <a:pt x="500" y="250"/>
                    <a:pt x="488" y="191"/>
                    <a:pt x="465" y="131"/>
                  </a:cubicBezTo>
                  <a:cubicBezTo>
                    <a:pt x="441" y="71"/>
                    <a:pt x="393" y="36"/>
                    <a:pt x="334" y="12"/>
                  </a:cubicBezTo>
                  <a:cubicBezTo>
                    <a:pt x="322" y="0"/>
                    <a:pt x="310" y="0"/>
                    <a:pt x="2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76"/>
            <p:cNvSpPr/>
            <p:nvPr/>
          </p:nvSpPr>
          <p:spPr>
            <a:xfrm>
              <a:off x="3807300" y="1437200"/>
              <a:ext cx="11650" cy="11650"/>
            </a:xfrm>
            <a:custGeom>
              <a:rect b="b" l="l" r="r" t="t"/>
              <a:pathLst>
                <a:path extrusionOk="0" h="466" w="466">
                  <a:moveTo>
                    <a:pt x="263" y="1"/>
                  </a:moveTo>
                  <a:cubicBezTo>
                    <a:pt x="179" y="1"/>
                    <a:pt x="108" y="25"/>
                    <a:pt x="60" y="84"/>
                  </a:cubicBezTo>
                  <a:cubicBezTo>
                    <a:pt x="48" y="96"/>
                    <a:pt x="37" y="108"/>
                    <a:pt x="25" y="120"/>
                  </a:cubicBezTo>
                  <a:cubicBezTo>
                    <a:pt x="25" y="132"/>
                    <a:pt x="13" y="144"/>
                    <a:pt x="13" y="168"/>
                  </a:cubicBezTo>
                  <a:cubicBezTo>
                    <a:pt x="1" y="180"/>
                    <a:pt x="1" y="191"/>
                    <a:pt x="1" y="203"/>
                  </a:cubicBezTo>
                  <a:cubicBezTo>
                    <a:pt x="1" y="263"/>
                    <a:pt x="13" y="334"/>
                    <a:pt x="48" y="382"/>
                  </a:cubicBezTo>
                  <a:cubicBezTo>
                    <a:pt x="72" y="406"/>
                    <a:pt x="96" y="418"/>
                    <a:pt x="120" y="441"/>
                  </a:cubicBezTo>
                  <a:cubicBezTo>
                    <a:pt x="144" y="453"/>
                    <a:pt x="168" y="465"/>
                    <a:pt x="203" y="465"/>
                  </a:cubicBezTo>
                  <a:cubicBezTo>
                    <a:pt x="239" y="465"/>
                    <a:pt x="263" y="465"/>
                    <a:pt x="299" y="453"/>
                  </a:cubicBezTo>
                  <a:cubicBezTo>
                    <a:pt x="322" y="453"/>
                    <a:pt x="346" y="430"/>
                    <a:pt x="370" y="418"/>
                  </a:cubicBezTo>
                  <a:cubicBezTo>
                    <a:pt x="418" y="382"/>
                    <a:pt x="453" y="322"/>
                    <a:pt x="465" y="263"/>
                  </a:cubicBezTo>
                  <a:cubicBezTo>
                    <a:pt x="465" y="227"/>
                    <a:pt x="465" y="203"/>
                    <a:pt x="453" y="168"/>
                  </a:cubicBezTo>
                  <a:cubicBezTo>
                    <a:pt x="441" y="144"/>
                    <a:pt x="429" y="120"/>
                    <a:pt x="418" y="96"/>
                  </a:cubicBezTo>
                  <a:cubicBezTo>
                    <a:pt x="406" y="84"/>
                    <a:pt x="394" y="72"/>
                    <a:pt x="382" y="60"/>
                  </a:cubicBezTo>
                  <a:cubicBezTo>
                    <a:pt x="370" y="49"/>
                    <a:pt x="358" y="37"/>
                    <a:pt x="346" y="37"/>
                  </a:cubicBezTo>
                  <a:cubicBezTo>
                    <a:pt x="334" y="25"/>
                    <a:pt x="322" y="25"/>
                    <a:pt x="299" y="13"/>
                  </a:cubicBezTo>
                  <a:cubicBezTo>
                    <a:pt x="287" y="13"/>
                    <a:pt x="275" y="1"/>
                    <a:pt x="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76"/>
            <p:cNvSpPr/>
            <p:nvPr/>
          </p:nvSpPr>
          <p:spPr>
            <a:xfrm>
              <a:off x="3749575" y="1434825"/>
              <a:ext cx="50325" cy="12225"/>
            </a:xfrm>
            <a:custGeom>
              <a:rect b="b" l="l" r="r" t="t"/>
              <a:pathLst>
                <a:path extrusionOk="0" h="489" w="2013">
                  <a:moveTo>
                    <a:pt x="1012" y="1"/>
                  </a:moveTo>
                  <a:cubicBezTo>
                    <a:pt x="881" y="1"/>
                    <a:pt x="774" y="108"/>
                    <a:pt x="774" y="227"/>
                  </a:cubicBezTo>
                  <a:cubicBezTo>
                    <a:pt x="774" y="358"/>
                    <a:pt x="881" y="465"/>
                    <a:pt x="1012" y="465"/>
                  </a:cubicBezTo>
                  <a:cubicBezTo>
                    <a:pt x="1060" y="465"/>
                    <a:pt x="1107" y="441"/>
                    <a:pt x="1155" y="406"/>
                  </a:cubicBezTo>
                  <a:cubicBezTo>
                    <a:pt x="1203" y="370"/>
                    <a:pt x="1238" y="298"/>
                    <a:pt x="1238" y="227"/>
                  </a:cubicBezTo>
                  <a:cubicBezTo>
                    <a:pt x="1238" y="108"/>
                    <a:pt x="1131" y="1"/>
                    <a:pt x="1012" y="1"/>
                  </a:cubicBezTo>
                  <a:close/>
                  <a:moveTo>
                    <a:pt x="248" y="24"/>
                  </a:moveTo>
                  <a:cubicBezTo>
                    <a:pt x="241" y="24"/>
                    <a:pt x="234" y="24"/>
                    <a:pt x="226" y="25"/>
                  </a:cubicBezTo>
                  <a:cubicBezTo>
                    <a:pt x="95" y="36"/>
                    <a:pt x="0" y="144"/>
                    <a:pt x="12" y="263"/>
                  </a:cubicBezTo>
                  <a:cubicBezTo>
                    <a:pt x="24" y="394"/>
                    <a:pt x="131" y="489"/>
                    <a:pt x="250" y="489"/>
                  </a:cubicBezTo>
                  <a:cubicBezTo>
                    <a:pt x="310" y="477"/>
                    <a:pt x="345" y="465"/>
                    <a:pt x="381" y="429"/>
                  </a:cubicBezTo>
                  <a:cubicBezTo>
                    <a:pt x="441" y="394"/>
                    <a:pt x="476" y="322"/>
                    <a:pt x="476" y="239"/>
                  </a:cubicBezTo>
                  <a:cubicBezTo>
                    <a:pt x="465" y="115"/>
                    <a:pt x="369" y="24"/>
                    <a:pt x="248" y="24"/>
                  </a:cubicBezTo>
                  <a:close/>
                  <a:moveTo>
                    <a:pt x="1766" y="24"/>
                  </a:moveTo>
                  <a:cubicBezTo>
                    <a:pt x="1655" y="24"/>
                    <a:pt x="1559" y="115"/>
                    <a:pt x="1548" y="239"/>
                  </a:cubicBezTo>
                  <a:cubicBezTo>
                    <a:pt x="1536" y="370"/>
                    <a:pt x="1631" y="477"/>
                    <a:pt x="1762" y="489"/>
                  </a:cubicBezTo>
                  <a:cubicBezTo>
                    <a:pt x="1822" y="489"/>
                    <a:pt x="1881" y="465"/>
                    <a:pt x="1917" y="441"/>
                  </a:cubicBezTo>
                  <a:cubicBezTo>
                    <a:pt x="1965" y="394"/>
                    <a:pt x="2000" y="334"/>
                    <a:pt x="2000" y="275"/>
                  </a:cubicBezTo>
                  <a:cubicBezTo>
                    <a:pt x="2012" y="144"/>
                    <a:pt x="1917" y="36"/>
                    <a:pt x="1786" y="25"/>
                  </a:cubicBezTo>
                  <a:cubicBezTo>
                    <a:pt x="1779" y="24"/>
                    <a:pt x="1773" y="24"/>
                    <a:pt x="1766" y="2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76"/>
            <p:cNvSpPr/>
            <p:nvPr/>
          </p:nvSpPr>
          <p:spPr>
            <a:xfrm>
              <a:off x="3730800" y="1437175"/>
              <a:ext cx="11650" cy="11675"/>
            </a:xfrm>
            <a:custGeom>
              <a:rect b="b" l="l" r="r" t="t"/>
              <a:pathLst>
                <a:path extrusionOk="0" h="467" w="466">
                  <a:moveTo>
                    <a:pt x="231" y="1"/>
                  </a:moveTo>
                  <a:cubicBezTo>
                    <a:pt x="119" y="1"/>
                    <a:pt x="12" y="92"/>
                    <a:pt x="1" y="204"/>
                  </a:cubicBezTo>
                  <a:cubicBezTo>
                    <a:pt x="1" y="216"/>
                    <a:pt x="1" y="240"/>
                    <a:pt x="1" y="252"/>
                  </a:cubicBezTo>
                  <a:cubicBezTo>
                    <a:pt x="1" y="264"/>
                    <a:pt x="1" y="276"/>
                    <a:pt x="1" y="300"/>
                  </a:cubicBezTo>
                  <a:cubicBezTo>
                    <a:pt x="13" y="312"/>
                    <a:pt x="13" y="323"/>
                    <a:pt x="25" y="335"/>
                  </a:cubicBezTo>
                  <a:cubicBezTo>
                    <a:pt x="25" y="347"/>
                    <a:pt x="37" y="359"/>
                    <a:pt x="49" y="371"/>
                  </a:cubicBezTo>
                  <a:cubicBezTo>
                    <a:pt x="84" y="419"/>
                    <a:pt x="144" y="454"/>
                    <a:pt x="203" y="466"/>
                  </a:cubicBezTo>
                  <a:cubicBezTo>
                    <a:pt x="227" y="466"/>
                    <a:pt x="263" y="466"/>
                    <a:pt x="287" y="454"/>
                  </a:cubicBezTo>
                  <a:cubicBezTo>
                    <a:pt x="322" y="442"/>
                    <a:pt x="346" y="431"/>
                    <a:pt x="370" y="419"/>
                  </a:cubicBezTo>
                  <a:cubicBezTo>
                    <a:pt x="418" y="371"/>
                    <a:pt x="453" y="323"/>
                    <a:pt x="453" y="264"/>
                  </a:cubicBezTo>
                  <a:cubicBezTo>
                    <a:pt x="465" y="204"/>
                    <a:pt x="441" y="133"/>
                    <a:pt x="406" y="85"/>
                  </a:cubicBezTo>
                  <a:cubicBezTo>
                    <a:pt x="394" y="73"/>
                    <a:pt x="382" y="61"/>
                    <a:pt x="382" y="61"/>
                  </a:cubicBezTo>
                  <a:cubicBezTo>
                    <a:pt x="370" y="50"/>
                    <a:pt x="358" y="38"/>
                    <a:pt x="334" y="26"/>
                  </a:cubicBezTo>
                  <a:cubicBezTo>
                    <a:pt x="322" y="26"/>
                    <a:pt x="311" y="14"/>
                    <a:pt x="299" y="14"/>
                  </a:cubicBezTo>
                  <a:cubicBezTo>
                    <a:pt x="287" y="14"/>
                    <a:pt x="263" y="2"/>
                    <a:pt x="251" y="2"/>
                  </a:cubicBezTo>
                  <a:cubicBezTo>
                    <a:pt x="244" y="1"/>
                    <a:pt x="237"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76"/>
            <p:cNvSpPr/>
            <p:nvPr/>
          </p:nvSpPr>
          <p:spPr>
            <a:xfrm>
              <a:off x="3041450" y="1534750"/>
              <a:ext cx="87525" cy="29000"/>
            </a:xfrm>
            <a:custGeom>
              <a:rect b="b" l="l" r="r" t="t"/>
              <a:pathLst>
                <a:path extrusionOk="0" h="1160" w="3501">
                  <a:moveTo>
                    <a:pt x="3256" y="0"/>
                  </a:moveTo>
                  <a:cubicBezTo>
                    <a:pt x="3242" y="0"/>
                    <a:pt x="3229" y="1"/>
                    <a:pt x="3215" y="4"/>
                  </a:cubicBezTo>
                  <a:cubicBezTo>
                    <a:pt x="3084" y="28"/>
                    <a:pt x="3000" y="147"/>
                    <a:pt x="3024" y="266"/>
                  </a:cubicBezTo>
                  <a:cubicBezTo>
                    <a:pt x="3048" y="385"/>
                    <a:pt x="3143" y="457"/>
                    <a:pt x="3250" y="457"/>
                  </a:cubicBezTo>
                  <a:lnTo>
                    <a:pt x="3298" y="457"/>
                  </a:lnTo>
                  <a:cubicBezTo>
                    <a:pt x="3417" y="433"/>
                    <a:pt x="3501" y="314"/>
                    <a:pt x="3477" y="183"/>
                  </a:cubicBezTo>
                  <a:cubicBezTo>
                    <a:pt x="3456" y="77"/>
                    <a:pt x="3360" y="0"/>
                    <a:pt x="3256" y="0"/>
                  </a:cubicBezTo>
                  <a:close/>
                  <a:moveTo>
                    <a:pt x="2509" y="151"/>
                  </a:moveTo>
                  <a:cubicBezTo>
                    <a:pt x="2490" y="151"/>
                    <a:pt x="2471" y="153"/>
                    <a:pt x="2453" y="159"/>
                  </a:cubicBezTo>
                  <a:cubicBezTo>
                    <a:pt x="2322" y="183"/>
                    <a:pt x="2250" y="302"/>
                    <a:pt x="2274" y="421"/>
                  </a:cubicBezTo>
                  <a:cubicBezTo>
                    <a:pt x="2298" y="528"/>
                    <a:pt x="2381" y="611"/>
                    <a:pt x="2488" y="611"/>
                  </a:cubicBezTo>
                  <a:lnTo>
                    <a:pt x="2548" y="611"/>
                  </a:lnTo>
                  <a:cubicBezTo>
                    <a:pt x="2667" y="576"/>
                    <a:pt x="2750" y="457"/>
                    <a:pt x="2727" y="338"/>
                  </a:cubicBezTo>
                  <a:cubicBezTo>
                    <a:pt x="2697" y="227"/>
                    <a:pt x="2607" y="151"/>
                    <a:pt x="2509" y="151"/>
                  </a:cubicBezTo>
                  <a:close/>
                  <a:moveTo>
                    <a:pt x="1752" y="317"/>
                  </a:moveTo>
                  <a:cubicBezTo>
                    <a:pt x="1732" y="317"/>
                    <a:pt x="1712" y="320"/>
                    <a:pt x="1691" y="326"/>
                  </a:cubicBezTo>
                  <a:cubicBezTo>
                    <a:pt x="1572" y="349"/>
                    <a:pt x="1488" y="469"/>
                    <a:pt x="1524" y="600"/>
                  </a:cubicBezTo>
                  <a:cubicBezTo>
                    <a:pt x="1548" y="707"/>
                    <a:pt x="1643" y="778"/>
                    <a:pt x="1738" y="778"/>
                  </a:cubicBezTo>
                  <a:cubicBezTo>
                    <a:pt x="1762" y="778"/>
                    <a:pt x="1774" y="778"/>
                    <a:pt x="1798" y="766"/>
                  </a:cubicBezTo>
                  <a:cubicBezTo>
                    <a:pt x="1917" y="742"/>
                    <a:pt x="2000" y="611"/>
                    <a:pt x="1977" y="492"/>
                  </a:cubicBezTo>
                  <a:cubicBezTo>
                    <a:pt x="1946" y="392"/>
                    <a:pt x="1857" y="317"/>
                    <a:pt x="1752" y="317"/>
                  </a:cubicBezTo>
                  <a:close/>
                  <a:moveTo>
                    <a:pt x="998" y="496"/>
                  </a:moveTo>
                  <a:cubicBezTo>
                    <a:pt x="979" y="496"/>
                    <a:pt x="960" y="499"/>
                    <a:pt x="941" y="504"/>
                  </a:cubicBezTo>
                  <a:cubicBezTo>
                    <a:pt x="822" y="540"/>
                    <a:pt x="738" y="659"/>
                    <a:pt x="774" y="790"/>
                  </a:cubicBezTo>
                  <a:cubicBezTo>
                    <a:pt x="798" y="885"/>
                    <a:pt x="893" y="957"/>
                    <a:pt x="988" y="957"/>
                  </a:cubicBezTo>
                  <a:lnTo>
                    <a:pt x="1060" y="957"/>
                  </a:lnTo>
                  <a:cubicBezTo>
                    <a:pt x="1179" y="921"/>
                    <a:pt x="1250" y="790"/>
                    <a:pt x="1226" y="671"/>
                  </a:cubicBezTo>
                  <a:cubicBezTo>
                    <a:pt x="1196" y="571"/>
                    <a:pt x="1099" y="496"/>
                    <a:pt x="998" y="496"/>
                  </a:cubicBezTo>
                  <a:close/>
                  <a:moveTo>
                    <a:pt x="258" y="697"/>
                  </a:moveTo>
                  <a:cubicBezTo>
                    <a:pt x="236" y="697"/>
                    <a:pt x="214" y="700"/>
                    <a:pt x="191" y="707"/>
                  </a:cubicBezTo>
                  <a:cubicBezTo>
                    <a:pt x="72" y="742"/>
                    <a:pt x="0" y="873"/>
                    <a:pt x="36" y="992"/>
                  </a:cubicBezTo>
                  <a:cubicBezTo>
                    <a:pt x="60" y="1088"/>
                    <a:pt x="155" y="1159"/>
                    <a:pt x="250" y="1159"/>
                  </a:cubicBezTo>
                  <a:cubicBezTo>
                    <a:pt x="274" y="1159"/>
                    <a:pt x="298" y="1159"/>
                    <a:pt x="322" y="1147"/>
                  </a:cubicBezTo>
                  <a:cubicBezTo>
                    <a:pt x="441" y="1111"/>
                    <a:pt x="512" y="992"/>
                    <a:pt x="476" y="861"/>
                  </a:cubicBezTo>
                  <a:cubicBezTo>
                    <a:pt x="447" y="763"/>
                    <a:pt x="361" y="697"/>
                    <a:pt x="258" y="69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76"/>
            <p:cNvSpPr/>
            <p:nvPr/>
          </p:nvSpPr>
          <p:spPr>
            <a:xfrm>
              <a:off x="3705800" y="1516400"/>
              <a:ext cx="184875" cy="19100"/>
            </a:xfrm>
            <a:custGeom>
              <a:rect b="b" l="l" r="r" t="t"/>
              <a:pathLst>
                <a:path extrusionOk="0" h="764" w="7395">
                  <a:moveTo>
                    <a:pt x="2537" y="0"/>
                  </a:moveTo>
                  <a:cubicBezTo>
                    <a:pt x="2418" y="0"/>
                    <a:pt x="2311" y="107"/>
                    <a:pt x="2311" y="226"/>
                  </a:cubicBezTo>
                  <a:cubicBezTo>
                    <a:pt x="2311" y="357"/>
                    <a:pt x="2418" y="464"/>
                    <a:pt x="2537" y="464"/>
                  </a:cubicBezTo>
                  <a:cubicBezTo>
                    <a:pt x="2668" y="464"/>
                    <a:pt x="2775" y="357"/>
                    <a:pt x="2775" y="238"/>
                  </a:cubicBezTo>
                  <a:cubicBezTo>
                    <a:pt x="2775" y="107"/>
                    <a:pt x="2680" y="0"/>
                    <a:pt x="2549" y="0"/>
                  </a:cubicBezTo>
                  <a:close/>
                  <a:moveTo>
                    <a:pt x="1763" y="12"/>
                  </a:moveTo>
                  <a:cubicBezTo>
                    <a:pt x="1644" y="12"/>
                    <a:pt x="1537" y="119"/>
                    <a:pt x="1537" y="238"/>
                  </a:cubicBezTo>
                  <a:cubicBezTo>
                    <a:pt x="1548" y="362"/>
                    <a:pt x="1634" y="465"/>
                    <a:pt x="1755" y="465"/>
                  </a:cubicBezTo>
                  <a:cubicBezTo>
                    <a:pt x="1762" y="465"/>
                    <a:pt x="1768" y="465"/>
                    <a:pt x="1775" y="464"/>
                  </a:cubicBezTo>
                  <a:cubicBezTo>
                    <a:pt x="1906" y="464"/>
                    <a:pt x="2001" y="357"/>
                    <a:pt x="2001" y="238"/>
                  </a:cubicBezTo>
                  <a:cubicBezTo>
                    <a:pt x="2001" y="107"/>
                    <a:pt x="1906" y="12"/>
                    <a:pt x="1775" y="12"/>
                  </a:cubicBezTo>
                  <a:close/>
                  <a:moveTo>
                    <a:pt x="3311" y="12"/>
                  </a:moveTo>
                  <a:cubicBezTo>
                    <a:pt x="3192" y="12"/>
                    <a:pt x="3085" y="107"/>
                    <a:pt x="3085" y="238"/>
                  </a:cubicBezTo>
                  <a:cubicBezTo>
                    <a:pt x="3073" y="369"/>
                    <a:pt x="3180" y="464"/>
                    <a:pt x="3311" y="476"/>
                  </a:cubicBezTo>
                  <a:cubicBezTo>
                    <a:pt x="3430" y="476"/>
                    <a:pt x="3537" y="381"/>
                    <a:pt x="3537" y="250"/>
                  </a:cubicBezTo>
                  <a:cubicBezTo>
                    <a:pt x="3549" y="119"/>
                    <a:pt x="3442" y="12"/>
                    <a:pt x="3323" y="12"/>
                  </a:cubicBezTo>
                  <a:close/>
                  <a:moveTo>
                    <a:pt x="989" y="24"/>
                  </a:moveTo>
                  <a:cubicBezTo>
                    <a:pt x="870" y="36"/>
                    <a:pt x="763" y="143"/>
                    <a:pt x="775" y="262"/>
                  </a:cubicBezTo>
                  <a:cubicBezTo>
                    <a:pt x="775" y="386"/>
                    <a:pt x="871" y="489"/>
                    <a:pt x="993" y="489"/>
                  </a:cubicBezTo>
                  <a:cubicBezTo>
                    <a:pt x="1000" y="489"/>
                    <a:pt x="1006" y="489"/>
                    <a:pt x="1013" y="488"/>
                  </a:cubicBezTo>
                  <a:cubicBezTo>
                    <a:pt x="1144" y="488"/>
                    <a:pt x="1239" y="381"/>
                    <a:pt x="1239" y="250"/>
                  </a:cubicBezTo>
                  <a:cubicBezTo>
                    <a:pt x="1227" y="131"/>
                    <a:pt x="1132" y="36"/>
                    <a:pt x="1013" y="24"/>
                  </a:cubicBezTo>
                  <a:close/>
                  <a:moveTo>
                    <a:pt x="4085" y="36"/>
                  </a:moveTo>
                  <a:cubicBezTo>
                    <a:pt x="3966" y="36"/>
                    <a:pt x="3858" y="131"/>
                    <a:pt x="3847" y="262"/>
                  </a:cubicBezTo>
                  <a:cubicBezTo>
                    <a:pt x="3847" y="381"/>
                    <a:pt x="3942" y="488"/>
                    <a:pt x="4073" y="500"/>
                  </a:cubicBezTo>
                  <a:cubicBezTo>
                    <a:pt x="4192" y="500"/>
                    <a:pt x="4311" y="405"/>
                    <a:pt x="4311" y="286"/>
                  </a:cubicBezTo>
                  <a:cubicBezTo>
                    <a:pt x="4323" y="155"/>
                    <a:pt x="4216" y="48"/>
                    <a:pt x="4085" y="36"/>
                  </a:cubicBezTo>
                  <a:close/>
                  <a:moveTo>
                    <a:pt x="239" y="60"/>
                  </a:moveTo>
                  <a:cubicBezTo>
                    <a:pt x="239" y="60"/>
                    <a:pt x="227" y="60"/>
                    <a:pt x="215" y="71"/>
                  </a:cubicBezTo>
                  <a:cubicBezTo>
                    <a:pt x="96" y="71"/>
                    <a:pt x="1" y="179"/>
                    <a:pt x="1" y="310"/>
                  </a:cubicBezTo>
                  <a:cubicBezTo>
                    <a:pt x="12" y="433"/>
                    <a:pt x="108" y="525"/>
                    <a:pt x="229" y="525"/>
                  </a:cubicBezTo>
                  <a:cubicBezTo>
                    <a:pt x="236" y="525"/>
                    <a:pt x="243" y="525"/>
                    <a:pt x="251" y="524"/>
                  </a:cubicBezTo>
                  <a:cubicBezTo>
                    <a:pt x="370" y="524"/>
                    <a:pt x="477" y="405"/>
                    <a:pt x="465" y="286"/>
                  </a:cubicBezTo>
                  <a:cubicBezTo>
                    <a:pt x="453" y="167"/>
                    <a:pt x="358" y="71"/>
                    <a:pt x="239" y="60"/>
                  </a:cubicBezTo>
                  <a:close/>
                  <a:moveTo>
                    <a:pt x="4837" y="82"/>
                  </a:moveTo>
                  <a:cubicBezTo>
                    <a:pt x="4716" y="82"/>
                    <a:pt x="4620" y="174"/>
                    <a:pt x="4620" y="298"/>
                  </a:cubicBezTo>
                  <a:cubicBezTo>
                    <a:pt x="4609" y="429"/>
                    <a:pt x="4704" y="536"/>
                    <a:pt x="4835" y="548"/>
                  </a:cubicBezTo>
                  <a:cubicBezTo>
                    <a:pt x="4966" y="548"/>
                    <a:pt x="5073" y="452"/>
                    <a:pt x="5073" y="321"/>
                  </a:cubicBezTo>
                  <a:cubicBezTo>
                    <a:pt x="5085" y="202"/>
                    <a:pt x="4990" y="95"/>
                    <a:pt x="4859" y="83"/>
                  </a:cubicBezTo>
                  <a:cubicBezTo>
                    <a:pt x="4851" y="83"/>
                    <a:pt x="4844" y="82"/>
                    <a:pt x="4837" y="82"/>
                  </a:cubicBezTo>
                  <a:close/>
                  <a:moveTo>
                    <a:pt x="5600" y="142"/>
                  </a:moveTo>
                  <a:cubicBezTo>
                    <a:pt x="5490" y="142"/>
                    <a:pt x="5394" y="233"/>
                    <a:pt x="5382" y="345"/>
                  </a:cubicBezTo>
                  <a:cubicBezTo>
                    <a:pt x="5371" y="476"/>
                    <a:pt x="5466" y="583"/>
                    <a:pt x="5597" y="595"/>
                  </a:cubicBezTo>
                  <a:cubicBezTo>
                    <a:pt x="5604" y="596"/>
                    <a:pt x="5612" y="596"/>
                    <a:pt x="5619" y="596"/>
                  </a:cubicBezTo>
                  <a:cubicBezTo>
                    <a:pt x="5740" y="596"/>
                    <a:pt x="5836" y="505"/>
                    <a:pt x="5847" y="393"/>
                  </a:cubicBezTo>
                  <a:cubicBezTo>
                    <a:pt x="5859" y="262"/>
                    <a:pt x="5763" y="155"/>
                    <a:pt x="5632" y="143"/>
                  </a:cubicBezTo>
                  <a:lnTo>
                    <a:pt x="5621" y="143"/>
                  </a:lnTo>
                  <a:cubicBezTo>
                    <a:pt x="5614" y="142"/>
                    <a:pt x="5607" y="142"/>
                    <a:pt x="5600" y="142"/>
                  </a:cubicBezTo>
                  <a:close/>
                  <a:moveTo>
                    <a:pt x="6394" y="214"/>
                  </a:moveTo>
                  <a:cubicBezTo>
                    <a:pt x="6264" y="214"/>
                    <a:pt x="6168" y="298"/>
                    <a:pt x="6156" y="417"/>
                  </a:cubicBezTo>
                  <a:cubicBezTo>
                    <a:pt x="6144" y="548"/>
                    <a:pt x="6228" y="655"/>
                    <a:pt x="6359" y="679"/>
                  </a:cubicBezTo>
                  <a:cubicBezTo>
                    <a:pt x="6366" y="679"/>
                    <a:pt x="6374" y="680"/>
                    <a:pt x="6381" y="680"/>
                  </a:cubicBezTo>
                  <a:cubicBezTo>
                    <a:pt x="6502" y="680"/>
                    <a:pt x="6598" y="588"/>
                    <a:pt x="6609" y="464"/>
                  </a:cubicBezTo>
                  <a:cubicBezTo>
                    <a:pt x="6621" y="345"/>
                    <a:pt x="6537" y="226"/>
                    <a:pt x="6406" y="214"/>
                  </a:cubicBezTo>
                  <a:close/>
                  <a:moveTo>
                    <a:pt x="7156" y="298"/>
                  </a:moveTo>
                  <a:cubicBezTo>
                    <a:pt x="7037" y="298"/>
                    <a:pt x="6930" y="381"/>
                    <a:pt x="6918" y="500"/>
                  </a:cubicBezTo>
                  <a:cubicBezTo>
                    <a:pt x="6895" y="631"/>
                    <a:pt x="6990" y="750"/>
                    <a:pt x="7121" y="762"/>
                  </a:cubicBezTo>
                  <a:cubicBezTo>
                    <a:pt x="7128" y="763"/>
                    <a:pt x="7136" y="763"/>
                    <a:pt x="7143" y="763"/>
                  </a:cubicBezTo>
                  <a:cubicBezTo>
                    <a:pt x="7255" y="763"/>
                    <a:pt x="7360" y="682"/>
                    <a:pt x="7371" y="560"/>
                  </a:cubicBezTo>
                  <a:cubicBezTo>
                    <a:pt x="7395" y="441"/>
                    <a:pt x="7299" y="321"/>
                    <a:pt x="7180" y="2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76"/>
            <p:cNvSpPr/>
            <p:nvPr/>
          </p:nvSpPr>
          <p:spPr>
            <a:xfrm>
              <a:off x="3331050" y="1711750"/>
              <a:ext cx="218225" cy="75075"/>
            </a:xfrm>
            <a:custGeom>
              <a:rect b="b" l="l" r="r" t="t"/>
              <a:pathLst>
                <a:path extrusionOk="0" h="3003" w="8729">
                  <a:moveTo>
                    <a:pt x="4561" y="1151"/>
                  </a:moveTo>
                  <a:cubicBezTo>
                    <a:pt x="4692" y="1270"/>
                    <a:pt x="4787" y="1413"/>
                    <a:pt x="4859" y="1556"/>
                  </a:cubicBezTo>
                  <a:cubicBezTo>
                    <a:pt x="4978" y="1830"/>
                    <a:pt x="4966" y="2140"/>
                    <a:pt x="4823" y="2342"/>
                  </a:cubicBezTo>
                  <a:cubicBezTo>
                    <a:pt x="4717" y="2481"/>
                    <a:pt x="4544" y="2564"/>
                    <a:pt x="4384" y="2564"/>
                  </a:cubicBezTo>
                  <a:cubicBezTo>
                    <a:pt x="4310" y="2564"/>
                    <a:pt x="4240" y="2546"/>
                    <a:pt x="4180" y="2509"/>
                  </a:cubicBezTo>
                  <a:cubicBezTo>
                    <a:pt x="4025" y="2413"/>
                    <a:pt x="3942" y="2199"/>
                    <a:pt x="3978" y="1985"/>
                  </a:cubicBezTo>
                  <a:cubicBezTo>
                    <a:pt x="4001" y="1782"/>
                    <a:pt x="4120" y="1580"/>
                    <a:pt x="4311" y="1378"/>
                  </a:cubicBezTo>
                  <a:cubicBezTo>
                    <a:pt x="4394" y="1294"/>
                    <a:pt x="4478" y="1223"/>
                    <a:pt x="4561" y="1151"/>
                  </a:cubicBezTo>
                  <a:close/>
                  <a:moveTo>
                    <a:pt x="2664" y="0"/>
                  </a:moveTo>
                  <a:cubicBezTo>
                    <a:pt x="1696" y="0"/>
                    <a:pt x="721" y="388"/>
                    <a:pt x="72" y="1116"/>
                  </a:cubicBezTo>
                  <a:cubicBezTo>
                    <a:pt x="1" y="1211"/>
                    <a:pt x="1" y="1342"/>
                    <a:pt x="96" y="1425"/>
                  </a:cubicBezTo>
                  <a:cubicBezTo>
                    <a:pt x="134" y="1463"/>
                    <a:pt x="183" y="1481"/>
                    <a:pt x="234" y="1481"/>
                  </a:cubicBezTo>
                  <a:cubicBezTo>
                    <a:pt x="296" y="1481"/>
                    <a:pt x="360" y="1454"/>
                    <a:pt x="406" y="1401"/>
                  </a:cubicBezTo>
                  <a:cubicBezTo>
                    <a:pt x="960" y="768"/>
                    <a:pt x="1804" y="431"/>
                    <a:pt x="2647" y="431"/>
                  </a:cubicBezTo>
                  <a:cubicBezTo>
                    <a:pt x="3198" y="431"/>
                    <a:pt x="3749" y="576"/>
                    <a:pt x="4216" y="878"/>
                  </a:cubicBezTo>
                  <a:cubicBezTo>
                    <a:pt x="4132" y="937"/>
                    <a:pt x="4061" y="997"/>
                    <a:pt x="4001" y="1068"/>
                  </a:cubicBezTo>
                  <a:cubicBezTo>
                    <a:pt x="3739" y="1342"/>
                    <a:pt x="3585" y="1628"/>
                    <a:pt x="3549" y="1925"/>
                  </a:cubicBezTo>
                  <a:cubicBezTo>
                    <a:pt x="3489" y="2306"/>
                    <a:pt x="3656" y="2687"/>
                    <a:pt x="3942" y="2878"/>
                  </a:cubicBezTo>
                  <a:cubicBezTo>
                    <a:pt x="4025" y="2925"/>
                    <a:pt x="4109" y="2961"/>
                    <a:pt x="4204" y="2985"/>
                  </a:cubicBezTo>
                  <a:cubicBezTo>
                    <a:pt x="4262" y="2997"/>
                    <a:pt x="4322" y="3003"/>
                    <a:pt x="4383" y="3003"/>
                  </a:cubicBezTo>
                  <a:cubicBezTo>
                    <a:pt x="4680" y="3003"/>
                    <a:pt x="4990" y="2859"/>
                    <a:pt x="5168" y="2592"/>
                  </a:cubicBezTo>
                  <a:cubicBezTo>
                    <a:pt x="5406" y="2271"/>
                    <a:pt x="5442" y="1782"/>
                    <a:pt x="5252" y="1366"/>
                  </a:cubicBezTo>
                  <a:cubicBezTo>
                    <a:pt x="5180" y="1211"/>
                    <a:pt x="5073" y="1056"/>
                    <a:pt x="4942" y="913"/>
                  </a:cubicBezTo>
                  <a:cubicBezTo>
                    <a:pt x="5311" y="723"/>
                    <a:pt x="5752" y="604"/>
                    <a:pt x="6228" y="580"/>
                  </a:cubicBezTo>
                  <a:cubicBezTo>
                    <a:pt x="6348" y="570"/>
                    <a:pt x="6469" y="566"/>
                    <a:pt x="6589" y="566"/>
                  </a:cubicBezTo>
                  <a:cubicBezTo>
                    <a:pt x="7218" y="566"/>
                    <a:pt x="7845" y="684"/>
                    <a:pt x="8454" y="794"/>
                  </a:cubicBezTo>
                  <a:cubicBezTo>
                    <a:pt x="8468" y="797"/>
                    <a:pt x="8482" y="798"/>
                    <a:pt x="8495" y="798"/>
                  </a:cubicBezTo>
                  <a:cubicBezTo>
                    <a:pt x="8597" y="798"/>
                    <a:pt x="8683" y="721"/>
                    <a:pt x="8704" y="616"/>
                  </a:cubicBezTo>
                  <a:cubicBezTo>
                    <a:pt x="8728" y="497"/>
                    <a:pt x="8645" y="389"/>
                    <a:pt x="8526" y="366"/>
                  </a:cubicBezTo>
                  <a:cubicBezTo>
                    <a:pt x="7877" y="252"/>
                    <a:pt x="7210" y="130"/>
                    <a:pt x="6525" y="130"/>
                  </a:cubicBezTo>
                  <a:cubicBezTo>
                    <a:pt x="6418" y="130"/>
                    <a:pt x="6311" y="133"/>
                    <a:pt x="6204" y="139"/>
                  </a:cubicBezTo>
                  <a:cubicBezTo>
                    <a:pt x="5597" y="187"/>
                    <a:pt x="5049" y="342"/>
                    <a:pt x="4597" y="604"/>
                  </a:cubicBezTo>
                  <a:cubicBezTo>
                    <a:pt x="4549" y="580"/>
                    <a:pt x="4501" y="544"/>
                    <a:pt x="4454" y="508"/>
                  </a:cubicBezTo>
                  <a:cubicBezTo>
                    <a:pt x="3923" y="165"/>
                    <a:pt x="3295" y="0"/>
                    <a:pt x="26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76"/>
            <p:cNvSpPr/>
            <p:nvPr/>
          </p:nvSpPr>
          <p:spPr>
            <a:xfrm>
              <a:off x="3065550" y="1124375"/>
              <a:ext cx="155100" cy="160150"/>
            </a:xfrm>
            <a:custGeom>
              <a:rect b="b" l="l" r="r" t="t"/>
              <a:pathLst>
                <a:path extrusionOk="0" h="6406" w="6204">
                  <a:moveTo>
                    <a:pt x="2253" y="1890"/>
                  </a:moveTo>
                  <a:cubicBezTo>
                    <a:pt x="2419" y="1890"/>
                    <a:pt x="2595" y="1994"/>
                    <a:pt x="2703" y="2156"/>
                  </a:cubicBezTo>
                  <a:cubicBezTo>
                    <a:pt x="2822" y="2322"/>
                    <a:pt x="2870" y="2548"/>
                    <a:pt x="2858" y="2834"/>
                  </a:cubicBezTo>
                  <a:cubicBezTo>
                    <a:pt x="2858" y="2941"/>
                    <a:pt x="2846" y="3060"/>
                    <a:pt x="2822" y="3168"/>
                  </a:cubicBezTo>
                  <a:cubicBezTo>
                    <a:pt x="2632" y="3156"/>
                    <a:pt x="2477" y="3120"/>
                    <a:pt x="2334" y="3060"/>
                  </a:cubicBezTo>
                  <a:cubicBezTo>
                    <a:pt x="2060" y="2929"/>
                    <a:pt x="1858" y="2691"/>
                    <a:pt x="1834" y="2441"/>
                  </a:cubicBezTo>
                  <a:cubicBezTo>
                    <a:pt x="1810" y="2191"/>
                    <a:pt x="1989" y="1929"/>
                    <a:pt x="2203" y="1894"/>
                  </a:cubicBezTo>
                  <a:cubicBezTo>
                    <a:pt x="2220" y="1891"/>
                    <a:pt x="2237" y="1890"/>
                    <a:pt x="2253" y="1890"/>
                  </a:cubicBezTo>
                  <a:close/>
                  <a:moveTo>
                    <a:pt x="5989" y="1"/>
                  </a:moveTo>
                  <a:cubicBezTo>
                    <a:pt x="5870" y="1"/>
                    <a:pt x="5763" y="96"/>
                    <a:pt x="5763" y="227"/>
                  </a:cubicBezTo>
                  <a:cubicBezTo>
                    <a:pt x="5763" y="1620"/>
                    <a:pt x="4644" y="2929"/>
                    <a:pt x="3263" y="3144"/>
                  </a:cubicBezTo>
                  <a:cubicBezTo>
                    <a:pt x="3287" y="3049"/>
                    <a:pt x="3287" y="2941"/>
                    <a:pt x="3299" y="2846"/>
                  </a:cubicBezTo>
                  <a:cubicBezTo>
                    <a:pt x="3310" y="2477"/>
                    <a:pt x="3239" y="2156"/>
                    <a:pt x="3072" y="1917"/>
                  </a:cubicBezTo>
                  <a:cubicBezTo>
                    <a:pt x="2884" y="1635"/>
                    <a:pt x="2577" y="1454"/>
                    <a:pt x="2271" y="1454"/>
                  </a:cubicBezTo>
                  <a:cubicBezTo>
                    <a:pt x="2229" y="1454"/>
                    <a:pt x="2186" y="1458"/>
                    <a:pt x="2144" y="1465"/>
                  </a:cubicBezTo>
                  <a:cubicBezTo>
                    <a:pt x="2048" y="1477"/>
                    <a:pt x="1953" y="1513"/>
                    <a:pt x="1870" y="1560"/>
                  </a:cubicBezTo>
                  <a:cubicBezTo>
                    <a:pt x="1560" y="1727"/>
                    <a:pt x="1358" y="2108"/>
                    <a:pt x="1405" y="2489"/>
                  </a:cubicBezTo>
                  <a:cubicBezTo>
                    <a:pt x="1441" y="2894"/>
                    <a:pt x="1739" y="3275"/>
                    <a:pt x="2156" y="3453"/>
                  </a:cubicBezTo>
                  <a:cubicBezTo>
                    <a:pt x="2322" y="3525"/>
                    <a:pt x="2501" y="3572"/>
                    <a:pt x="2691" y="3596"/>
                  </a:cubicBezTo>
                  <a:cubicBezTo>
                    <a:pt x="2537" y="3977"/>
                    <a:pt x="2286" y="4358"/>
                    <a:pt x="1941" y="4703"/>
                  </a:cubicBezTo>
                  <a:cubicBezTo>
                    <a:pt x="1417" y="5227"/>
                    <a:pt x="762" y="5620"/>
                    <a:pt x="131" y="6001"/>
                  </a:cubicBezTo>
                  <a:cubicBezTo>
                    <a:pt x="36" y="6061"/>
                    <a:pt x="0" y="6204"/>
                    <a:pt x="60" y="6299"/>
                  </a:cubicBezTo>
                  <a:cubicBezTo>
                    <a:pt x="100" y="6371"/>
                    <a:pt x="178" y="6406"/>
                    <a:pt x="254" y="6406"/>
                  </a:cubicBezTo>
                  <a:cubicBezTo>
                    <a:pt x="291" y="6406"/>
                    <a:pt x="327" y="6398"/>
                    <a:pt x="358" y="6382"/>
                  </a:cubicBezTo>
                  <a:cubicBezTo>
                    <a:pt x="1013" y="5977"/>
                    <a:pt x="1691" y="5573"/>
                    <a:pt x="2251" y="5013"/>
                  </a:cubicBezTo>
                  <a:cubicBezTo>
                    <a:pt x="2679" y="4572"/>
                    <a:pt x="2989" y="4084"/>
                    <a:pt x="3156" y="3596"/>
                  </a:cubicBezTo>
                  <a:cubicBezTo>
                    <a:pt x="3203" y="3584"/>
                    <a:pt x="3263" y="3584"/>
                    <a:pt x="3310" y="3572"/>
                  </a:cubicBezTo>
                  <a:cubicBezTo>
                    <a:pt x="4906" y="3334"/>
                    <a:pt x="6204" y="1834"/>
                    <a:pt x="6204" y="227"/>
                  </a:cubicBezTo>
                  <a:cubicBezTo>
                    <a:pt x="6204" y="96"/>
                    <a:pt x="6108" y="1"/>
                    <a:pt x="59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76"/>
            <p:cNvSpPr/>
            <p:nvPr/>
          </p:nvSpPr>
          <p:spPr>
            <a:xfrm>
              <a:off x="3402200" y="1119525"/>
              <a:ext cx="314650" cy="162650"/>
            </a:xfrm>
            <a:custGeom>
              <a:rect b="b" l="l" r="r" t="t"/>
              <a:pathLst>
                <a:path extrusionOk="0" h="6506" w="12586">
                  <a:moveTo>
                    <a:pt x="6026" y="465"/>
                  </a:moveTo>
                  <a:cubicBezTo>
                    <a:pt x="6083" y="465"/>
                    <a:pt x="6134" y="491"/>
                    <a:pt x="6168" y="516"/>
                  </a:cubicBezTo>
                  <a:cubicBezTo>
                    <a:pt x="6216" y="540"/>
                    <a:pt x="6251" y="576"/>
                    <a:pt x="6287" y="623"/>
                  </a:cubicBezTo>
                  <a:cubicBezTo>
                    <a:pt x="6335" y="683"/>
                    <a:pt x="6370" y="766"/>
                    <a:pt x="6382" y="849"/>
                  </a:cubicBezTo>
                  <a:cubicBezTo>
                    <a:pt x="6394" y="1087"/>
                    <a:pt x="6287" y="1338"/>
                    <a:pt x="6025" y="1647"/>
                  </a:cubicBezTo>
                  <a:cubicBezTo>
                    <a:pt x="5989" y="1695"/>
                    <a:pt x="5942" y="1742"/>
                    <a:pt x="5894" y="1790"/>
                  </a:cubicBezTo>
                  <a:cubicBezTo>
                    <a:pt x="5799" y="1564"/>
                    <a:pt x="5739" y="1326"/>
                    <a:pt x="5727" y="1076"/>
                  </a:cubicBezTo>
                  <a:cubicBezTo>
                    <a:pt x="5704" y="826"/>
                    <a:pt x="5775" y="540"/>
                    <a:pt x="5954" y="480"/>
                  </a:cubicBezTo>
                  <a:cubicBezTo>
                    <a:pt x="5978" y="470"/>
                    <a:pt x="6002" y="465"/>
                    <a:pt x="6026" y="465"/>
                  </a:cubicBezTo>
                  <a:close/>
                  <a:moveTo>
                    <a:pt x="9642" y="1610"/>
                  </a:moveTo>
                  <a:cubicBezTo>
                    <a:pt x="9752" y="1610"/>
                    <a:pt x="9814" y="1662"/>
                    <a:pt x="9847" y="1695"/>
                  </a:cubicBezTo>
                  <a:cubicBezTo>
                    <a:pt x="9847" y="1707"/>
                    <a:pt x="9847" y="1707"/>
                    <a:pt x="9859" y="1707"/>
                  </a:cubicBezTo>
                  <a:cubicBezTo>
                    <a:pt x="10002" y="1897"/>
                    <a:pt x="9835" y="2254"/>
                    <a:pt x="9668" y="2445"/>
                  </a:cubicBezTo>
                  <a:cubicBezTo>
                    <a:pt x="9406" y="2731"/>
                    <a:pt x="9085" y="2933"/>
                    <a:pt x="8728" y="3064"/>
                  </a:cubicBezTo>
                  <a:cubicBezTo>
                    <a:pt x="8740" y="2707"/>
                    <a:pt x="8823" y="2373"/>
                    <a:pt x="9002" y="2076"/>
                  </a:cubicBezTo>
                  <a:cubicBezTo>
                    <a:pt x="9133" y="1838"/>
                    <a:pt x="9394" y="1635"/>
                    <a:pt x="9609" y="1611"/>
                  </a:cubicBezTo>
                  <a:cubicBezTo>
                    <a:pt x="9620" y="1610"/>
                    <a:pt x="9632" y="1610"/>
                    <a:pt x="9642" y="1610"/>
                  </a:cubicBezTo>
                  <a:close/>
                  <a:moveTo>
                    <a:pt x="6025" y="0"/>
                  </a:moveTo>
                  <a:cubicBezTo>
                    <a:pt x="5949" y="0"/>
                    <a:pt x="5873" y="14"/>
                    <a:pt x="5799" y="40"/>
                  </a:cubicBezTo>
                  <a:cubicBezTo>
                    <a:pt x="5370" y="206"/>
                    <a:pt x="5239" y="695"/>
                    <a:pt x="5263" y="1111"/>
                  </a:cubicBezTo>
                  <a:cubicBezTo>
                    <a:pt x="5287" y="1457"/>
                    <a:pt x="5382" y="1802"/>
                    <a:pt x="5537" y="2123"/>
                  </a:cubicBezTo>
                  <a:cubicBezTo>
                    <a:pt x="4894" y="2635"/>
                    <a:pt x="4072" y="2933"/>
                    <a:pt x="3239" y="2945"/>
                  </a:cubicBezTo>
                  <a:cubicBezTo>
                    <a:pt x="2179" y="2945"/>
                    <a:pt x="1120" y="2469"/>
                    <a:pt x="429" y="1671"/>
                  </a:cubicBezTo>
                  <a:cubicBezTo>
                    <a:pt x="383" y="1619"/>
                    <a:pt x="319" y="1591"/>
                    <a:pt x="253" y="1591"/>
                  </a:cubicBezTo>
                  <a:cubicBezTo>
                    <a:pt x="199" y="1591"/>
                    <a:pt x="144" y="1610"/>
                    <a:pt x="96" y="1647"/>
                  </a:cubicBezTo>
                  <a:cubicBezTo>
                    <a:pt x="12" y="1730"/>
                    <a:pt x="0" y="1873"/>
                    <a:pt x="72" y="1969"/>
                  </a:cubicBezTo>
                  <a:cubicBezTo>
                    <a:pt x="72" y="1969"/>
                    <a:pt x="72" y="1980"/>
                    <a:pt x="84" y="1980"/>
                  </a:cubicBezTo>
                  <a:cubicBezTo>
                    <a:pt x="861" y="2864"/>
                    <a:pt x="2023" y="3397"/>
                    <a:pt x="3200" y="3397"/>
                  </a:cubicBezTo>
                  <a:cubicBezTo>
                    <a:pt x="3213" y="3397"/>
                    <a:pt x="3226" y="3397"/>
                    <a:pt x="3239" y="3397"/>
                  </a:cubicBezTo>
                  <a:cubicBezTo>
                    <a:pt x="4156" y="3397"/>
                    <a:pt x="5061" y="3076"/>
                    <a:pt x="5775" y="2516"/>
                  </a:cubicBezTo>
                  <a:cubicBezTo>
                    <a:pt x="6096" y="2969"/>
                    <a:pt x="6561" y="3326"/>
                    <a:pt x="7085" y="3516"/>
                  </a:cubicBezTo>
                  <a:cubicBezTo>
                    <a:pt x="7368" y="3611"/>
                    <a:pt x="7669" y="3656"/>
                    <a:pt x="7967" y="3656"/>
                  </a:cubicBezTo>
                  <a:cubicBezTo>
                    <a:pt x="8082" y="3656"/>
                    <a:pt x="8198" y="3649"/>
                    <a:pt x="8311" y="3635"/>
                  </a:cubicBezTo>
                  <a:cubicBezTo>
                    <a:pt x="8406" y="4219"/>
                    <a:pt x="8680" y="4790"/>
                    <a:pt x="9109" y="5255"/>
                  </a:cubicBezTo>
                  <a:cubicBezTo>
                    <a:pt x="9852" y="6056"/>
                    <a:pt x="11002" y="6506"/>
                    <a:pt x="12262" y="6506"/>
                  </a:cubicBezTo>
                  <a:cubicBezTo>
                    <a:pt x="12294" y="6506"/>
                    <a:pt x="12327" y="6505"/>
                    <a:pt x="12359" y="6505"/>
                  </a:cubicBezTo>
                  <a:cubicBezTo>
                    <a:pt x="12490" y="6493"/>
                    <a:pt x="12585" y="6398"/>
                    <a:pt x="12585" y="6267"/>
                  </a:cubicBezTo>
                  <a:cubicBezTo>
                    <a:pt x="12585" y="6136"/>
                    <a:pt x="12478" y="6040"/>
                    <a:pt x="12347" y="6040"/>
                  </a:cubicBezTo>
                  <a:cubicBezTo>
                    <a:pt x="12315" y="6041"/>
                    <a:pt x="12282" y="6041"/>
                    <a:pt x="12250" y="6041"/>
                  </a:cubicBezTo>
                  <a:cubicBezTo>
                    <a:pt x="11122" y="6041"/>
                    <a:pt x="10102" y="5639"/>
                    <a:pt x="9442" y="4933"/>
                  </a:cubicBezTo>
                  <a:cubicBezTo>
                    <a:pt x="9073" y="4540"/>
                    <a:pt x="8847" y="4040"/>
                    <a:pt x="8763" y="3540"/>
                  </a:cubicBezTo>
                  <a:cubicBezTo>
                    <a:pt x="9240" y="3397"/>
                    <a:pt x="9680" y="3123"/>
                    <a:pt x="10014" y="2754"/>
                  </a:cubicBezTo>
                  <a:cubicBezTo>
                    <a:pt x="10347" y="2373"/>
                    <a:pt x="10549" y="1790"/>
                    <a:pt x="10192" y="1385"/>
                  </a:cubicBezTo>
                  <a:cubicBezTo>
                    <a:pt x="10044" y="1237"/>
                    <a:pt x="9859" y="1155"/>
                    <a:pt x="9644" y="1155"/>
                  </a:cubicBezTo>
                  <a:cubicBezTo>
                    <a:pt x="9617" y="1155"/>
                    <a:pt x="9589" y="1156"/>
                    <a:pt x="9561" y="1159"/>
                  </a:cubicBezTo>
                  <a:cubicBezTo>
                    <a:pt x="9204" y="1195"/>
                    <a:pt x="8799" y="1480"/>
                    <a:pt x="8597" y="1849"/>
                  </a:cubicBezTo>
                  <a:cubicBezTo>
                    <a:pt x="8371" y="2242"/>
                    <a:pt x="8263" y="2707"/>
                    <a:pt x="8275" y="3171"/>
                  </a:cubicBezTo>
                  <a:cubicBezTo>
                    <a:pt x="8166" y="3186"/>
                    <a:pt x="8055" y="3194"/>
                    <a:pt x="7945" y="3194"/>
                  </a:cubicBezTo>
                  <a:cubicBezTo>
                    <a:pt x="7706" y="3194"/>
                    <a:pt x="7467" y="3157"/>
                    <a:pt x="7239" y="3076"/>
                  </a:cubicBezTo>
                  <a:cubicBezTo>
                    <a:pt x="6787" y="2921"/>
                    <a:pt x="6394" y="2611"/>
                    <a:pt x="6120" y="2219"/>
                  </a:cubicBezTo>
                  <a:cubicBezTo>
                    <a:pt x="6216" y="2123"/>
                    <a:pt x="6299" y="2040"/>
                    <a:pt x="6382" y="1945"/>
                  </a:cubicBezTo>
                  <a:cubicBezTo>
                    <a:pt x="6716" y="1540"/>
                    <a:pt x="6870" y="1171"/>
                    <a:pt x="6835" y="802"/>
                  </a:cubicBezTo>
                  <a:cubicBezTo>
                    <a:pt x="6811" y="540"/>
                    <a:pt x="6656" y="278"/>
                    <a:pt x="6418" y="123"/>
                  </a:cubicBezTo>
                  <a:cubicBezTo>
                    <a:pt x="6290" y="40"/>
                    <a:pt x="6157" y="0"/>
                    <a:pt x="60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1" name="Google Shape;2091;p76"/>
          <p:cNvGrpSpPr/>
          <p:nvPr/>
        </p:nvGrpSpPr>
        <p:grpSpPr>
          <a:xfrm>
            <a:off x="7341920" y="3603614"/>
            <a:ext cx="681050" cy="695250"/>
            <a:chOff x="2307125" y="1908950"/>
            <a:chExt cx="681050" cy="695250"/>
          </a:xfrm>
        </p:grpSpPr>
        <p:sp>
          <p:nvSpPr>
            <p:cNvPr id="2092" name="Google Shape;2092;p76"/>
            <p:cNvSpPr/>
            <p:nvPr/>
          </p:nvSpPr>
          <p:spPr>
            <a:xfrm>
              <a:off x="2447925" y="2082525"/>
              <a:ext cx="352725" cy="188750"/>
            </a:xfrm>
            <a:custGeom>
              <a:rect b="b" l="l" r="r" t="t"/>
              <a:pathLst>
                <a:path extrusionOk="0" h="7550" w="14109">
                  <a:moveTo>
                    <a:pt x="0" y="1"/>
                  </a:moveTo>
                  <a:lnTo>
                    <a:pt x="0" y="7549"/>
                  </a:lnTo>
                  <a:lnTo>
                    <a:pt x="14109" y="7549"/>
                  </a:lnTo>
                  <a:lnTo>
                    <a:pt x="1410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76"/>
            <p:cNvSpPr/>
            <p:nvPr/>
          </p:nvSpPr>
          <p:spPr>
            <a:xfrm>
              <a:off x="2447925" y="2139975"/>
              <a:ext cx="352725" cy="131300"/>
            </a:xfrm>
            <a:custGeom>
              <a:rect b="b" l="l" r="r" t="t"/>
              <a:pathLst>
                <a:path extrusionOk="0" h="5252" w="14109">
                  <a:moveTo>
                    <a:pt x="4429" y="1"/>
                  </a:moveTo>
                  <a:lnTo>
                    <a:pt x="0" y="4430"/>
                  </a:lnTo>
                  <a:lnTo>
                    <a:pt x="0" y="5251"/>
                  </a:lnTo>
                  <a:lnTo>
                    <a:pt x="14109" y="5251"/>
                  </a:lnTo>
                  <a:lnTo>
                    <a:pt x="14109" y="4370"/>
                  </a:lnTo>
                  <a:lnTo>
                    <a:pt x="11275" y="1548"/>
                  </a:lnTo>
                  <a:lnTo>
                    <a:pt x="8632" y="4203"/>
                  </a:lnTo>
                  <a:lnTo>
                    <a:pt x="44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76"/>
            <p:cNvSpPr/>
            <p:nvPr/>
          </p:nvSpPr>
          <p:spPr>
            <a:xfrm>
              <a:off x="2528275" y="2139975"/>
              <a:ext cx="147675" cy="131300"/>
            </a:xfrm>
            <a:custGeom>
              <a:rect b="b" l="l" r="r" t="t"/>
              <a:pathLst>
                <a:path extrusionOk="0" h="5252" w="5907">
                  <a:moveTo>
                    <a:pt x="1215" y="1"/>
                  </a:moveTo>
                  <a:lnTo>
                    <a:pt x="1" y="2001"/>
                  </a:lnTo>
                  <a:lnTo>
                    <a:pt x="1406" y="1346"/>
                  </a:lnTo>
                  <a:lnTo>
                    <a:pt x="1799" y="2001"/>
                  </a:lnTo>
                  <a:lnTo>
                    <a:pt x="1" y="3406"/>
                  </a:lnTo>
                  <a:lnTo>
                    <a:pt x="2156" y="2632"/>
                  </a:lnTo>
                  <a:lnTo>
                    <a:pt x="2739" y="3215"/>
                  </a:lnTo>
                  <a:lnTo>
                    <a:pt x="2513" y="3894"/>
                  </a:lnTo>
                  <a:lnTo>
                    <a:pt x="1370" y="4489"/>
                  </a:lnTo>
                  <a:lnTo>
                    <a:pt x="203" y="5251"/>
                  </a:lnTo>
                  <a:lnTo>
                    <a:pt x="5906" y="5251"/>
                  </a:lnTo>
                  <a:lnTo>
                    <a:pt x="5418" y="4203"/>
                  </a:lnTo>
                  <a:lnTo>
                    <a:pt x="121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76"/>
            <p:cNvSpPr/>
            <p:nvPr/>
          </p:nvSpPr>
          <p:spPr>
            <a:xfrm>
              <a:off x="2690500" y="2178675"/>
              <a:ext cx="110150" cy="92600"/>
            </a:xfrm>
            <a:custGeom>
              <a:rect b="b" l="l" r="r" t="t"/>
              <a:pathLst>
                <a:path extrusionOk="0" h="3704" w="4406">
                  <a:moveTo>
                    <a:pt x="1572" y="0"/>
                  </a:moveTo>
                  <a:lnTo>
                    <a:pt x="1013" y="1762"/>
                  </a:lnTo>
                  <a:lnTo>
                    <a:pt x="1572" y="1239"/>
                  </a:lnTo>
                  <a:lnTo>
                    <a:pt x="1298" y="1989"/>
                  </a:lnTo>
                  <a:lnTo>
                    <a:pt x="1298" y="1989"/>
                  </a:lnTo>
                  <a:lnTo>
                    <a:pt x="1953" y="1632"/>
                  </a:lnTo>
                  <a:lnTo>
                    <a:pt x="2322" y="1989"/>
                  </a:lnTo>
                  <a:lnTo>
                    <a:pt x="2584" y="2346"/>
                  </a:lnTo>
                  <a:lnTo>
                    <a:pt x="1" y="3703"/>
                  </a:lnTo>
                  <a:lnTo>
                    <a:pt x="4406" y="3703"/>
                  </a:lnTo>
                  <a:lnTo>
                    <a:pt x="4406" y="2822"/>
                  </a:lnTo>
                  <a:lnTo>
                    <a:pt x="157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76"/>
            <p:cNvSpPr/>
            <p:nvPr/>
          </p:nvSpPr>
          <p:spPr>
            <a:xfrm>
              <a:off x="2442550" y="2077175"/>
              <a:ext cx="363175" cy="199450"/>
            </a:xfrm>
            <a:custGeom>
              <a:rect b="b" l="l" r="r" t="t"/>
              <a:pathLst>
                <a:path extrusionOk="0" h="7978" w="14527">
                  <a:moveTo>
                    <a:pt x="14110" y="429"/>
                  </a:moveTo>
                  <a:lnTo>
                    <a:pt x="14110" y="7561"/>
                  </a:lnTo>
                  <a:lnTo>
                    <a:pt x="417" y="7561"/>
                  </a:lnTo>
                  <a:lnTo>
                    <a:pt x="417" y="429"/>
                  </a:lnTo>
                  <a:close/>
                  <a:moveTo>
                    <a:pt x="215" y="0"/>
                  </a:moveTo>
                  <a:cubicBezTo>
                    <a:pt x="96" y="0"/>
                    <a:pt x="1" y="96"/>
                    <a:pt x="1" y="215"/>
                  </a:cubicBezTo>
                  <a:lnTo>
                    <a:pt x="1" y="7763"/>
                  </a:lnTo>
                  <a:cubicBezTo>
                    <a:pt x="1" y="7882"/>
                    <a:pt x="96" y="7978"/>
                    <a:pt x="215" y="7978"/>
                  </a:cubicBezTo>
                  <a:lnTo>
                    <a:pt x="14324" y="7978"/>
                  </a:lnTo>
                  <a:cubicBezTo>
                    <a:pt x="14431" y="7978"/>
                    <a:pt x="14526" y="7882"/>
                    <a:pt x="14526" y="7763"/>
                  </a:cubicBezTo>
                  <a:lnTo>
                    <a:pt x="14526" y="215"/>
                  </a:lnTo>
                  <a:cubicBezTo>
                    <a:pt x="14526" y="96"/>
                    <a:pt x="14431" y="0"/>
                    <a:pt x="143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76"/>
            <p:cNvSpPr/>
            <p:nvPr/>
          </p:nvSpPr>
          <p:spPr>
            <a:xfrm>
              <a:off x="2546425" y="2266175"/>
              <a:ext cx="155425" cy="36650"/>
            </a:xfrm>
            <a:custGeom>
              <a:rect b="b" l="l" r="r" t="t"/>
              <a:pathLst>
                <a:path extrusionOk="0" h="1466" w="6217">
                  <a:moveTo>
                    <a:pt x="5799" y="418"/>
                  </a:moveTo>
                  <a:lnTo>
                    <a:pt x="5799" y="1037"/>
                  </a:lnTo>
                  <a:lnTo>
                    <a:pt x="418" y="1037"/>
                  </a:lnTo>
                  <a:lnTo>
                    <a:pt x="418" y="418"/>
                  </a:lnTo>
                  <a:close/>
                  <a:moveTo>
                    <a:pt x="203" y="1"/>
                  </a:moveTo>
                  <a:cubicBezTo>
                    <a:pt x="84" y="1"/>
                    <a:pt x="1" y="96"/>
                    <a:pt x="1" y="203"/>
                  </a:cubicBezTo>
                  <a:lnTo>
                    <a:pt x="1" y="1251"/>
                  </a:lnTo>
                  <a:cubicBezTo>
                    <a:pt x="1" y="1370"/>
                    <a:pt x="84" y="1465"/>
                    <a:pt x="203" y="1465"/>
                  </a:cubicBezTo>
                  <a:lnTo>
                    <a:pt x="6014" y="1465"/>
                  </a:lnTo>
                  <a:cubicBezTo>
                    <a:pt x="6133" y="1465"/>
                    <a:pt x="6216" y="1370"/>
                    <a:pt x="6216" y="1251"/>
                  </a:cubicBezTo>
                  <a:lnTo>
                    <a:pt x="6216" y="203"/>
                  </a:lnTo>
                  <a:cubicBezTo>
                    <a:pt x="6216" y="96"/>
                    <a:pt x="6133" y="1"/>
                    <a:pt x="60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76"/>
            <p:cNvSpPr/>
            <p:nvPr/>
          </p:nvSpPr>
          <p:spPr>
            <a:xfrm>
              <a:off x="2572025" y="2057525"/>
              <a:ext cx="104225" cy="30375"/>
            </a:xfrm>
            <a:custGeom>
              <a:rect b="b" l="l" r="r" t="t"/>
              <a:pathLst>
                <a:path extrusionOk="0" h="1215" w="4169">
                  <a:moveTo>
                    <a:pt x="3751" y="417"/>
                  </a:moveTo>
                  <a:lnTo>
                    <a:pt x="3751" y="786"/>
                  </a:lnTo>
                  <a:lnTo>
                    <a:pt x="418" y="786"/>
                  </a:lnTo>
                  <a:lnTo>
                    <a:pt x="418" y="417"/>
                  </a:lnTo>
                  <a:close/>
                  <a:moveTo>
                    <a:pt x="215" y="1"/>
                  </a:moveTo>
                  <a:cubicBezTo>
                    <a:pt x="96" y="1"/>
                    <a:pt x="1" y="96"/>
                    <a:pt x="1" y="215"/>
                  </a:cubicBezTo>
                  <a:lnTo>
                    <a:pt x="1" y="1001"/>
                  </a:lnTo>
                  <a:cubicBezTo>
                    <a:pt x="1" y="1120"/>
                    <a:pt x="96" y="1215"/>
                    <a:pt x="215" y="1215"/>
                  </a:cubicBezTo>
                  <a:lnTo>
                    <a:pt x="3954" y="1215"/>
                  </a:lnTo>
                  <a:cubicBezTo>
                    <a:pt x="4073" y="1215"/>
                    <a:pt x="4168" y="1120"/>
                    <a:pt x="4168" y="1001"/>
                  </a:cubicBezTo>
                  <a:lnTo>
                    <a:pt x="4168" y="215"/>
                  </a:lnTo>
                  <a:cubicBezTo>
                    <a:pt x="4168" y="96"/>
                    <a:pt x="4073" y="1"/>
                    <a:pt x="39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76"/>
            <p:cNvSpPr/>
            <p:nvPr/>
          </p:nvSpPr>
          <p:spPr>
            <a:xfrm>
              <a:off x="2606275" y="2292075"/>
              <a:ext cx="35725" cy="189625"/>
            </a:xfrm>
            <a:custGeom>
              <a:rect b="b" l="l" r="r" t="t"/>
              <a:pathLst>
                <a:path extrusionOk="0" h="7585" w="1429">
                  <a:moveTo>
                    <a:pt x="1012" y="429"/>
                  </a:moveTo>
                  <a:lnTo>
                    <a:pt x="1012" y="7168"/>
                  </a:lnTo>
                  <a:lnTo>
                    <a:pt x="417" y="7168"/>
                  </a:lnTo>
                  <a:lnTo>
                    <a:pt x="417" y="429"/>
                  </a:lnTo>
                  <a:close/>
                  <a:moveTo>
                    <a:pt x="203" y="1"/>
                  </a:moveTo>
                  <a:cubicBezTo>
                    <a:pt x="95" y="1"/>
                    <a:pt x="0" y="96"/>
                    <a:pt x="0" y="215"/>
                  </a:cubicBezTo>
                  <a:lnTo>
                    <a:pt x="0" y="7371"/>
                  </a:lnTo>
                  <a:cubicBezTo>
                    <a:pt x="0" y="7490"/>
                    <a:pt x="95" y="7585"/>
                    <a:pt x="203" y="7585"/>
                  </a:cubicBezTo>
                  <a:lnTo>
                    <a:pt x="1226" y="7585"/>
                  </a:lnTo>
                  <a:cubicBezTo>
                    <a:pt x="1334" y="7585"/>
                    <a:pt x="1429" y="7490"/>
                    <a:pt x="1429" y="7371"/>
                  </a:cubicBezTo>
                  <a:lnTo>
                    <a:pt x="1429" y="215"/>
                  </a:lnTo>
                  <a:cubicBezTo>
                    <a:pt x="1429" y="96"/>
                    <a:pt x="1334" y="1"/>
                    <a:pt x="12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76"/>
            <p:cNvSpPr/>
            <p:nvPr/>
          </p:nvSpPr>
          <p:spPr>
            <a:xfrm>
              <a:off x="2454450" y="2292075"/>
              <a:ext cx="147975" cy="189625"/>
            </a:xfrm>
            <a:custGeom>
              <a:rect b="b" l="l" r="r" t="t"/>
              <a:pathLst>
                <a:path extrusionOk="0" h="7585" w="5919">
                  <a:moveTo>
                    <a:pt x="5323" y="429"/>
                  </a:moveTo>
                  <a:lnTo>
                    <a:pt x="1120" y="7168"/>
                  </a:lnTo>
                  <a:lnTo>
                    <a:pt x="596" y="7168"/>
                  </a:lnTo>
                  <a:lnTo>
                    <a:pt x="4799" y="429"/>
                  </a:lnTo>
                  <a:close/>
                  <a:moveTo>
                    <a:pt x="4680" y="1"/>
                  </a:moveTo>
                  <a:cubicBezTo>
                    <a:pt x="4609" y="1"/>
                    <a:pt x="4537" y="36"/>
                    <a:pt x="4502" y="108"/>
                  </a:cubicBezTo>
                  <a:lnTo>
                    <a:pt x="37" y="7263"/>
                  </a:lnTo>
                  <a:cubicBezTo>
                    <a:pt x="1" y="7323"/>
                    <a:pt x="1" y="7406"/>
                    <a:pt x="37" y="7478"/>
                  </a:cubicBezTo>
                  <a:cubicBezTo>
                    <a:pt x="72" y="7537"/>
                    <a:pt x="144" y="7585"/>
                    <a:pt x="215" y="7585"/>
                  </a:cubicBezTo>
                  <a:lnTo>
                    <a:pt x="1239" y="7585"/>
                  </a:lnTo>
                  <a:cubicBezTo>
                    <a:pt x="1311" y="7585"/>
                    <a:pt x="1370" y="7549"/>
                    <a:pt x="1418" y="7490"/>
                  </a:cubicBezTo>
                  <a:lnTo>
                    <a:pt x="5871" y="322"/>
                  </a:lnTo>
                  <a:cubicBezTo>
                    <a:pt x="5918" y="263"/>
                    <a:pt x="5918" y="179"/>
                    <a:pt x="5883" y="108"/>
                  </a:cubicBezTo>
                  <a:cubicBezTo>
                    <a:pt x="5847" y="48"/>
                    <a:pt x="5775" y="1"/>
                    <a:pt x="56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76"/>
            <p:cNvSpPr/>
            <p:nvPr/>
          </p:nvSpPr>
          <p:spPr>
            <a:xfrm>
              <a:off x="2645850" y="2292075"/>
              <a:ext cx="147975" cy="189625"/>
            </a:xfrm>
            <a:custGeom>
              <a:rect b="b" l="l" r="r" t="t"/>
              <a:pathLst>
                <a:path extrusionOk="0" h="7585" w="5919">
                  <a:moveTo>
                    <a:pt x="1120" y="429"/>
                  </a:moveTo>
                  <a:lnTo>
                    <a:pt x="5323" y="7168"/>
                  </a:lnTo>
                  <a:lnTo>
                    <a:pt x="4799" y="7168"/>
                  </a:lnTo>
                  <a:lnTo>
                    <a:pt x="596" y="429"/>
                  </a:lnTo>
                  <a:close/>
                  <a:moveTo>
                    <a:pt x="227" y="1"/>
                  </a:moveTo>
                  <a:cubicBezTo>
                    <a:pt x="144" y="1"/>
                    <a:pt x="72" y="48"/>
                    <a:pt x="36" y="108"/>
                  </a:cubicBezTo>
                  <a:cubicBezTo>
                    <a:pt x="1" y="179"/>
                    <a:pt x="1" y="263"/>
                    <a:pt x="48" y="322"/>
                  </a:cubicBezTo>
                  <a:lnTo>
                    <a:pt x="4501" y="7490"/>
                  </a:lnTo>
                  <a:cubicBezTo>
                    <a:pt x="4549" y="7549"/>
                    <a:pt x="4608" y="7585"/>
                    <a:pt x="4680" y="7585"/>
                  </a:cubicBezTo>
                  <a:lnTo>
                    <a:pt x="5704" y="7585"/>
                  </a:lnTo>
                  <a:cubicBezTo>
                    <a:pt x="5775" y="7585"/>
                    <a:pt x="5847" y="7537"/>
                    <a:pt x="5882" y="7478"/>
                  </a:cubicBezTo>
                  <a:cubicBezTo>
                    <a:pt x="5918" y="7406"/>
                    <a:pt x="5918" y="7323"/>
                    <a:pt x="5882" y="7263"/>
                  </a:cubicBezTo>
                  <a:lnTo>
                    <a:pt x="1418" y="108"/>
                  </a:lnTo>
                  <a:cubicBezTo>
                    <a:pt x="1382" y="36"/>
                    <a:pt x="1310" y="1"/>
                    <a:pt x="12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76"/>
            <p:cNvSpPr/>
            <p:nvPr/>
          </p:nvSpPr>
          <p:spPr>
            <a:xfrm>
              <a:off x="2442550" y="2134850"/>
              <a:ext cx="363175" cy="141775"/>
            </a:xfrm>
            <a:custGeom>
              <a:rect b="b" l="l" r="r" t="t"/>
              <a:pathLst>
                <a:path extrusionOk="0" h="5671" w="14527">
                  <a:moveTo>
                    <a:pt x="4644" y="503"/>
                  </a:moveTo>
                  <a:lnTo>
                    <a:pt x="8692" y="4563"/>
                  </a:lnTo>
                  <a:cubicBezTo>
                    <a:pt x="8734" y="4599"/>
                    <a:pt x="8788" y="4617"/>
                    <a:pt x="8841" y="4617"/>
                  </a:cubicBezTo>
                  <a:cubicBezTo>
                    <a:pt x="8895" y="4617"/>
                    <a:pt x="8948" y="4599"/>
                    <a:pt x="8990" y="4563"/>
                  </a:cubicBezTo>
                  <a:lnTo>
                    <a:pt x="11490" y="2051"/>
                  </a:lnTo>
                  <a:lnTo>
                    <a:pt x="14110" y="4658"/>
                  </a:lnTo>
                  <a:lnTo>
                    <a:pt x="14110" y="5254"/>
                  </a:lnTo>
                  <a:lnTo>
                    <a:pt x="417" y="5254"/>
                  </a:lnTo>
                  <a:lnTo>
                    <a:pt x="417" y="4730"/>
                  </a:lnTo>
                  <a:lnTo>
                    <a:pt x="4644" y="503"/>
                  </a:lnTo>
                  <a:close/>
                  <a:moveTo>
                    <a:pt x="4638" y="0"/>
                  </a:moveTo>
                  <a:cubicBezTo>
                    <a:pt x="4585" y="0"/>
                    <a:pt x="4531" y="21"/>
                    <a:pt x="4489" y="63"/>
                  </a:cubicBezTo>
                  <a:lnTo>
                    <a:pt x="60" y="4492"/>
                  </a:lnTo>
                  <a:cubicBezTo>
                    <a:pt x="25" y="4528"/>
                    <a:pt x="1" y="4587"/>
                    <a:pt x="1" y="4635"/>
                  </a:cubicBezTo>
                  <a:lnTo>
                    <a:pt x="1" y="5456"/>
                  </a:lnTo>
                  <a:cubicBezTo>
                    <a:pt x="1" y="5575"/>
                    <a:pt x="96" y="5671"/>
                    <a:pt x="215" y="5671"/>
                  </a:cubicBezTo>
                  <a:lnTo>
                    <a:pt x="14324" y="5671"/>
                  </a:lnTo>
                  <a:cubicBezTo>
                    <a:pt x="14431" y="5671"/>
                    <a:pt x="14526" y="5575"/>
                    <a:pt x="14526" y="5456"/>
                  </a:cubicBezTo>
                  <a:lnTo>
                    <a:pt x="14526" y="4575"/>
                  </a:lnTo>
                  <a:cubicBezTo>
                    <a:pt x="14526" y="4516"/>
                    <a:pt x="14503" y="4468"/>
                    <a:pt x="14467" y="4432"/>
                  </a:cubicBezTo>
                  <a:lnTo>
                    <a:pt x="11645" y="1610"/>
                  </a:lnTo>
                  <a:cubicBezTo>
                    <a:pt x="11603" y="1569"/>
                    <a:pt x="11550" y="1548"/>
                    <a:pt x="11496" y="1548"/>
                  </a:cubicBezTo>
                  <a:cubicBezTo>
                    <a:pt x="11443" y="1548"/>
                    <a:pt x="11389" y="1569"/>
                    <a:pt x="11347" y="1610"/>
                  </a:cubicBezTo>
                  <a:lnTo>
                    <a:pt x="8847" y="4111"/>
                  </a:lnTo>
                  <a:lnTo>
                    <a:pt x="4787" y="63"/>
                  </a:lnTo>
                  <a:cubicBezTo>
                    <a:pt x="4745" y="21"/>
                    <a:pt x="4692" y="0"/>
                    <a:pt x="46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76"/>
            <p:cNvSpPr/>
            <p:nvPr/>
          </p:nvSpPr>
          <p:spPr>
            <a:xfrm>
              <a:off x="2630975" y="2123300"/>
              <a:ext cx="60750" cy="60750"/>
            </a:xfrm>
            <a:custGeom>
              <a:rect b="b" l="l" r="r" t="t"/>
              <a:pathLst>
                <a:path extrusionOk="0" h="2430" w="2430">
                  <a:moveTo>
                    <a:pt x="1215" y="1"/>
                  </a:moveTo>
                  <a:cubicBezTo>
                    <a:pt x="548" y="1"/>
                    <a:pt x="0" y="548"/>
                    <a:pt x="0" y="1215"/>
                  </a:cubicBezTo>
                  <a:cubicBezTo>
                    <a:pt x="0" y="1882"/>
                    <a:pt x="548" y="2430"/>
                    <a:pt x="1215" y="2430"/>
                  </a:cubicBezTo>
                  <a:cubicBezTo>
                    <a:pt x="1882" y="2430"/>
                    <a:pt x="2429" y="1882"/>
                    <a:pt x="2429" y="1215"/>
                  </a:cubicBezTo>
                  <a:cubicBezTo>
                    <a:pt x="2429" y="548"/>
                    <a:pt x="1882" y="1"/>
                    <a:pt x="1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76"/>
            <p:cNvSpPr/>
            <p:nvPr/>
          </p:nvSpPr>
          <p:spPr>
            <a:xfrm>
              <a:off x="2625900" y="2117950"/>
              <a:ext cx="71175" cy="71175"/>
            </a:xfrm>
            <a:custGeom>
              <a:rect b="b" l="l" r="r" t="t"/>
              <a:pathLst>
                <a:path extrusionOk="0" h="2847" w="2847">
                  <a:moveTo>
                    <a:pt x="1418" y="429"/>
                  </a:moveTo>
                  <a:cubicBezTo>
                    <a:pt x="1977" y="429"/>
                    <a:pt x="2418" y="882"/>
                    <a:pt x="2418" y="1429"/>
                  </a:cubicBezTo>
                  <a:cubicBezTo>
                    <a:pt x="2418" y="1977"/>
                    <a:pt x="1977" y="2429"/>
                    <a:pt x="1418" y="2429"/>
                  </a:cubicBezTo>
                  <a:cubicBezTo>
                    <a:pt x="870" y="2429"/>
                    <a:pt x="418" y="1977"/>
                    <a:pt x="418" y="1429"/>
                  </a:cubicBezTo>
                  <a:cubicBezTo>
                    <a:pt x="418" y="882"/>
                    <a:pt x="870" y="429"/>
                    <a:pt x="1418" y="429"/>
                  </a:cubicBezTo>
                  <a:close/>
                  <a:moveTo>
                    <a:pt x="1418" y="0"/>
                  </a:moveTo>
                  <a:cubicBezTo>
                    <a:pt x="632" y="0"/>
                    <a:pt x="1" y="643"/>
                    <a:pt x="1" y="1429"/>
                  </a:cubicBezTo>
                  <a:cubicBezTo>
                    <a:pt x="1" y="2215"/>
                    <a:pt x="632" y="2846"/>
                    <a:pt x="1418" y="2846"/>
                  </a:cubicBezTo>
                  <a:cubicBezTo>
                    <a:pt x="2204" y="2846"/>
                    <a:pt x="2847" y="2215"/>
                    <a:pt x="2847" y="1429"/>
                  </a:cubicBezTo>
                  <a:cubicBezTo>
                    <a:pt x="2847" y="643"/>
                    <a:pt x="2204" y="0"/>
                    <a:pt x="14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76"/>
            <p:cNvSpPr/>
            <p:nvPr/>
          </p:nvSpPr>
          <p:spPr>
            <a:xfrm>
              <a:off x="2886075" y="2560625"/>
              <a:ext cx="11625" cy="11575"/>
            </a:xfrm>
            <a:custGeom>
              <a:rect b="b" l="l" r="r" t="t"/>
              <a:pathLst>
                <a:path extrusionOk="0" h="463" w="465">
                  <a:moveTo>
                    <a:pt x="241" y="1"/>
                  </a:moveTo>
                  <a:cubicBezTo>
                    <a:pt x="221" y="1"/>
                    <a:pt x="200" y="4"/>
                    <a:pt x="179" y="10"/>
                  </a:cubicBezTo>
                  <a:cubicBezTo>
                    <a:pt x="167" y="10"/>
                    <a:pt x="155" y="10"/>
                    <a:pt x="143" y="22"/>
                  </a:cubicBezTo>
                  <a:cubicBezTo>
                    <a:pt x="131" y="22"/>
                    <a:pt x="107" y="34"/>
                    <a:pt x="95" y="46"/>
                  </a:cubicBezTo>
                  <a:cubicBezTo>
                    <a:pt x="83" y="46"/>
                    <a:pt x="71" y="58"/>
                    <a:pt x="60" y="69"/>
                  </a:cubicBezTo>
                  <a:cubicBezTo>
                    <a:pt x="24" y="117"/>
                    <a:pt x="0" y="177"/>
                    <a:pt x="0" y="236"/>
                  </a:cubicBezTo>
                  <a:cubicBezTo>
                    <a:pt x="0" y="272"/>
                    <a:pt x="12" y="296"/>
                    <a:pt x="24" y="331"/>
                  </a:cubicBezTo>
                  <a:cubicBezTo>
                    <a:pt x="36" y="355"/>
                    <a:pt x="48" y="379"/>
                    <a:pt x="71" y="403"/>
                  </a:cubicBezTo>
                  <a:cubicBezTo>
                    <a:pt x="95" y="427"/>
                    <a:pt x="119" y="439"/>
                    <a:pt x="155" y="450"/>
                  </a:cubicBezTo>
                  <a:cubicBezTo>
                    <a:pt x="179" y="462"/>
                    <a:pt x="214" y="462"/>
                    <a:pt x="238" y="462"/>
                  </a:cubicBezTo>
                  <a:cubicBezTo>
                    <a:pt x="298" y="462"/>
                    <a:pt x="357" y="439"/>
                    <a:pt x="405" y="391"/>
                  </a:cubicBezTo>
                  <a:cubicBezTo>
                    <a:pt x="429" y="367"/>
                    <a:pt x="441" y="343"/>
                    <a:pt x="452" y="308"/>
                  </a:cubicBezTo>
                  <a:cubicBezTo>
                    <a:pt x="464" y="284"/>
                    <a:pt x="464" y="260"/>
                    <a:pt x="464" y="224"/>
                  </a:cubicBezTo>
                  <a:cubicBezTo>
                    <a:pt x="464" y="212"/>
                    <a:pt x="464" y="189"/>
                    <a:pt x="464" y="177"/>
                  </a:cubicBezTo>
                  <a:cubicBezTo>
                    <a:pt x="452" y="165"/>
                    <a:pt x="452" y="153"/>
                    <a:pt x="441" y="141"/>
                  </a:cubicBezTo>
                  <a:cubicBezTo>
                    <a:pt x="441" y="117"/>
                    <a:pt x="429" y="105"/>
                    <a:pt x="417" y="93"/>
                  </a:cubicBezTo>
                  <a:cubicBezTo>
                    <a:pt x="417" y="81"/>
                    <a:pt x="405" y="69"/>
                    <a:pt x="393" y="69"/>
                  </a:cubicBezTo>
                  <a:cubicBezTo>
                    <a:pt x="349" y="25"/>
                    <a:pt x="298" y="1"/>
                    <a:pt x="2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76"/>
            <p:cNvSpPr/>
            <p:nvPr/>
          </p:nvSpPr>
          <p:spPr>
            <a:xfrm>
              <a:off x="2840225" y="2524800"/>
              <a:ext cx="44075" cy="34600"/>
            </a:xfrm>
            <a:custGeom>
              <a:rect b="b" l="l" r="r" t="t"/>
              <a:pathLst>
                <a:path extrusionOk="0" h="1384" w="1763">
                  <a:moveTo>
                    <a:pt x="271" y="1"/>
                  </a:moveTo>
                  <a:cubicBezTo>
                    <a:pt x="194" y="1"/>
                    <a:pt x="118" y="40"/>
                    <a:pt x="72" y="109"/>
                  </a:cubicBezTo>
                  <a:cubicBezTo>
                    <a:pt x="0" y="217"/>
                    <a:pt x="36" y="359"/>
                    <a:pt x="143" y="431"/>
                  </a:cubicBezTo>
                  <a:cubicBezTo>
                    <a:pt x="179" y="455"/>
                    <a:pt x="227" y="467"/>
                    <a:pt x="274" y="467"/>
                  </a:cubicBezTo>
                  <a:cubicBezTo>
                    <a:pt x="346" y="467"/>
                    <a:pt x="417" y="431"/>
                    <a:pt x="465" y="359"/>
                  </a:cubicBezTo>
                  <a:cubicBezTo>
                    <a:pt x="524" y="252"/>
                    <a:pt x="501" y="109"/>
                    <a:pt x="393" y="38"/>
                  </a:cubicBezTo>
                  <a:cubicBezTo>
                    <a:pt x="355" y="13"/>
                    <a:pt x="313" y="1"/>
                    <a:pt x="271" y="1"/>
                  </a:cubicBezTo>
                  <a:close/>
                  <a:moveTo>
                    <a:pt x="895" y="440"/>
                  </a:moveTo>
                  <a:cubicBezTo>
                    <a:pt x="825" y="440"/>
                    <a:pt x="757" y="475"/>
                    <a:pt x="715" y="538"/>
                  </a:cubicBezTo>
                  <a:cubicBezTo>
                    <a:pt x="631" y="633"/>
                    <a:pt x="655" y="776"/>
                    <a:pt x="762" y="860"/>
                  </a:cubicBezTo>
                  <a:cubicBezTo>
                    <a:pt x="798" y="895"/>
                    <a:pt x="858" y="907"/>
                    <a:pt x="905" y="907"/>
                  </a:cubicBezTo>
                  <a:cubicBezTo>
                    <a:pt x="977" y="895"/>
                    <a:pt x="1036" y="871"/>
                    <a:pt x="1084" y="812"/>
                  </a:cubicBezTo>
                  <a:cubicBezTo>
                    <a:pt x="1155" y="705"/>
                    <a:pt x="1132" y="562"/>
                    <a:pt x="1036" y="490"/>
                  </a:cubicBezTo>
                  <a:cubicBezTo>
                    <a:pt x="993" y="457"/>
                    <a:pt x="943" y="440"/>
                    <a:pt x="895" y="440"/>
                  </a:cubicBezTo>
                  <a:close/>
                  <a:moveTo>
                    <a:pt x="1496" y="923"/>
                  </a:moveTo>
                  <a:cubicBezTo>
                    <a:pt x="1432" y="923"/>
                    <a:pt x="1368" y="950"/>
                    <a:pt x="1322" y="1002"/>
                  </a:cubicBezTo>
                  <a:cubicBezTo>
                    <a:pt x="1239" y="1098"/>
                    <a:pt x="1251" y="1241"/>
                    <a:pt x="1346" y="1324"/>
                  </a:cubicBezTo>
                  <a:cubicBezTo>
                    <a:pt x="1393" y="1360"/>
                    <a:pt x="1453" y="1383"/>
                    <a:pt x="1501" y="1383"/>
                  </a:cubicBezTo>
                  <a:cubicBezTo>
                    <a:pt x="1572" y="1383"/>
                    <a:pt x="1632" y="1348"/>
                    <a:pt x="1679" y="1300"/>
                  </a:cubicBezTo>
                  <a:cubicBezTo>
                    <a:pt x="1763" y="1205"/>
                    <a:pt x="1751" y="1050"/>
                    <a:pt x="1644" y="979"/>
                  </a:cubicBezTo>
                  <a:cubicBezTo>
                    <a:pt x="1601" y="941"/>
                    <a:pt x="1548" y="923"/>
                    <a:pt x="1496" y="92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76"/>
            <p:cNvSpPr/>
            <p:nvPr/>
          </p:nvSpPr>
          <p:spPr>
            <a:xfrm>
              <a:off x="2824450" y="2515100"/>
              <a:ext cx="11625" cy="11550"/>
            </a:xfrm>
            <a:custGeom>
              <a:rect b="b" l="l" r="r" t="t"/>
              <a:pathLst>
                <a:path extrusionOk="0" h="462" w="465">
                  <a:moveTo>
                    <a:pt x="245" y="0"/>
                  </a:moveTo>
                  <a:cubicBezTo>
                    <a:pt x="182" y="0"/>
                    <a:pt x="116" y="24"/>
                    <a:pt x="72" y="69"/>
                  </a:cubicBezTo>
                  <a:cubicBezTo>
                    <a:pt x="60" y="81"/>
                    <a:pt x="48" y="93"/>
                    <a:pt x="48" y="105"/>
                  </a:cubicBezTo>
                  <a:cubicBezTo>
                    <a:pt x="36" y="116"/>
                    <a:pt x="24" y="128"/>
                    <a:pt x="24" y="140"/>
                  </a:cubicBezTo>
                  <a:cubicBezTo>
                    <a:pt x="12" y="164"/>
                    <a:pt x="12" y="176"/>
                    <a:pt x="12" y="188"/>
                  </a:cubicBezTo>
                  <a:cubicBezTo>
                    <a:pt x="12" y="200"/>
                    <a:pt x="0" y="224"/>
                    <a:pt x="0" y="236"/>
                  </a:cubicBezTo>
                  <a:cubicBezTo>
                    <a:pt x="12" y="295"/>
                    <a:pt x="36" y="355"/>
                    <a:pt x="84" y="390"/>
                  </a:cubicBezTo>
                  <a:cubicBezTo>
                    <a:pt x="96" y="414"/>
                    <a:pt x="131" y="426"/>
                    <a:pt x="155" y="438"/>
                  </a:cubicBezTo>
                  <a:cubicBezTo>
                    <a:pt x="179" y="450"/>
                    <a:pt x="215" y="462"/>
                    <a:pt x="250" y="462"/>
                  </a:cubicBezTo>
                  <a:cubicBezTo>
                    <a:pt x="310" y="462"/>
                    <a:pt x="358" y="426"/>
                    <a:pt x="405" y="390"/>
                  </a:cubicBezTo>
                  <a:cubicBezTo>
                    <a:pt x="453" y="343"/>
                    <a:pt x="465" y="283"/>
                    <a:pt x="465" y="224"/>
                  </a:cubicBezTo>
                  <a:cubicBezTo>
                    <a:pt x="465" y="200"/>
                    <a:pt x="465" y="188"/>
                    <a:pt x="465" y="176"/>
                  </a:cubicBezTo>
                  <a:cubicBezTo>
                    <a:pt x="465" y="164"/>
                    <a:pt x="453" y="152"/>
                    <a:pt x="453" y="128"/>
                  </a:cubicBezTo>
                  <a:cubicBezTo>
                    <a:pt x="441" y="116"/>
                    <a:pt x="441" y="105"/>
                    <a:pt x="429" y="93"/>
                  </a:cubicBezTo>
                  <a:cubicBezTo>
                    <a:pt x="417" y="81"/>
                    <a:pt x="405" y="69"/>
                    <a:pt x="393" y="57"/>
                  </a:cubicBezTo>
                  <a:cubicBezTo>
                    <a:pt x="355" y="18"/>
                    <a:pt x="300" y="0"/>
                    <a:pt x="2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76"/>
            <p:cNvSpPr/>
            <p:nvPr/>
          </p:nvSpPr>
          <p:spPr>
            <a:xfrm>
              <a:off x="2355925" y="2411525"/>
              <a:ext cx="77125" cy="54150"/>
            </a:xfrm>
            <a:custGeom>
              <a:rect b="b" l="l" r="r" t="t"/>
              <a:pathLst>
                <a:path extrusionOk="0" h="2166" w="3085">
                  <a:moveTo>
                    <a:pt x="2822" y="0"/>
                  </a:moveTo>
                  <a:cubicBezTo>
                    <a:pt x="2798" y="0"/>
                    <a:pt x="2774" y="3"/>
                    <a:pt x="2751" y="9"/>
                  </a:cubicBezTo>
                  <a:cubicBezTo>
                    <a:pt x="2728" y="21"/>
                    <a:pt x="2704" y="33"/>
                    <a:pt x="2692" y="45"/>
                  </a:cubicBezTo>
                  <a:cubicBezTo>
                    <a:pt x="2585" y="116"/>
                    <a:pt x="2561" y="259"/>
                    <a:pt x="2644" y="366"/>
                  </a:cubicBezTo>
                  <a:cubicBezTo>
                    <a:pt x="2686" y="430"/>
                    <a:pt x="2754" y="464"/>
                    <a:pt x="2824" y="464"/>
                  </a:cubicBezTo>
                  <a:cubicBezTo>
                    <a:pt x="2872" y="464"/>
                    <a:pt x="2922" y="448"/>
                    <a:pt x="2966" y="414"/>
                  </a:cubicBezTo>
                  <a:cubicBezTo>
                    <a:pt x="3061" y="342"/>
                    <a:pt x="3085" y="199"/>
                    <a:pt x="3013" y="92"/>
                  </a:cubicBezTo>
                  <a:cubicBezTo>
                    <a:pt x="2968" y="29"/>
                    <a:pt x="2896" y="0"/>
                    <a:pt x="2822" y="0"/>
                  </a:cubicBezTo>
                  <a:close/>
                  <a:moveTo>
                    <a:pt x="2197" y="448"/>
                  </a:moveTo>
                  <a:cubicBezTo>
                    <a:pt x="2171" y="448"/>
                    <a:pt x="2145" y="452"/>
                    <a:pt x="2120" y="461"/>
                  </a:cubicBezTo>
                  <a:cubicBezTo>
                    <a:pt x="2108" y="461"/>
                    <a:pt x="2085" y="473"/>
                    <a:pt x="2061" y="485"/>
                  </a:cubicBezTo>
                  <a:cubicBezTo>
                    <a:pt x="1966" y="557"/>
                    <a:pt x="1942" y="699"/>
                    <a:pt x="2013" y="807"/>
                  </a:cubicBezTo>
                  <a:cubicBezTo>
                    <a:pt x="2057" y="873"/>
                    <a:pt x="2128" y="907"/>
                    <a:pt x="2201" y="907"/>
                  </a:cubicBezTo>
                  <a:cubicBezTo>
                    <a:pt x="2247" y="907"/>
                    <a:pt x="2293" y="894"/>
                    <a:pt x="2335" y="866"/>
                  </a:cubicBezTo>
                  <a:cubicBezTo>
                    <a:pt x="2430" y="795"/>
                    <a:pt x="2466" y="652"/>
                    <a:pt x="2394" y="545"/>
                  </a:cubicBezTo>
                  <a:cubicBezTo>
                    <a:pt x="2341" y="483"/>
                    <a:pt x="2269" y="448"/>
                    <a:pt x="2197" y="448"/>
                  </a:cubicBezTo>
                  <a:close/>
                  <a:moveTo>
                    <a:pt x="1564" y="876"/>
                  </a:moveTo>
                  <a:cubicBezTo>
                    <a:pt x="1539" y="876"/>
                    <a:pt x="1514" y="881"/>
                    <a:pt x="1489" y="890"/>
                  </a:cubicBezTo>
                  <a:cubicBezTo>
                    <a:pt x="1465" y="902"/>
                    <a:pt x="1454" y="902"/>
                    <a:pt x="1430" y="914"/>
                  </a:cubicBezTo>
                  <a:cubicBezTo>
                    <a:pt x="1323" y="985"/>
                    <a:pt x="1299" y="1128"/>
                    <a:pt x="1370" y="1235"/>
                  </a:cubicBezTo>
                  <a:cubicBezTo>
                    <a:pt x="1416" y="1304"/>
                    <a:pt x="1492" y="1344"/>
                    <a:pt x="1569" y="1344"/>
                  </a:cubicBezTo>
                  <a:cubicBezTo>
                    <a:pt x="1611" y="1344"/>
                    <a:pt x="1654" y="1332"/>
                    <a:pt x="1692" y="1307"/>
                  </a:cubicBezTo>
                  <a:cubicBezTo>
                    <a:pt x="1799" y="1235"/>
                    <a:pt x="1823" y="1092"/>
                    <a:pt x="1751" y="985"/>
                  </a:cubicBezTo>
                  <a:cubicBezTo>
                    <a:pt x="1707" y="914"/>
                    <a:pt x="1636" y="876"/>
                    <a:pt x="1564" y="876"/>
                  </a:cubicBezTo>
                  <a:close/>
                  <a:moveTo>
                    <a:pt x="913" y="1295"/>
                  </a:moveTo>
                  <a:cubicBezTo>
                    <a:pt x="891" y="1295"/>
                    <a:pt x="868" y="1299"/>
                    <a:pt x="846" y="1307"/>
                  </a:cubicBezTo>
                  <a:cubicBezTo>
                    <a:pt x="823" y="1319"/>
                    <a:pt x="811" y="1331"/>
                    <a:pt x="799" y="1331"/>
                  </a:cubicBezTo>
                  <a:cubicBezTo>
                    <a:pt x="692" y="1402"/>
                    <a:pt x="656" y="1545"/>
                    <a:pt x="727" y="1652"/>
                  </a:cubicBezTo>
                  <a:cubicBezTo>
                    <a:pt x="766" y="1721"/>
                    <a:pt x="839" y="1761"/>
                    <a:pt x="915" y="1761"/>
                  </a:cubicBezTo>
                  <a:cubicBezTo>
                    <a:pt x="956" y="1761"/>
                    <a:pt x="999" y="1749"/>
                    <a:pt x="1037" y="1723"/>
                  </a:cubicBezTo>
                  <a:cubicBezTo>
                    <a:pt x="1144" y="1652"/>
                    <a:pt x="1180" y="1509"/>
                    <a:pt x="1108" y="1402"/>
                  </a:cubicBezTo>
                  <a:cubicBezTo>
                    <a:pt x="1062" y="1338"/>
                    <a:pt x="988" y="1295"/>
                    <a:pt x="913" y="1295"/>
                  </a:cubicBezTo>
                  <a:close/>
                  <a:moveTo>
                    <a:pt x="258" y="1700"/>
                  </a:moveTo>
                  <a:cubicBezTo>
                    <a:pt x="236" y="1700"/>
                    <a:pt x="213" y="1703"/>
                    <a:pt x="191" y="1712"/>
                  </a:cubicBezTo>
                  <a:cubicBezTo>
                    <a:pt x="168" y="1723"/>
                    <a:pt x="156" y="1723"/>
                    <a:pt x="144" y="1735"/>
                  </a:cubicBezTo>
                  <a:cubicBezTo>
                    <a:pt x="37" y="1807"/>
                    <a:pt x="1" y="1938"/>
                    <a:pt x="61" y="2057"/>
                  </a:cubicBezTo>
                  <a:cubicBezTo>
                    <a:pt x="107" y="2126"/>
                    <a:pt x="183" y="2165"/>
                    <a:pt x="259" y="2165"/>
                  </a:cubicBezTo>
                  <a:cubicBezTo>
                    <a:pt x="302" y="2165"/>
                    <a:pt x="344" y="2154"/>
                    <a:pt x="382" y="2128"/>
                  </a:cubicBezTo>
                  <a:cubicBezTo>
                    <a:pt x="489" y="2069"/>
                    <a:pt x="525" y="1926"/>
                    <a:pt x="465" y="1819"/>
                  </a:cubicBezTo>
                  <a:cubicBezTo>
                    <a:pt x="419" y="1745"/>
                    <a:pt x="337" y="1700"/>
                    <a:pt x="258" y="170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76"/>
            <p:cNvSpPr/>
            <p:nvPr/>
          </p:nvSpPr>
          <p:spPr>
            <a:xfrm>
              <a:off x="2464575" y="1908950"/>
              <a:ext cx="85750" cy="101100"/>
            </a:xfrm>
            <a:custGeom>
              <a:rect b="b" l="l" r="r" t="t"/>
              <a:pathLst>
                <a:path extrusionOk="0" h="4044" w="3430">
                  <a:moveTo>
                    <a:pt x="263" y="1"/>
                  </a:moveTo>
                  <a:cubicBezTo>
                    <a:pt x="205" y="1"/>
                    <a:pt x="148" y="22"/>
                    <a:pt x="108" y="62"/>
                  </a:cubicBezTo>
                  <a:cubicBezTo>
                    <a:pt x="13" y="145"/>
                    <a:pt x="1" y="300"/>
                    <a:pt x="96" y="383"/>
                  </a:cubicBezTo>
                  <a:cubicBezTo>
                    <a:pt x="142" y="436"/>
                    <a:pt x="206" y="463"/>
                    <a:pt x="270" y="463"/>
                  </a:cubicBezTo>
                  <a:cubicBezTo>
                    <a:pt x="322" y="463"/>
                    <a:pt x="375" y="445"/>
                    <a:pt x="417" y="407"/>
                  </a:cubicBezTo>
                  <a:cubicBezTo>
                    <a:pt x="513" y="312"/>
                    <a:pt x="513" y="169"/>
                    <a:pt x="429" y="74"/>
                  </a:cubicBezTo>
                  <a:cubicBezTo>
                    <a:pt x="386" y="25"/>
                    <a:pt x="324" y="1"/>
                    <a:pt x="263" y="1"/>
                  </a:cubicBezTo>
                  <a:close/>
                  <a:moveTo>
                    <a:pt x="785" y="572"/>
                  </a:moveTo>
                  <a:cubicBezTo>
                    <a:pt x="726" y="572"/>
                    <a:pt x="666" y="593"/>
                    <a:pt x="620" y="633"/>
                  </a:cubicBezTo>
                  <a:cubicBezTo>
                    <a:pt x="525" y="717"/>
                    <a:pt x="513" y="860"/>
                    <a:pt x="608" y="955"/>
                  </a:cubicBezTo>
                  <a:cubicBezTo>
                    <a:pt x="654" y="1007"/>
                    <a:pt x="718" y="1034"/>
                    <a:pt x="782" y="1034"/>
                  </a:cubicBezTo>
                  <a:cubicBezTo>
                    <a:pt x="834" y="1034"/>
                    <a:pt x="887" y="1016"/>
                    <a:pt x="929" y="979"/>
                  </a:cubicBezTo>
                  <a:cubicBezTo>
                    <a:pt x="1025" y="895"/>
                    <a:pt x="1037" y="752"/>
                    <a:pt x="953" y="657"/>
                  </a:cubicBezTo>
                  <a:cubicBezTo>
                    <a:pt x="953" y="645"/>
                    <a:pt x="953" y="645"/>
                    <a:pt x="953" y="645"/>
                  </a:cubicBezTo>
                  <a:cubicBezTo>
                    <a:pt x="910" y="596"/>
                    <a:pt x="848" y="572"/>
                    <a:pt x="785" y="572"/>
                  </a:cubicBezTo>
                  <a:close/>
                  <a:moveTo>
                    <a:pt x="1280" y="1149"/>
                  </a:moveTo>
                  <a:cubicBezTo>
                    <a:pt x="1227" y="1149"/>
                    <a:pt x="1175" y="1167"/>
                    <a:pt x="1132" y="1205"/>
                  </a:cubicBezTo>
                  <a:cubicBezTo>
                    <a:pt x="1037" y="1288"/>
                    <a:pt x="1025" y="1431"/>
                    <a:pt x="1108" y="1538"/>
                  </a:cubicBezTo>
                  <a:cubicBezTo>
                    <a:pt x="1154" y="1591"/>
                    <a:pt x="1218" y="1618"/>
                    <a:pt x="1282" y="1618"/>
                  </a:cubicBezTo>
                  <a:cubicBezTo>
                    <a:pt x="1334" y="1618"/>
                    <a:pt x="1387" y="1600"/>
                    <a:pt x="1430" y="1562"/>
                  </a:cubicBezTo>
                  <a:cubicBezTo>
                    <a:pt x="1525" y="1479"/>
                    <a:pt x="1537" y="1336"/>
                    <a:pt x="1453" y="1229"/>
                  </a:cubicBezTo>
                  <a:cubicBezTo>
                    <a:pt x="1407" y="1176"/>
                    <a:pt x="1344" y="1149"/>
                    <a:pt x="1280" y="1149"/>
                  </a:cubicBezTo>
                  <a:close/>
                  <a:moveTo>
                    <a:pt x="1773" y="1744"/>
                  </a:moveTo>
                  <a:cubicBezTo>
                    <a:pt x="1721" y="1744"/>
                    <a:pt x="1668" y="1763"/>
                    <a:pt x="1620" y="1800"/>
                  </a:cubicBezTo>
                  <a:cubicBezTo>
                    <a:pt x="1525" y="1872"/>
                    <a:pt x="1513" y="2026"/>
                    <a:pt x="1596" y="2122"/>
                  </a:cubicBezTo>
                  <a:cubicBezTo>
                    <a:pt x="1638" y="2177"/>
                    <a:pt x="1708" y="2208"/>
                    <a:pt x="1777" y="2208"/>
                  </a:cubicBezTo>
                  <a:cubicBezTo>
                    <a:pt x="1828" y="2208"/>
                    <a:pt x="1878" y="2192"/>
                    <a:pt x="1918" y="2157"/>
                  </a:cubicBezTo>
                  <a:cubicBezTo>
                    <a:pt x="2013" y="2074"/>
                    <a:pt x="2025" y="1931"/>
                    <a:pt x="1953" y="1836"/>
                  </a:cubicBezTo>
                  <a:cubicBezTo>
                    <a:pt x="1953" y="1824"/>
                    <a:pt x="1941" y="1824"/>
                    <a:pt x="1941" y="1824"/>
                  </a:cubicBezTo>
                  <a:cubicBezTo>
                    <a:pt x="1896" y="1772"/>
                    <a:pt x="1835" y="1744"/>
                    <a:pt x="1773" y="1744"/>
                  </a:cubicBezTo>
                  <a:close/>
                  <a:moveTo>
                    <a:pt x="2248" y="2350"/>
                  </a:moveTo>
                  <a:cubicBezTo>
                    <a:pt x="2199" y="2350"/>
                    <a:pt x="2149" y="2365"/>
                    <a:pt x="2108" y="2395"/>
                  </a:cubicBezTo>
                  <a:cubicBezTo>
                    <a:pt x="2013" y="2479"/>
                    <a:pt x="1989" y="2622"/>
                    <a:pt x="2072" y="2717"/>
                  </a:cubicBezTo>
                  <a:cubicBezTo>
                    <a:pt x="2114" y="2779"/>
                    <a:pt x="2180" y="2810"/>
                    <a:pt x="2249" y="2810"/>
                  </a:cubicBezTo>
                  <a:cubicBezTo>
                    <a:pt x="2299" y="2810"/>
                    <a:pt x="2349" y="2794"/>
                    <a:pt x="2394" y="2765"/>
                  </a:cubicBezTo>
                  <a:cubicBezTo>
                    <a:pt x="2489" y="2681"/>
                    <a:pt x="2513" y="2538"/>
                    <a:pt x="2430" y="2431"/>
                  </a:cubicBezTo>
                  <a:cubicBezTo>
                    <a:pt x="2382" y="2377"/>
                    <a:pt x="2315" y="2350"/>
                    <a:pt x="2248" y="2350"/>
                  </a:cubicBezTo>
                  <a:close/>
                  <a:moveTo>
                    <a:pt x="2720" y="2957"/>
                  </a:moveTo>
                  <a:cubicBezTo>
                    <a:pt x="2673" y="2957"/>
                    <a:pt x="2625" y="2972"/>
                    <a:pt x="2584" y="3003"/>
                  </a:cubicBezTo>
                  <a:cubicBezTo>
                    <a:pt x="2477" y="3086"/>
                    <a:pt x="2453" y="3229"/>
                    <a:pt x="2537" y="3324"/>
                  </a:cubicBezTo>
                  <a:cubicBezTo>
                    <a:pt x="2579" y="3388"/>
                    <a:pt x="2647" y="3422"/>
                    <a:pt x="2717" y="3422"/>
                  </a:cubicBezTo>
                  <a:cubicBezTo>
                    <a:pt x="2765" y="3422"/>
                    <a:pt x="2815" y="3406"/>
                    <a:pt x="2858" y="3372"/>
                  </a:cubicBezTo>
                  <a:cubicBezTo>
                    <a:pt x="2954" y="3300"/>
                    <a:pt x="2977" y="3157"/>
                    <a:pt x="2906" y="3050"/>
                  </a:cubicBezTo>
                  <a:cubicBezTo>
                    <a:pt x="2894" y="3050"/>
                    <a:pt x="2894" y="3038"/>
                    <a:pt x="2894" y="3038"/>
                  </a:cubicBezTo>
                  <a:cubicBezTo>
                    <a:pt x="2846" y="2984"/>
                    <a:pt x="2783" y="2957"/>
                    <a:pt x="2720" y="2957"/>
                  </a:cubicBezTo>
                  <a:close/>
                  <a:moveTo>
                    <a:pt x="3165" y="3580"/>
                  </a:moveTo>
                  <a:cubicBezTo>
                    <a:pt x="3120" y="3580"/>
                    <a:pt x="3076" y="3593"/>
                    <a:pt x="3037" y="3622"/>
                  </a:cubicBezTo>
                  <a:cubicBezTo>
                    <a:pt x="2930" y="3693"/>
                    <a:pt x="2906" y="3836"/>
                    <a:pt x="2989" y="3943"/>
                  </a:cubicBezTo>
                  <a:cubicBezTo>
                    <a:pt x="3033" y="4009"/>
                    <a:pt x="3104" y="4044"/>
                    <a:pt x="3177" y="4044"/>
                  </a:cubicBezTo>
                  <a:cubicBezTo>
                    <a:pt x="3223" y="4044"/>
                    <a:pt x="3270" y="4030"/>
                    <a:pt x="3311" y="4003"/>
                  </a:cubicBezTo>
                  <a:cubicBezTo>
                    <a:pt x="3406" y="3919"/>
                    <a:pt x="3430" y="3777"/>
                    <a:pt x="3358" y="3681"/>
                  </a:cubicBezTo>
                  <a:cubicBezTo>
                    <a:pt x="3358" y="3669"/>
                    <a:pt x="3346" y="3669"/>
                    <a:pt x="3346" y="3658"/>
                  </a:cubicBezTo>
                  <a:cubicBezTo>
                    <a:pt x="3297" y="3608"/>
                    <a:pt x="3231" y="3580"/>
                    <a:pt x="3165" y="358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76"/>
            <p:cNvSpPr/>
            <p:nvPr/>
          </p:nvSpPr>
          <p:spPr>
            <a:xfrm>
              <a:off x="2307125" y="2201475"/>
              <a:ext cx="78000" cy="52350"/>
            </a:xfrm>
            <a:custGeom>
              <a:rect b="b" l="l" r="r" t="t"/>
              <a:pathLst>
                <a:path extrusionOk="0" h="2094" w="3120">
                  <a:moveTo>
                    <a:pt x="257" y="0"/>
                  </a:moveTo>
                  <a:cubicBezTo>
                    <a:pt x="178" y="0"/>
                    <a:pt x="100" y="40"/>
                    <a:pt x="60" y="112"/>
                  </a:cubicBezTo>
                  <a:cubicBezTo>
                    <a:pt x="0" y="208"/>
                    <a:pt x="24" y="315"/>
                    <a:pt x="84" y="386"/>
                  </a:cubicBezTo>
                  <a:cubicBezTo>
                    <a:pt x="108" y="398"/>
                    <a:pt x="119" y="422"/>
                    <a:pt x="143" y="434"/>
                  </a:cubicBezTo>
                  <a:cubicBezTo>
                    <a:pt x="177" y="453"/>
                    <a:pt x="215" y="462"/>
                    <a:pt x="253" y="462"/>
                  </a:cubicBezTo>
                  <a:cubicBezTo>
                    <a:pt x="333" y="462"/>
                    <a:pt x="412" y="420"/>
                    <a:pt x="453" y="339"/>
                  </a:cubicBezTo>
                  <a:cubicBezTo>
                    <a:pt x="524" y="231"/>
                    <a:pt x="477" y="88"/>
                    <a:pt x="369" y="29"/>
                  </a:cubicBezTo>
                  <a:cubicBezTo>
                    <a:pt x="335" y="10"/>
                    <a:pt x="296" y="0"/>
                    <a:pt x="257" y="0"/>
                  </a:cubicBezTo>
                  <a:close/>
                  <a:moveTo>
                    <a:pt x="914" y="385"/>
                  </a:moveTo>
                  <a:cubicBezTo>
                    <a:pt x="838" y="385"/>
                    <a:pt x="765" y="424"/>
                    <a:pt x="727" y="493"/>
                  </a:cubicBezTo>
                  <a:cubicBezTo>
                    <a:pt x="667" y="589"/>
                    <a:pt x="679" y="696"/>
                    <a:pt x="750" y="779"/>
                  </a:cubicBezTo>
                  <a:cubicBezTo>
                    <a:pt x="762" y="791"/>
                    <a:pt x="786" y="803"/>
                    <a:pt x="798" y="815"/>
                  </a:cubicBezTo>
                  <a:cubicBezTo>
                    <a:pt x="837" y="834"/>
                    <a:pt x="877" y="843"/>
                    <a:pt x="916" y="843"/>
                  </a:cubicBezTo>
                  <a:cubicBezTo>
                    <a:pt x="996" y="843"/>
                    <a:pt x="1071" y="804"/>
                    <a:pt x="1120" y="731"/>
                  </a:cubicBezTo>
                  <a:cubicBezTo>
                    <a:pt x="1179" y="624"/>
                    <a:pt x="1143" y="481"/>
                    <a:pt x="1036" y="422"/>
                  </a:cubicBezTo>
                  <a:cubicBezTo>
                    <a:pt x="998" y="397"/>
                    <a:pt x="956" y="385"/>
                    <a:pt x="914" y="385"/>
                  </a:cubicBezTo>
                  <a:close/>
                  <a:moveTo>
                    <a:pt x="1580" y="790"/>
                  </a:moveTo>
                  <a:cubicBezTo>
                    <a:pt x="1504" y="790"/>
                    <a:pt x="1428" y="829"/>
                    <a:pt x="1381" y="898"/>
                  </a:cubicBezTo>
                  <a:cubicBezTo>
                    <a:pt x="1322" y="981"/>
                    <a:pt x="1334" y="1101"/>
                    <a:pt x="1405" y="1172"/>
                  </a:cubicBezTo>
                  <a:cubicBezTo>
                    <a:pt x="1417" y="1196"/>
                    <a:pt x="1441" y="1208"/>
                    <a:pt x="1453" y="1208"/>
                  </a:cubicBezTo>
                  <a:cubicBezTo>
                    <a:pt x="1491" y="1233"/>
                    <a:pt x="1533" y="1245"/>
                    <a:pt x="1575" y="1245"/>
                  </a:cubicBezTo>
                  <a:cubicBezTo>
                    <a:pt x="1652" y="1245"/>
                    <a:pt x="1728" y="1205"/>
                    <a:pt x="1774" y="1136"/>
                  </a:cubicBezTo>
                  <a:cubicBezTo>
                    <a:pt x="1834" y="1029"/>
                    <a:pt x="1810" y="886"/>
                    <a:pt x="1703" y="827"/>
                  </a:cubicBezTo>
                  <a:cubicBezTo>
                    <a:pt x="1665" y="801"/>
                    <a:pt x="1623" y="790"/>
                    <a:pt x="1580" y="790"/>
                  </a:cubicBezTo>
                  <a:close/>
                  <a:moveTo>
                    <a:pt x="2213" y="1203"/>
                  </a:moveTo>
                  <a:cubicBezTo>
                    <a:pt x="2139" y="1203"/>
                    <a:pt x="2068" y="1237"/>
                    <a:pt x="2024" y="1303"/>
                  </a:cubicBezTo>
                  <a:cubicBezTo>
                    <a:pt x="1965" y="1398"/>
                    <a:pt x="1989" y="1517"/>
                    <a:pt x="2060" y="1589"/>
                  </a:cubicBezTo>
                  <a:cubicBezTo>
                    <a:pt x="2072" y="1601"/>
                    <a:pt x="2084" y="1612"/>
                    <a:pt x="2096" y="1624"/>
                  </a:cubicBezTo>
                  <a:cubicBezTo>
                    <a:pt x="2137" y="1652"/>
                    <a:pt x="2183" y="1665"/>
                    <a:pt x="2229" y="1665"/>
                  </a:cubicBezTo>
                  <a:cubicBezTo>
                    <a:pt x="2302" y="1665"/>
                    <a:pt x="2373" y="1631"/>
                    <a:pt x="2417" y="1565"/>
                  </a:cubicBezTo>
                  <a:cubicBezTo>
                    <a:pt x="2489" y="1458"/>
                    <a:pt x="2453" y="1315"/>
                    <a:pt x="2346" y="1243"/>
                  </a:cubicBezTo>
                  <a:cubicBezTo>
                    <a:pt x="2305" y="1216"/>
                    <a:pt x="2258" y="1203"/>
                    <a:pt x="2213" y="1203"/>
                  </a:cubicBezTo>
                  <a:close/>
                  <a:moveTo>
                    <a:pt x="2856" y="1631"/>
                  </a:moveTo>
                  <a:cubicBezTo>
                    <a:pt x="2782" y="1631"/>
                    <a:pt x="2711" y="1666"/>
                    <a:pt x="2667" y="1732"/>
                  </a:cubicBezTo>
                  <a:cubicBezTo>
                    <a:pt x="2608" y="1827"/>
                    <a:pt x="2620" y="1946"/>
                    <a:pt x="2691" y="2029"/>
                  </a:cubicBezTo>
                  <a:cubicBezTo>
                    <a:pt x="2703" y="2029"/>
                    <a:pt x="2715" y="2041"/>
                    <a:pt x="2727" y="2053"/>
                  </a:cubicBezTo>
                  <a:cubicBezTo>
                    <a:pt x="2768" y="2080"/>
                    <a:pt x="2814" y="2094"/>
                    <a:pt x="2860" y="2094"/>
                  </a:cubicBezTo>
                  <a:cubicBezTo>
                    <a:pt x="2933" y="2094"/>
                    <a:pt x="3004" y="2059"/>
                    <a:pt x="3048" y="1993"/>
                  </a:cubicBezTo>
                  <a:cubicBezTo>
                    <a:pt x="3120" y="1886"/>
                    <a:pt x="3096" y="1743"/>
                    <a:pt x="2989" y="1672"/>
                  </a:cubicBezTo>
                  <a:cubicBezTo>
                    <a:pt x="2948" y="1645"/>
                    <a:pt x="2901" y="1631"/>
                    <a:pt x="2856" y="163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76"/>
            <p:cNvSpPr/>
            <p:nvPr/>
          </p:nvSpPr>
          <p:spPr>
            <a:xfrm>
              <a:off x="2932500" y="2125975"/>
              <a:ext cx="11625" cy="11650"/>
            </a:xfrm>
            <a:custGeom>
              <a:rect b="b" l="l" r="r" t="t"/>
              <a:pathLst>
                <a:path extrusionOk="0" h="466" w="465">
                  <a:moveTo>
                    <a:pt x="215" y="1"/>
                  </a:moveTo>
                  <a:cubicBezTo>
                    <a:pt x="203" y="1"/>
                    <a:pt x="191" y="1"/>
                    <a:pt x="167" y="13"/>
                  </a:cubicBezTo>
                  <a:cubicBezTo>
                    <a:pt x="155" y="13"/>
                    <a:pt x="143" y="13"/>
                    <a:pt x="131" y="25"/>
                  </a:cubicBezTo>
                  <a:cubicBezTo>
                    <a:pt x="60" y="49"/>
                    <a:pt x="12" y="120"/>
                    <a:pt x="0" y="191"/>
                  </a:cubicBezTo>
                  <a:cubicBezTo>
                    <a:pt x="0" y="215"/>
                    <a:pt x="0" y="227"/>
                    <a:pt x="0" y="239"/>
                  </a:cubicBezTo>
                  <a:cubicBezTo>
                    <a:pt x="0" y="251"/>
                    <a:pt x="0" y="275"/>
                    <a:pt x="0" y="287"/>
                  </a:cubicBezTo>
                  <a:cubicBezTo>
                    <a:pt x="0" y="299"/>
                    <a:pt x="12" y="311"/>
                    <a:pt x="12" y="334"/>
                  </a:cubicBezTo>
                  <a:cubicBezTo>
                    <a:pt x="36" y="382"/>
                    <a:pt x="84" y="430"/>
                    <a:pt x="143" y="453"/>
                  </a:cubicBezTo>
                  <a:cubicBezTo>
                    <a:pt x="179" y="465"/>
                    <a:pt x="203" y="465"/>
                    <a:pt x="239" y="465"/>
                  </a:cubicBezTo>
                  <a:cubicBezTo>
                    <a:pt x="262" y="465"/>
                    <a:pt x="298" y="453"/>
                    <a:pt x="322" y="441"/>
                  </a:cubicBezTo>
                  <a:cubicBezTo>
                    <a:pt x="346" y="430"/>
                    <a:pt x="369" y="418"/>
                    <a:pt x="393" y="394"/>
                  </a:cubicBezTo>
                  <a:cubicBezTo>
                    <a:pt x="417" y="370"/>
                    <a:pt x="429" y="346"/>
                    <a:pt x="441" y="311"/>
                  </a:cubicBezTo>
                  <a:cubicBezTo>
                    <a:pt x="465" y="251"/>
                    <a:pt x="465" y="191"/>
                    <a:pt x="441" y="132"/>
                  </a:cubicBezTo>
                  <a:cubicBezTo>
                    <a:pt x="417" y="108"/>
                    <a:pt x="405" y="84"/>
                    <a:pt x="381" y="60"/>
                  </a:cubicBezTo>
                  <a:cubicBezTo>
                    <a:pt x="358" y="49"/>
                    <a:pt x="334" y="25"/>
                    <a:pt x="310" y="13"/>
                  </a:cubicBezTo>
                  <a:cubicBezTo>
                    <a:pt x="298" y="13"/>
                    <a:pt x="274" y="1"/>
                    <a:pt x="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76"/>
            <p:cNvSpPr/>
            <p:nvPr/>
          </p:nvSpPr>
          <p:spPr>
            <a:xfrm>
              <a:off x="2881600" y="2134275"/>
              <a:ext cx="45275" cy="31450"/>
            </a:xfrm>
            <a:custGeom>
              <a:rect b="b" l="l" r="r" t="t"/>
              <a:pathLst>
                <a:path extrusionOk="0" h="1258" w="1811">
                  <a:moveTo>
                    <a:pt x="1567" y="0"/>
                  </a:moveTo>
                  <a:cubicBezTo>
                    <a:pt x="1532" y="0"/>
                    <a:pt x="1497" y="8"/>
                    <a:pt x="1465" y="26"/>
                  </a:cubicBezTo>
                  <a:cubicBezTo>
                    <a:pt x="1346" y="86"/>
                    <a:pt x="1310" y="229"/>
                    <a:pt x="1370" y="336"/>
                  </a:cubicBezTo>
                  <a:cubicBezTo>
                    <a:pt x="1412" y="420"/>
                    <a:pt x="1490" y="468"/>
                    <a:pt x="1574" y="468"/>
                  </a:cubicBezTo>
                  <a:cubicBezTo>
                    <a:pt x="1609" y="468"/>
                    <a:pt x="1644" y="460"/>
                    <a:pt x="1679" y="443"/>
                  </a:cubicBezTo>
                  <a:cubicBezTo>
                    <a:pt x="1727" y="407"/>
                    <a:pt x="1763" y="371"/>
                    <a:pt x="1786" y="312"/>
                  </a:cubicBezTo>
                  <a:cubicBezTo>
                    <a:pt x="1810" y="252"/>
                    <a:pt x="1810" y="181"/>
                    <a:pt x="1774" y="121"/>
                  </a:cubicBezTo>
                  <a:cubicBezTo>
                    <a:pt x="1733" y="46"/>
                    <a:pt x="1650" y="0"/>
                    <a:pt x="1567" y="0"/>
                  </a:cubicBezTo>
                  <a:close/>
                  <a:moveTo>
                    <a:pt x="908" y="382"/>
                  </a:moveTo>
                  <a:cubicBezTo>
                    <a:pt x="867" y="382"/>
                    <a:pt x="824" y="394"/>
                    <a:pt x="786" y="419"/>
                  </a:cubicBezTo>
                  <a:cubicBezTo>
                    <a:pt x="667" y="479"/>
                    <a:pt x="643" y="621"/>
                    <a:pt x="703" y="729"/>
                  </a:cubicBezTo>
                  <a:cubicBezTo>
                    <a:pt x="751" y="801"/>
                    <a:pt x="826" y="841"/>
                    <a:pt x="907" y="841"/>
                  </a:cubicBezTo>
                  <a:cubicBezTo>
                    <a:pt x="946" y="841"/>
                    <a:pt x="986" y="831"/>
                    <a:pt x="1024" y="812"/>
                  </a:cubicBezTo>
                  <a:cubicBezTo>
                    <a:pt x="1072" y="776"/>
                    <a:pt x="1096" y="741"/>
                    <a:pt x="1120" y="693"/>
                  </a:cubicBezTo>
                  <a:cubicBezTo>
                    <a:pt x="1143" y="633"/>
                    <a:pt x="1132" y="550"/>
                    <a:pt x="1096" y="490"/>
                  </a:cubicBezTo>
                  <a:cubicBezTo>
                    <a:pt x="1057" y="421"/>
                    <a:pt x="984" y="382"/>
                    <a:pt x="908" y="382"/>
                  </a:cubicBezTo>
                  <a:close/>
                  <a:moveTo>
                    <a:pt x="253" y="795"/>
                  </a:moveTo>
                  <a:cubicBezTo>
                    <a:pt x="207" y="795"/>
                    <a:pt x="161" y="808"/>
                    <a:pt x="119" y="836"/>
                  </a:cubicBezTo>
                  <a:cubicBezTo>
                    <a:pt x="24" y="919"/>
                    <a:pt x="0" y="1062"/>
                    <a:pt x="72" y="1157"/>
                  </a:cubicBezTo>
                  <a:cubicBezTo>
                    <a:pt x="116" y="1223"/>
                    <a:pt x="187" y="1258"/>
                    <a:pt x="260" y="1258"/>
                  </a:cubicBezTo>
                  <a:cubicBezTo>
                    <a:pt x="306" y="1258"/>
                    <a:pt x="352" y="1244"/>
                    <a:pt x="393" y="1217"/>
                  </a:cubicBezTo>
                  <a:cubicBezTo>
                    <a:pt x="429" y="1193"/>
                    <a:pt x="453" y="1157"/>
                    <a:pt x="477" y="1110"/>
                  </a:cubicBezTo>
                  <a:cubicBezTo>
                    <a:pt x="500" y="1038"/>
                    <a:pt x="489" y="967"/>
                    <a:pt x="441" y="895"/>
                  </a:cubicBezTo>
                  <a:cubicBezTo>
                    <a:pt x="397" y="829"/>
                    <a:pt x="326" y="795"/>
                    <a:pt x="253" y="79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76"/>
            <p:cNvSpPr/>
            <p:nvPr/>
          </p:nvSpPr>
          <p:spPr>
            <a:xfrm>
              <a:off x="2866125" y="2165875"/>
              <a:ext cx="12525" cy="11475"/>
            </a:xfrm>
            <a:custGeom>
              <a:rect b="b" l="l" r="r" t="t"/>
              <a:pathLst>
                <a:path extrusionOk="0" h="459" w="501">
                  <a:moveTo>
                    <a:pt x="215" y="0"/>
                  </a:moveTo>
                  <a:cubicBezTo>
                    <a:pt x="191" y="0"/>
                    <a:pt x="179" y="12"/>
                    <a:pt x="167" y="12"/>
                  </a:cubicBezTo>
                  <a:cubicBezTo>
                    <a:pt x="60" y="72"/>
                    <a:pt x="0" y="215"/>
                    <a:pt x="48" y="322"/>
                  </a:cubicBezTo>
                  <a:cubicBezTo>
                    <a:pt x="60" y="334"/>
                    <a:pt x="72" y="346"/>
                    <a:pt x="72" y="358"/>
                  </a:cubicBezTo>
                  <a:cubicBezTo>
                    <a:pt x="84" y="369"/>
                    <a:pt x="96" y="381"/>
                    <a:pt x="107" y="393"/>
                  </a:cubicBezTo>
                  <a:cubicBezTo>
                    <a:pt x="119" y="405"/>
                    <a:pt x="131" y="417"/>
                    <a:pt x="143" y="429"/>
                  </a:cubicBezTo>
                  <a:cubicBezTo>
                    <a:pt x="155" y="429"/>
                    <a:pt x="167" y="441"/>
                    <a:pt x="179" y="441"/>
                  </a:cubicBezTo>
                  <a:cubicBezTo>
                    <a:pt x="209" y="453"/>
                    <a:pt x="238" y="459"/>
                    <a:pt x="268" y="459"/>
                  </a:cubicBezTo>
                  <a:cubicBezTo>
                    <a:pt x="298" y="459"/>
                    <a:pt x="328" y="453"/>
                    <a:pt x="357" y="441"/>
                  </a:cubicBezTo>
                  <a:cubicBezTo>
                    <a:pt x="381" y="429"/>
                    <a:pt x="405" y="405"/>
                    <a:pt x="429" y="381"/>
                  </a:cubicBezTo>
                  <a:cubicBezTo>
                    <a:pt x="453" y="358"/>
                    <a:pt x="465" y="334"/>
                    <a:pt x="477" y="310"/>
                  </a:cubicBezTo>
                  <a:cubicBezTo>
                    <a:pt x="500" y="250"/>
                    <a:pt x="500" y="191"/>
                    <a:pt x="477" y="131"/>
                  </a:cubicBezTo>
                  <a:cubicBezTo>
                    <a:pt x="441" y="72"/>
                    <a:pt x="405" y="36"/>
                    <a:pt x="346" y="12"/>
                  </a:cubicBezTo>
                  <a:cubicBezTo>
                    <a:pt x="322" y="0"/>
                    <a:pt x="310" y="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76"/>
            <p:cNvSpPr/>
            <p:nvPr/>
          </p:nvSpPr>
          <p:spPr>
            <a:xfrm>
              <a:off x="2963150" y="2237850"/>
              <a:ext cx="11650" cy="11625"/>
            </a:xfrm>
            <a:custGeom>
              <a:rect b="b" l="l" r="r" t="t"/>
              <a:pathLst>
                <a:path extrusionOk="0" h="465" w="466">
                  <a:moveTo>
                    <a:pt x="231" y="0"/>
                  </a:moveTo>
                  <a:cubicBezTo>
                    <a:pt x="161" y="0"/>
                    <a:pt x="102" y="34"/>
                    <a:pt x="60" y="86"/>
                  </a:cubicBezTo>
                  <a:cubicBezTo>
                    <a:pt x="48" y="86"/>
                    <a:pt x="36" y="110"/>
                    <a:pt x="36" y="122"/>
                  </a:cubicBezTo>
                  <a:cubicBezTo>
                    <a:pt x="25" y="134"/>
                    <a:pt x="13" y="146"/>
                    <a:pt x="13" y="157"/>
                  </a:cubicBezTo>
                  <a:cubicBezTo>
                    <a:pt x="13" y="169"/>
                    <a:pt x="1" y="193"/>
                    <a:pt x="1" y="205"/>
                  </a:cubicBezTo>
                  <a:cubicBezTo>
                    <a:pt x="1" y="265"/>
                    <a:pt x="13" y="324"/>
                    <a:pt x="48" y="372"/>
                  </a:cubicBezTo>
                  <a:cubicBezTo>
                    <a:pt x="72" y="396"/>
                    <a:pt x="96" y="419"/>
                    <a:pt x="120" y="431"/>
                  </a:cubicBezTo>
                  <a:cubicBezTo>
                    <a:pt x="144" y="443"/>
                    <a:pt x="179" y="455"/>
                    <a:pt x="203" y="455"/>
                  </a:cubicBezTo>
                  <a:cubicBezTo>
                    <a:pt x="221" y="461"/>
                    <a:pt x="236" y="464"/>
                    <a:pt x="251" y="464"/>
                  </a:cubicBezTo>
                  <a:cubicBezTo>
                    <a:pt x="266" y="464"/>
                    <a:pt x="281" y="461"/>
                    <a:pt x="298" y="455"/>
                  </a:cubicBezTo>
                  <a:cubicBezTo>
                    <a:pt x="322" y="443"/>
                    <a:pt x="346" y="431"/>
                    <a:pt x="370" y="408"/>
                  </a:cubicBezTo>
                  <a:cubicBezTo>
                    <a:pt x="429" y="372"/>
                    <a:pt x="453" y="324"/>
                    <a:pt x="465" y="253"/>
                  </a:cubicBezTo>
                  <a:cubicBezTo>
                    <a:pt x="465" y="229"/>
                    <a:pt x="465" y="193"/>
                    <a:pt x="453" y="169"/>
                  </a:cubicBezTo>
                  <a:cubicBezTo>
                    <a:pt x="441" y="134"/>
                    <a:pt x="429" y="110"/>
                    <a:pt x="417" y="86"/>
                  </a:cubicBezTo>
                  <a:cubicBezTo>
                    <a:pt x="406" y="74"/>
                    <a:pt x="394" y="62"/>
                    <a:pt x="382" y="50"/>
                  </a:cubicBezTo>
                  <a:cubicBezTo>
                    <a:pt x="370" y="50"/>
                    <a:pt x="358" y="38"/>
                    <a:pt x="346" y="27"/>
                  </a:cubicBezTo>
                  <a:cubicBezTo>
                    <a:pt x="334" y="27"/>
                    <a:pt x="322" y="15"/>
                    <a:pt x="298" y="15"/>
                  </a:cubicBezTo>
                  <a:cubicBezTo>
                    <a:pt x="286" y="3"/>
                    <a:pt x="275" y="3"/>
                    <a:pt x="263" y="3"/>
                  </a:cubicBezTo>
                  <a:cubicBezTo>
                    <a:pt x="252" y="1"/>
                    <a:pt x="241" y="0"/>
                    <a:pt x="2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76"/>
            <p:cNvSpPr/>
            <p:nvPr/>
          </p:nvSpPr>
          <p:spPr>
            <a:xfrm>
              <a:off x="2905400" y="2235225"/>
              <a:ext cx="50350" cy="12300"/>
            </a:xfrm>
            <a:custGeom>
              <a:rect b="b" l="l" r="r" t="t"/>
              <a:pathLst>
                <a:path extrusionOk="0" h="492" w="2014">
                  <a:moveTo>
                    <a:pt x="1013" y="1"/>
                  </a:moveTo>
                  <a:cubicBezTo>
                    <a:pt x="882" y="1"/>
                    <a:pt x="775" y="108"/>
                    <a:pt x="775" y="239"/>
                  </a:cubicBezTo>
                  <a:cubicBezTo>
                    <a:pt x="775" y="358"/>
                    <a:pt x="882" y="465"/>
                    <a:pt x="1013" y="465"/>
                  </a:cubicBezTo>
                  <a:cubicBezTo>
                    <a:pt x="1061" y="465"/>
                    <a:pt x="1120" y="453"/>
                    <a:pt x="1156" y="417"/>
                  </a:cubicBezTo>
                  <a:cubicBezTo>
                    <a:pt x="1203" y="370"/>
                    <a:pt x="1239" y="310"/>
                    <a:pt x="1239" y="239"/>
                  </a:cubicBezTo>
                  <a:cubicBezTo>
                    <a:pt x="1239" y="108"/>
                    <a:pt x="1144" y="1"/>
                    <a:pt x="1013" y="1"/>
                  </a:cubicBezTo>
                  <a:close/>
                  <a:moveTo>
                    <a:pt x="227" y="24"/>
                  </a:moveTo>
                  <a:cubicBezTo>
                    <a:pt x="96" y="36"/>
                    <a:pt x="1" y="143"/>
                    <a:pt x="13" y="274"/>
                  </a:cubicBezTo>
                  <a:cubicBezTo>
                    <a:pt x="24" y="398"/>
                    <a:pt x="120" y="490"/>
                    <a:pt x="241" y="490"/>
                  </a:cubicBezTo>
                  <a:cubicBezTo>
                    <a:pt x="248" y="490"/>
                    <a:pt x="255" y="489"/>
                    <a:pt x="263" y="489"/>
                  </a:cubicBezTo>
                  <a:cubicBezTo>
                    <a:pt x="310" y="489"/>
                    <a:pt x="346" y="465"/>
                    <a:pt x="382" y="441"/>
                  </a:cubicBezTo>
                  <a:cubicBezTo>
                    <a:pt x="441" y="393"/>
                    <a:pt x="477" y="322"/>
                    <a:pt x="477" y="239"/>
                  </a:cubicBezTo>
                  <a:cubicBezTo>
                    <a:pt x="465" y="120"/>
                    <a:pt x="358" y="24"/>
                    <a:pt x="227" y="24"/>
                  </a:cubicBezTo>
                  <a:close/>
                  <a:moveTo>
                    <a:pt x="1787" y="24"/>
                  </a:moveTo>
                  <a:cubicBezTo>
                    <a:pt x="1668" y="24"/>
                    <a:pt x="1561" y="120"/>
                    <a:pt x="1549" y="251"/>
                  </a:cubicBezTo>
                  <a:cubicBezTo>
                    <a:pt x="1537" y="370"/>
                    <a:pt x="1632" y="477"/>
                    <a:pt x="1763" y="489"/>
                  </a:cubicBezTo>
                  <a:cubicBezTo>
                    <a:pt x="1774" y="491"/>
                    <a:pt x="1784" y="492"/>
                    <a:pt x="1795" y="492"/>
                  </a:cubicBezTo>
                  <a:cubicBezTo>
                    <a:pt x="1843" y="492"/>
                    <a:pt x="1888" y="470"/>
                    <a:pt x="1918" y="441"/>
                  </a:cubicBezTo>
                  <a:cubicBezTo>
                    <a:pt x="1965" y="405"/>
                    <a:pt x="2001" y="346"/>
                    <a:pt x="2013" y="274"/>
                  </a:cubicBezTo>
                  <a:cubicBezTo>
                    <a:pt x="2013" y="143"/>
                    <a:pt x="1918" y="36"/>
                    <a:pt x="1787" y="2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76"/>
            <p:cNvSpPr/>
            <p:nvPr/>
          </p:nvSpPr>
          <p:spPr>
            <a:xfrm>
              <a:off x="2886650" y="2237825"/>
              <a:ext cx="11650" cy="11425"/>
            </a:xfrm>
            <a:custGeom>
              <a:rect b="b" l="l" r="r" t="t"/>
              <a:pathLst>
                <a:path extrusionOk="0" h="457" w="466">
                  <a:moveTo>
                    <a:pt x="214" y="0"/>
                  </a:moveTo>
                  <a:cubicBezTo>
                    <a:pt x="108" y="0"/>
                    <a:pt x="11" y="89"/>
                    <a:pt x="1" y="206"/>
                  </a:cubicBezTo>
                  <a:cubicBezTo>
                    <a:pt x="1" y="218"/>
                    <a:pt x="1" y="230"/>
                    <a:pt x="1" y="242"/>
                  </a:cubicBezTo>
                  <a:cubicBezTo>
                    <a:pt x="1" y="266"/>
                    <a:pt x="1" y="278"/>
                    <a:pt x="1" y="289"/>
                  </a:cubicBezTo>
                  <a:cubicBezTo>
                    <a:pt x="13" y="301"/>
                    <a:pt x="13" y="313"/>
                    <a:pt x="25" y="337"/>
                  </a:cubicBezTo>
                  <a:cubicBezTo>
                    <a:pt x="25" y="349"/>
                    <a:pt x="37" y="361"/>
                    <a:pt x="48" y="373"/>
                  </a:cubicBezTo>
                  <a:cubicBezTo>
                    <a:pt x="84" y="420"/>
                    <a:pt x="144" y="456"/>
                    <a:pt x="203" y="456"/>
                  </a:cubicBezTo>
                  <a:lnTo>
                    <a:pt x="287" y="456"/>
                  </a:lnTo>
                  <a:cubicBezTo>
                    <a:pt x="322" y="444"/>
                    <a:pt x="346" y="432"/>
                    <a:pt x="370" y="409"/>
                  </a:cubicBezTo>
                  <a:cubicBezTo>
                    <a:pt x="418" y="373"/>
                    <a:pt x="453" y="313"/>
                    <a:pt x="453" y="254"/>
                  </a:cubicBezTo>
                  <a:cubicBezTo>
                    <a:pt x="465" y="194"/>
                    <a:pt x="441" y="135"/>
                    <a:pt x="406" y="87"/>
                  </a:cubicBezTo>
                  <a:cubicBezTo>
                    <a:pt x="394" y="75"/>
                    <a:pt x="394" y="63"/>
                    <a:pt x="382" y="51"/>
                  </a:cubicBezTo>
                  <a:cubicBezTo>
                    <a:pt x="370" y="39"/>
                    <a:pt x="358" y="39"/>
                    <a:pt x="346" y="28"/>
                  </a:cubicBezTo>
                  <a:cubicBezTo>
                    <a:pt x="322" y="16"/>
                    <a:pt x="310" y="16"/>
                    <a:pt x="298" y="4"/>
                  </a:cubicBezTo>
                  <a:lnTo>
                    <a:pt x="251" y="4"/>
                  </a:lnTo>
                  <a:cubicBezTo>
                    <a:pt x="238" y="1"/>
                    <a:pt x="226" y="0"/>
                    <a:pt x="2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76"/>
            <p:cNvSpPr/>
            <p:nvPr/>
          </p:nvSpPr>
          <p:spPr>
            <a:xfrm>
              <a:off x="2310400" y="2335125"/>
              <a:ext cx="87525" cy="29000"/>
            </a:xfrm>
            <a:custGeom>
              <a:rect b="b" l="l" r="r" t="t"/>
              <a:pathLst>
                <a:path extrusionOk="0" h="1160" w="3501">
                  <a:moveTo>
                    <a:pt x="3248" y="1"/>
                  </a:moveTo>
                  <a:cubicBezTo>
                    <a:pt x="3233" y="1"/>
                    <a:pt x="3218" y="2"/>
                    <a:pt x="3203" y="5"/>
                  </a:cubicBezTo>
                  <a:cubicBezTo>
                    <a:pt x="3084" y="29"/>
                    <a:pt x="3001" y="148"/>
                    <a:pt x="3025" y="267"/>
                  </a:cubicBezTo>
                  <a:cubicBezTo>
                    <a:pt x="3048" y="386"/>
                    <a:pt x="3144" y="457"/>
                    <a:pt x="3239" y="457"/>
                  </a:cubicBezTo>
                  <a:lnTo>
                    <a:pt x="3286" y="457"/>
                  </a:lnTo>
                  <a:cubicBezTo>
                    <a:pt x="3417" y="434"/>
                    <a:pt x="3501" y="315"/>
                    <a:pt x="3477" y="184"/>
                  </a:cubicBezTo>
                  <a:cubicBezTo>
                    <a:pt x="3456" y="78"/>
                    <a:pt x="3360" y="1"/>
                    <a:pt x="3248" y="1"/>
                  </a:cubicBezTo>
                  <a:close/>
                  <a:moveTo>
                    <a:pt x="2494" y="144"/>
                  </a:moveTo>
                  <a:cubicBezTo>
                    <a:pt x="2481" y="144"/>
                    <a:pt x="2467" y="145"/>
                    <a:pt x="2453" y="148"/>
                  </a:cubicBezTo>
                  <a:cubicBezTo>
                    <a:pt x="2322" y="172"/>
                    <a:pt x="2239" y="303"/>
                    <a:pt x="2274" y="422"/>
                  </a:cubicBezTo>
                  <a:cubicBezTo>
                    <a:pt x="2286" y="529"/>
                    <a:pt x="2382" y="612"/>
                    <a:pt x="2489" y="612"/>
                  </a:cubicBezTo>
                  <a:cubicBezTo>
                    <a:pt x="2501" y="612"/>
                    <a:pt x="2524" y="612"/>
                    <a:pt x="2536" y="600"/>
                  </a:cubicBezTo>
                  <a:cubicBezTo>
                    <a:pt x="2667" y="577"/>
                    <a:pt x="2751" y="457"/>
                    <a:pt x="2715" y="327"/>
                  </a:cubicBezTo>
                  <a:cubicBezTo>
                    <a:pt x="2694" y="221"/>
                    <a:pt x="2598" y="144"/>
                    <a:pt x="2494" y="144"/>
                  </a:cubicBezTo>
                  <a:close/>
                  <a:moveTo>
                    <a:pt x="1733" y="311"/>
                  </a:moveTo>
                  <a:cubicBezTo>
                    <a:pt x="1719" y="311"/>
                    <a:pt x="1705" y="312"/>
                    <a:pt x="1691" y="315"/>
                  </a:cubicBezTo>
                  <a:cubicBezTo>
                    <a:pt x="1572" y="350"/>
                    <a:pt x="1489" y="469"/>
                    <a:pt x="1512" y="600"/>
                  </a:cubicBezTo>
                  <a:cubicBezTo>
                    <a:pt x="1548" y="708"/>
                    <a:pt x="1631" y="779"/>
                    <a:pt x="1739" y="779"/>
                  </a:cubicBezTo>
                  <a:cubicBezTo>
                    <a:pt x="1762" y="779"/>
                    <a:pt x="1774" y="779"/>
                    <a:pt x="1798" y="767"/>
                  </a:cubicBezTo>
                  <a:cubicBezTo>
                    <a:pt x="1917" y="743"/>
                    <a:pt x="2001" y="612"/>
                    <a:pt x="1965" y="493"/>
                  </a:cubicBezTo>
                  <a:cubicBezTo>
                    <a:pt x="1944" y="388"/>
                    <a:pt x="1839" y="311"/>
                    <a:pt x="1733" y="311"/>
                  </a:cubicBezTo>
                  <a:close/>
                  <a:moveTo>
                    <a:pt x="1003" y="496"/>
                  </a:moveTo>
                  <a:cubicBezTo>
                    <a:pt x="983" y="496"/>
                    <a:pt x="962" y="499"/>
                    <a:pt x="941" y="505"/>
                  </a:cubicBezTo>
                  <a:cubicBezTo>
                    <a:pt x="822" y="541"/>
                    <a:pt x="739" y="660"/>
                    <a:pt x="774" y="779"/>
                  </a:cubicBezTo>
                  <a:cubicBezTo>
                    <a:pt x="798" y="886"/>
                    <a:pt x="893" y="958"/>
                    <a:pt x="989" y="958"/>
                  </a:cubicBezTo>
                  <a:cubicBezTo>
                    <a:pt x="1012" y="958"/>
                    <a:pt x="1036" y="958"/>
                    <a:pt x="1048" y="946"/>
                  </a:cubicBezTo>
                  <a:cubicBezTo>
                    <a:pt x="1179" y="922"/>
                    <a:pt x="1250" y="791"/>
                    <a:pt x="1215" y="672"/>
                  </a:cubicBezTo>
                  <a:cubicBezTo>
                    <a:pt x="1195" y="564"/>
                    <a:pt x="1102" y="496"/>
                    <a:pt x="1003" y="496"/>
                  </a:cubicBezTo>
                  <a:close/>
                  <a:moveTo>
                    <a:pt x="254" y="698"/>
                  </a:moveTo>
                  <a:cubicBezTo>
                    <a:pt x="233" y="698"/>
                    <a:pt x="212" y="701"/>
                    <a:pt x="191" y="708"/>
                  </a:cubicBezTo>
                  <a:cubicBezTo>
                    <a:pt x="72" y="743"/>
                    <a:pt x="0" y="862"/>
                    <a:pt x="36" y="993"/>
                  </a:cubicBezTo>
                  <a:cubicBezTo>
                    <a:pt x="60" y="1088"/>
                    <a:pt x="143" y="1160"/>
                    <a:pt x="250" y="1160"/>
                  </a:cubicBezTo>
                  <a:cubicBezTo>
                    <a:pt x="274" y="1160"/>
                    <a:pt x="298" y="1160"/>
                    <a:pt x="322" y="1148"/>
                  </a:cubicBezTo>
                  <a:cubicBezTo>
                    <a:pt x="441" y="1112"/>
                    <a:pt x="512" y="981"/>
                    <a:pt x="477" y="862"/>
                  </a:cubicBezTo>
                  <a:cubicBezTo>
                    <a:pt x="447" y="764"/>
                    <a:pt x="353" y="698"/>
                    <a:pt x="254" y="69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76"/>
            <p:cNvSpPr/>
            <p:nvPr/>
          </p:nvSpPr>
          <p:spPr>
            <a:xfrm>
              <a:off x="2825350" y="2337750"/>
              <a:ext cx="162825" cy="98250"/>
            </a:xfrm>
            <a:custGeom>
              <a:rect b="b" l="l" r="r" t="t"/>
              <a:pathLst>
                <a:path extrusionOk="0" h="3930" w="6513">
                  <a:moveTo>
                    <a:pt x="274" y="1"/>
                  </a:moveTo>
                  <a:cubicBezTo>
                    <a:pt x="183" y="1"/>
                    <a:pt x="95" y="50"/>
                    <a:pt x="60" y="138"/>
                  </a:cubicBezTo>
                  <a:cubicBezTo>
                    <a:pt x="0" y="257"/>
                    <a:pt x="60" y="388"/>
                    <a:pt x="167" y="448"/>
                  </a:cubicBezTo>
                  <a:cubicBezTo>
                    <a:pt x="198" y="460"/>
                    <a:pt x="230" y="466"/>
                    <a:pt x="262" y="466"/>
                  </a:cubicBezTo>
                  <a:cubicBezTo>
                    <a:pt x="353" y="466"/>
                    <a:pt x="441" y="417"/>
                    <a:pt x="476" y="329"/>
                  </a:cubicBezTo>
                  <a:cubicBezTo>
                    <a:pt x="524" y="222"/>
                    <a:pt x="488" y="91"/>
                    <a:pt x="381" y="31"/>
                  </a:cubicBezTo>
                  <a:cubicBezTo>
                    <a:pt x="381" y="31"/>
                    <a:pt x="369" y="31"/>
                    <a:pt x="369" y="19"/>
                  </a:cubicBezTo>
                  <a:cubicBezTo>
                    <a:pt x="338" y="7"/>
                    <a:pt x="306" y="1"/>
                    <a:pt x="274" y="1"/>
                  </a:cubicBezTo>
                  <a:close/>
                  <a:moveTo>
                    <a:pt x="970" y="334"/>
                  </a:moveTo>
                  <a:cubicBezTo>
                    <a:pt x="883" y="334"/>
                    <a:pt x="794" y="381"/>
                    <a:pt x="750" y="460"/>
                  </a:cubicBezTo>
                  <a:cubicBezTo>
                    <a:pt x="703" y="579"/>
                    <a:pt x="750" y="710"/>
                    <a:pt x="857" y="769"/>
                  </a:cubicBezTo>
                  <a:cubicBezTo>
                    <a:pt x="892" y="787"/>
                    <a:pt x="929" y="795"/>
                    <a:pt x="965" y="795"/>
                  </a:cubicBezTo>
                  <a:cubicBezTo>
                    <a:pt x="1052" y="795"/>
                    <a:pt x="1133" y="746"/>
                    <a:pt x="1167" y="662"/>
                  </a:cubicBezTo>
                  <a:cubicBezTo>
                    <a:pt x="1226" y="555"/>
                    <a:pt x="1179" y="424"/>
                    <a:pt x="1084" y="364"/>
                  </a:cubicBezTo>
                  <a:cubicBezTo>
                    <a:pt x="1072" y="364"/>
                    <a:pt x="1072" y="352"/>
                    <a:pt x="1060" y="352"/>
                  </a:cubicBezTo>
                  <a:cubicBezTo>
                    <a:pt x="1032" y="340"/>
                    <a:pt x="1001" y="334"/>
                    <a:pt x="970" y="334"/>
                  </a:cubicBezTo>
                  <a:close/>
                  <a:moveTo>
                    <a:pt x="1655" y="672"/>
                  </a:moveTo>
                  <a:cubicBezTo>
                    <a:pt x="1567" y="672"/>
                    <a:pt x="1483" y="721"/>
                    <a:pt x="1441" y="805"/>
                  </a:cubicBezTo>
                  <a:cubicBezTo>
                    <a:pt x="1393" y="912"/>
                    <a:pt x="1429" y="1055"/>
                    <a:pt x="1548" y="1114"/>
                  </a:cubicBezTo>
                  <a:cubicBezTo>
                    <a:pt x="1579" y="1132"/>
                    <a:pt x="1614" y="1140"/>
                    <a:pt x="1648" y="1140"/>
                  </a:cubicBezTo>
                  <a:cubicBezTo>
                    <a:pt x="1731" y="1140"/>
                    <a:pt x="1815" y="1092"/>
                    <a:pt x="1858" y="1007"/>
                  </a:cubicBezTo>
                  <a:cubicBezTo>
                    <a:pt x="1917" y="900"/>
                    <a:pt x="1869" y="769"/>
                    <a:pt x="1762" y="710"/>
                  </a:cubicBezTo>
                  <a:cubicBezTo>
                    <a:pt x="1762" y="710"/>
                    <a:pt x="1762" y="698"/>
                    <a:pt x="1762" y="698"/>
                  </a:cubicBezTo>
                  <a:cubicBezTo>
                    <a:pt x="1727" y="680"/>
                    <a:pt x="1691" y="672"/>
                    <a:pt x="1655" y="672"/>
                  </a:cubicBezTo>
                  <a:close/>
                  <a:moveTo>
                    <a:pt x="2329" y="1033"/>
                  </a:moveTo>
                  <a:cubicBezTo>
                    <a:pt x="2249" y="1033"/>
                    <a:pt x="2171" y="1078"/>
                    <a:pt x="2131" y="1150"/>
                  </a:cubicBezTo>
                  <a:cubicBezTo>
                    <a:pt x="2072" y="1269"/>
                    <a:pt x="2108" y="1412"/>
                    <a:pt x="2227" y="1472"/>
                  </a:cubicBezTo>
                  <a:cubicBezTo>
                    <a:pt x="2258" y="1489"/>
                    <a:pt x="2294" y="1498"/>
                    <a:pt x="2329" y="1498"/>
                  </a:cubicBezTo>
                  <a:cubicBezTo>
                    <a:pt x="2411" y="1498"/>
                    <a:pt x="2494" y="1452"/>
                    <a:pt x="2536" y="1376"/>
                  </a:cubicBezTo>
                  <a:cubicBezTo>
                    <a:pt x="2596" y="1269"/>
                    <a:pt x="2560" y="1126"/>
                    <a:pt x="2453" y="1067"/>
                  </a:cubicBezTo>
                  <a:lnTo>
                    <a:pt x="2441" y="1067"/>
                  </a:lnTo>
                  <a:cubicBezTo>
                    <a:pt x="2406" y="1044"/>
                    <a:pt x="2367" y="1033"/>
                    <a:pt x="2329" y="1033"/>
                  </a:cubicBezTo>
                  <a:close/>
                  <a:moveTo>
                    <a:pt x="3008" y="1407"/>
                  </a:moveTo>
                  <a:cubicBezTo>
                    <a:pt x="2928" y="1407"/>
                    <a:pt x="2850" y="1447"/>
                    <a:pt x="2810" y="1519"/>
                  </a:cubicBezTo>
                  <a:cubicBezTo>
                    <a:pt x="2739" y="1638"/>
                    <a:pt x="2786" y="1769"/>
                    <a:pt x="2893" y="1841"/>
                  </a:cubicBezTo>
                  <a:cubicBezTo>
                    <a:pt x="2928" y="1860"/>
                    <a:pt x="2965" y="1869"/>
                    <a:pt x="3003" y="1869"/>
                  </a:cubicBezTo>
                  <a:cubicBezTo>
                    <a:pt x="3083" y="1869"/>
                    <a:pt x="3162" y="1827"/>
                    <a:pt x="3203" y="1745"/>
                  </a:cubicBezTo>
                  <a:cubicBezTo>
                    <a:pt x="3274" y="1638"/>
                    <a:pt x="3227" y="1495"/>
                    <a:pt x="3120" y="1436"/>
                  </a:cubicBezTo>
                  <a:cubicBezTo>
                    <a:pt x="3085" y="1417"/>
                    <a:pt x="3046" y="1407"/>
                    <a:pt x="3008" y="1407"/>
                  </a:cubicBezTo>
                  <a:close/>
                  <a:moveTo>
                    <a:pt x="3664" y="1792"/>
                  </a:moveTo>
                  <a:cubicBezTo>
                    <a:pt x="3588" y="1792"/>
                    <a:pt x="3515" y="1831"/>
                    <a:pt x="3477" y="1900"/>
                  </a:cubicBezTo>
                  <a:cubicBezTo>
                    <a:pt x="3405" y="2019"/>
                    <a:pt x="3441" y="2150"/>
                    <a:pt x="3560" y="2222"/>
                  </a:cubicBezTo>
                  <a:cubicBezTo>
                    <a:pt x="3595" y="2241"/>
                    <a:pt x="3634" y="2250"/>
                    <a:pt x="3672" y="2250"/>
                  </a:cubicBezTo>
                  <a:cubicBezTo>
                    <a:pt x="3751" y="2250"/>
                    <a:pt x="3830" y="2211"/>
                    <a:pt x="3870" y="2138"/>
                  </a:cubicBezTo>
                  <a:cubicBezTo>
                    <a:pt x="3941" y="2031"/>
                    <a:pt x="3905" y="1888"/>
                    <a:pt x="3786" y="1829"/>
                  </a:cubicBezTo>
                  <a:cubicBezTo>
                    <a:pt x="3748" y="1804"/>
                    <a:pt x="3706" y="1792"/>
                    <a:pt x="3664" y="1792"/>
                  </a:cubicBezTo>
                  <a:close/>
                  <a:moveTo>
                    <a:pt x="4332" y="2193"/>
                  </a:moveTo>
                  <a:cubicBezTo>
                    <a:pt x="4255" y="2193"/>
                    <a:pt x="4180" y="2233"/>
                    <a:pt x="4132" y="2305"/>
                  </a:cubicBezTo>
                  <a:cubicBezTo>
                    <a:pt x="4072" y="2412"/>
                    <a:pt x="4096" y="2555"/>
                    <a:pt x="4203" y="2615"/>
                  </a:cubicBezTo>
                  <a:cubicBezTo>
                    <a:pt x="4245" y="2640"/>
                    <a:pt x="4290" y="2652"/>
                    <a:pt x="4334" y="2652"/>
                  </a:cubicBezTo>
                  <a:cubicBezTo>
                    <a:pt x="4413" y="2652"/>
                    <a:pt x="4486" y="2612"/>
                    <a:pt x="4525" y="2543"/>
                  </a:cubicBezTo>
                  <a:cubicBezTo>
                    <a:pt x="4596" y="2436"/>
                    <a:pt x="4560" y="2293"/>
                    <a:pt x="4453" y="2222"/>
                  </a:cubicBezTo>
                  <a:lnTo>
                    <a:pt x="4441" y="2222"/>
                  </a:lnTo>
                  <a:cubicBezTo>
                    <a:pt x="4406" y="2202"/>
                    <a:pt x="4369" y="2193"/>
                    <a:pt x="4332" y="2193"/>
                  </a:cubicBezTo>
                  <a:close/>
                  <a:moveTo>
                    <a:pt x="4976" y="2607"/>
                  </a:moveTo>
                  <a:cubicBezTo>
                    <a:pt x="4903" y="2607"/>
                    <a:pt x="4832" y="2641"/>
                    <a:pt x="4786" y="2710"/>
                  </a:cubicBezTo>
                  <a:cubicBezTo>
                    <a:pt x="4715" y="2817"/>
                    <a:pt x="4751" y="2960"/>
                    <a:pt x="4858" y="3031"/>
                  </a:cubicBezTo>
                  <a:cubicBezTo>
                    <a:pt x="4896" y="3057"/>
                    <a:pt x="4938" y="3069"/>
                    <a:pt x="4980" y="3069"/>
                  </a:cubicBezTo>
                  <a:cubicBezTo>
                    <a:pt x="5056" y="3069"/>
                    <a:pt x="5129" y="3029"/>
                    <a:pt x="5167" y="2960"/>
                  </a:cubicBezTo>
                  <a:cubicBezTo>
                    <a:pt x="5239" y="2853"/>
                    <a:pt x="5215" y="2710"/>
                    <a:pt x="5108" y="2638"/>
                  </a:cubicBezTo>
                  <a:lnTo>
                    <a:pt x="5096" y="2638"/>
                  </a:lnTo>
                  <a:cubicBezTo>
                    <a:pt x="5058" y="2617"/>
                    <a:pt x="5016" y="2607"/>
                    <a:pt x="4976" y="2607"/>
                  </a:cubicBezTo>
                  <a:close/>
                  <a:moveTo>
                    <a:pt x="5617" y="3029"/>
                  </a:moveTo>
                  <a:cubicBezTo>
                    <a:pt x="5545" y="3029"/>
                    <a:pt x="5475" y="3066"/>
                    <a:pt x="5429" y="3127"/>
                  </a:cubicBezTo>
                  <a:cubicBezTo>
                    <a:pt x="5358" y="3234"/>
                    <a:pt x="5382" y="3377"/>
                    <a:pt x="5489" y="3448"/>
                  </a:cubicBezTo>
                  <a:cubicBezTo>
                    <a:pt x="5530" y="3476"/>
                    <a:pt x="5577" y="3489"/>
                    <a:pt x="5622" y="3489"/>
                  </a:cubicBezTo>
                  <a:cubicBezTo>
                    <a:pt x="5695" y="3489"/>
                    <a:pt x="5766" y="3455"/>
                    <a:pt x="5810" y="3389"/>
                  </a:cubicBezTo>
                  <a:cubicBezTo>
                    <a:pt x="5882" y="3281"/>
                    <a:pt x="5858" y="3139"/>
                    <a:pt x="5751" y="3067"/>
                  </a:cubicBezTo>
                  <a:lnTo>
                    <a:pt x="5739" y="3067"/>
                  </a:lnTo>
                  <a:cubicBezTo>
                    <a:pt x="5700" y="3041"/>
                    <a:pt x="5658" y="3029"/>
                    <a:pt x="5617" y="3029"/>
                  </a:cubicBezTo>
                  <a:close/>
                  <a:moveTo>
                    <a:pt x="6258" y="3472"/>
                  </a:moveTo>
                  <a:cubicBezTo>
                    <a:pt x="6182" y="3472"/>
                    <a:pt x="6108" y="3504"/>
                    <a:pt x="6060" y="3567"/>
                  </a:cubicBezTo>
                  <a:cubicBezTo>
                    <a:pt x="5989" y="3674"/>
                    <a:pt x="6013" y="3817"/>
                    <a:pt x="6120" y="3889"/>
                  </a:cubicBezTo>
                  <a:cubicBezTo>
                    <a:pt x="6161" y="3916"/>
                    <a:pt x="6208" y="3929"/>
                    <a:pt x="6253" y="3929"/>
                  </a:cubicBezTo>
                  <a:cubicBezTo>
                    <a:pt x="6326" y="3929"/>
                    <a:pt x="6397" y="3895"/>
                    <a:pt x="6441" y="3829"/>
                  </a:cubicBezTo>
                  <a:cubicBezTo>
                    <a:pt x="6513" y="3734"/>
                    <a:pt x="6489" y="3591"/>
                    <a:pt x="6382" y="3508"/>
                  </a:cubicBezTo>
                  <a:cubicBezTo>
                    <a:pt x="6382" y="3508"/>
                    <a:pt x="6370" y="3508"/>
                    <a:pt x="6370" y="3496"/>
                  </a:cubicBezTo>
                  <a:cubicBezTo>
                    <a:pt x="6334" y="3480"/>
                    <a:pt x="6296" y="3472"/>
                    <a:pt x="6258" y="34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76"/>
            <p:cNvSpPr/>
            <p:nvPr/>
          </p:nvSpPr>
          <p:spPr>
            <a:xfrm>
              <a:off x="2514875" y="2529325"/>
              <a:ext cx="218225" cy="74875"/>
            </a:xfrm>
            <a:custGeom>
              <a:rect b="b" l="l" r="r" t="t"/>
              <a:pathLst>
                <a:path extrusionOk="0" h="2995" w="8729">
                  <a:moveTo>
                    <a:pt x="4573" y="1143"/>
                  </a:moveTo>
                  <a:cubicBezTo>
                    <a:pt x="4704" y="1274"/>
                    <a:pt x="4799" y="1405"/>
                    <a:pt x="4859" y="1548"/>
                  </a:cubicBezTo>
                  <a:cubicBezTo>
                    <a:pt x="4990" y="1822"/>
                    <a:pt x="4978" y="2131"/>
                    <a:pt x="4823" y="2345"/>
                  </a:cubicBezTo>
                  <a:cubicBezTo>
                    <a:pt x="4727" y="2481"/>
                    <a:pt x="4556" y="2558"/>
                    <a:pt x="4397" y="2558"/>
                  </a:cubicBezTo>
                  <a:cubicBezTo>
                    <a:pt x="4318" y="2558"/>
                    <a:pt x="4243" y="2539"/>
                    <a:pt x="4180" y="2500"/>
                  </a:cubicBezTo>
                  <a:cubicBezTo>
                    <a:pt x="4037" y="2405"/>
                    <a:pt x="3954" y="2191"/>
                    <a:pt x="3978" y="1976"/>
                  </a:cubicBezTo>
                  <a:cubicBezTo>
                    <a:pt x="4013" y="1774"/>
                    <a:pt x="4120" y="1572"/>
                    <a:pt x="4323" y="1369"/>
                  </a:cubicBezTo>
                  <a:cubicBezTo>
                    <a:pt x="4394" y="1286"/>
                    <a:pt x="4478" y="1214"/>
                    <a:pt x="4573" y="1143"/>
                  </a:cubicBezTo>
                  <a:close/>
                  <a:moveTo>
                    <a:pt x="2658" y="0"/>
                  </a:moveTo>
                  <a:cubicBezTo>
                    <a:pt x="1692" y="0"/>
                    <a:pt x="724" y="386"/>
                    <a:pt x="84" y="1119"/>
                  </a:cubicBezTo>
                  <a:cubicBezTo>
                    <a:pt x="1" y="1202"/>
                    <a:pt x="13" y="1345"/>
                    <a:pt x="96" y="1417"/>
                  </a:cubicBezTo>
                  <a:cubicBezTo>
                    <a:pt x="140" y="1455"/>
                    <a:pt x="192" y="1474"/>
                    <a:pt x="244" y="1474"/>
                  </a:cubicBezTo>
                  <a:cubicBezTo>
                    <a:pt x="303" y="1474"/>
                    <a:pt x="361" y="1449"/>
                    <a:pt x="406" y="1405"/>
                  </a:cubicBezTo>
                  <a:cubicBezTo>
                    <a:pt x="969" y="769"/>
                    <a:pt x="1817" y="432"/>
                    <a:pt x="2660" y="432"/>
                  </a:cubicBezTo>
                  <a:cubicBezTo>
                    <a:pt x="3207" y="432"/>
                    <a:pt x="3752" y="574"/>
                    <a:pt x="4216" y="869"/>
                  </a:cubicBezTo>
                  <a:cubicBezTo>
                    <a:pt x="4144" y="929"/>
                    <a:pt x="4073" y="1000"/>
                    <a:pt x="4001" y="1071"/>
                  </a:cubicBezTo>
                  <a:cubicBezTo>
                    <a:pt x="3739" y="1333"/>
                    <a:pt x="3597" y="1631"/>
                    <a:pt x="3549" y="1917"/>
                  </a:cubicBezTo>
                  <a:cubicBezTo>
                    <a:pt x="3501" y="2298"/>
                    <a:pt x="3656" y="2679"/>
                    <a:pt x="3954" y="2869"/>
                  </a:cubicBezTo>
                  <a:cubicBezTo>
                    <a:pt x="4037" y="2929"/>
                    <a:pt x="4120" y="2953"/>
                    <a:pt x="4216" y="2976"/>
                  </a:cubicBezTo>
                  <a:cubicBezTo>
                    <a:pt x="4274" y="2989"/>
                    <a:pt x="4334" y="2995"/>
                    <a:pt x="4395" y="2995"/>
                  </a:cubicBezTo>
                  <a:cubicBezTo>
                    <a:pt x="4690" y="2995"/>
                    <a:pt x="4992" y="2852"/>
                    <a:pt x="5180" y="2595"/>
                  </a:cubicBezTo>
                  <a:cubicBezTo>
                    <a:pt x="5418" y="2262"/>
                    <a:pt x="5442" y="1786"/>
                    <a:pt x="5263" y="1369"/>
                  </a:cubicBezTo>
                  <a:cubicBezTo>
                    <a:pt x="5180" y="1202"/>
                    <a:pt x="5085" y="1048"/>
                    <a:pt x="4942" y="905"/>
                  </a:cubicBezTo>
                  <a:cubicBezTo>
                    <a:pt x="5323" y="726"/>
                    <a:pt x="5752" y="607"/>
                    <a:pt x="6240" y="571"/>
                  </a:cubicBezTo>
                  <a:cubicBezTo>
                    <a:pt x="6345" y="565"/>
                    <a:pt x="6451" y="561"/>
                    <a:pt x="6557" y="561"/>
                  </a:cubicBezTo>
                  <a:cubicBezTo>
                    <a:pt x="7192" y="561"/>
                    <a:pt x="7832" y="675"/>
                    <a:pt x="8454" y="798"/>
                  </a:cubicBezTo>
                  <a:cubicBezTo>
                    <a:pt x="8463" y="798"/>
                    <a:pt x="8472" y="799"/>
                    <a:pt x="8480" y="799"/>
                  </a:cubicBezTo>
                  <a:cubicBezTo>
                    <a:pt x="8590" y="799"/>
                    <a:pt x="8694" y="729"/>
                    <a:pt x="8716" y="619"/>
                  </a:cubicBezTo>
                  <a:cubicBezTo>
                    <a:pt x="8728" y="500"/>
                    <a:pt x="8645" y="381"/>
                    <a:pt x="8538" y="369"/>
                  </a:cubicBezTo>
                  <a:cubicBezTo>
                    <a:pt x="7907" y="249"/>
                    <a:pt x="7252" y="129"/>
                    <a:pt x="6586" y="129"/>
                  </a:cubicBezTo>
                  <a:cubicBezTo>
                    <a:pt x="6459" y="129"/>
                    <a:pt x="6332" y="133"/>
                    <a:pt x="6204" y="143"/>
                  </a:cubicBezTo>
                  <a:cubicBezTo>
                    <a:pt x="5597" y="178"/>
                    <a:pt x="5049" y="345"/>
                    <a:pt x="4597" y="607"/>
                  </a:cubicBezTo>
                  <a:cubicBezTo>
                    <a:pt x="4561" y="571"/>
                    <a:pt x="4513" y="536"/>
                    <a:pt x="4466" y="512"/>
                  </a:cubicBezTo>
                  <a:cubicBezTo>
                    <a:pt x="3927" y="167"/>
                    <a:pt x="3294" y="0"/>
                    <a:pt x="26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76"/>
            <p:cNvSpPr/>
            <p:nvPr/>
          </p:nvSpPr>
          <p:spPr>
            <a:xfrm>
              <a:off x="2310400" y="1940425"/>
              <a:ext cx="111350" cy="200625"/>
            </a:xfrm>
            <a:custGeom>
              <a:rect b="b" l="l" r="r" t="t"/>
              <a:pathLst>
                <a:path extrusionOk="0" h="8025" w="4454">
                  <a:moveTo>
                    <a:pt x="933" y="3052"/>
                  </a:moveTo>
                  <a:cubicBezTo>
                    <a:pt x="1050" y="3052"/>
                    <a:pt x="1177" y="3092"/>
                    <a:pt x="1286" y="3172"/>
                  </a:cubicBezTo>
                  <a:cubicBezTo>
                    <a:pt x="1453" y="3291"/>
                    <a:pt x="1572" y="3482"/>
                    <a:pt x="1667" y="3756"/>
                  </a:cubicBezTo>
                  <a:cubicBezTo>
                    <a:pt x="1691" y="3863"/>
                    <a:pt x="1727" y="3970"/>
                    <a:pt x="1739" y="4077"/>
                  </a:cubicBezTo>
                  <a:cubicBezTo>
                    <a:pt x="1600" y="4127"/>
                    <a:pt x="1461" y="4152"/>
                    <a:pt x="1329" y="4152"/>
                  </a:cubicBezTo>
                  <a:cubicBezTo>
                    <a:pt x="1302" y="4152"/>
                    <a:pt x="1276" y="4151"/>
                    <a:pt x="1250" y="4149"/>
                  </a:cubicBezTo>
                  <a:cubicBezTo>
                    <a:pt x="941" y="4125"/>
                    <a:pt x="679" y="3970"/>
                    <a:pt x="572" y="3744"/>
                  </a:cubicBezTo>
                  <a:cubicBezTo>
                    <a:pt x="453" y="3518"/>
                    <a:pt x="536" y="3208"/>
                    <a:pt x="727" y="3101"/>
                  </a:cubicBezTo>
                  <a:cubicBezTo>
                    <a:pt x="787" y="3069"/>
                    <a:pt x="858" y="3052"/>
                    <a:pt x="933" y="3052"/>
                  </a:cubicBezTo>
                  <a:close/>
                  <a:moveTo>
                    <a:pt x="3691" y="1"/>
                  </a:moveTo>
                  <a:cubicBezTo>
                    <a:pt x="3664" y="1"/>
                    <a:pt x="3636" y="6"/>
                    <a:pt x="3608" y="17"/>
                  </a:cubicBezTo>
                  <a:cubicBezTo>
                    <a:pt x="3501" y="53"/>
                    <a:pt x="3441" y="184"/>
                    <a:pt x="3489" y="291"/>
                  </a:cubicBezTo>
                  <a:cubicBezTo>
                    <a:pt x="3965" y="1613"/>
                    <a:pt x="3370" y="3220"/>
                    <a:pt x="2155" y="3899"/>
                  </a:cubicBezTo>
                  <a:cubicBezTo>
                    <a:pt x="2132" y="3803"/>
                    <a:pt x="2108" y="3708"/>
                    <a:pt x="2072" y="3625"/>
                  </a:cubicBezTo>
                  <a:cubicBezTo>
                    <a:pt x="1965" y="3268"/>
                    <a:pt x="1786" y="2994"/>
                    <a:pt x="1536" y="2815"/>
                  </a:cubicBezTo>
                  <a:cubicBezTo>
                    <a:pt x="1356" y="2683"/>
                    <a:pt x="1143" y="2616"/>
                    <a:pt x="935" y="2616"/>
                  </a:cubicBezTo>
                  <a:cubicBezTo>
                    <a:pt x="787" y="2616"/>
                    <a:pt x="641" y="2651"/>
                    <a:pt x="512" y="2720"/>
                  </a:cubicBezTo>
                  <a:cubicBezTo>
                    <a:pt x="429" y="2768"/>
                    <a:pt x="358" y="2827"/>
                    <a:pt x="298" y="2899"/>
                  </a:cubicBezTo>
                  <a:cubicBezTo>
                    <a:pt x="72" y="3172"/>
                    <a:pt x="0" y="3589"/>
                    <a:pt x="179" y="3934"/>
                  </a:cubicBezTo>
                  <a:cubicBezTo>
                    <a:pt x="358" y="4304"/>
                    <a:pt x="762" y="4554"/>
                    <a:pt x="1215" y="4589"/>
                  </a:cubicBezTo>
                  <a:cubicBezTo>
                    <a:pt x="1245" y="4591"/>
                    <a:pt x="1276" y="4592"/>
                    <a:pt x="1308" y="4592"/>
                  </a:cubicBezTo>
                  <a:cubicBezTo>
                    <a:pt x="1459" y="4592"/>
                    <a:pt x="1617" y="4569"/>
                    <a:pt x="1774" y="4530"/>
                  </a:cubicBezTo>
                  <a:lnTo>
                    <a:pt x="1774" y="4530"/>
                  </a:lnTo>
                  <a:cubicBezTo>
                    <a:pt x="1762" y="4946"/>
                    <a:pt x="1655" y="5387"/>
                    <a:pt x="1453" y="5828"/>
                  </a:cubicBezTo>
                  <a:cubicBezTo>
                    <a:pt x="1143" y="6494"/>
                    <a:pt x="667" y="7101"/>
                    <a:pt x="203" y="7673"/>
                  </a:cubicBezTo>
                  <a:cubicBezTo>
                    <a:pt x="131" y="7768"/>
                    <a:pt x="143" y="7911"/>
                    <a:pt x="238" y="7983"/>
                  </a:cubicBezTo>
                  <a:cubicBezTo>
                    <a:pt x="277" y="8012"/>
                    <a:pt x="324" y="8025"/>
                    <a:pt x="370" y="8025"/>
                  </a:cubicBezTo>
                  <a:cubicBezTo>
                    <a:pt x="438" y="8025"/>
                    <a:pt x="506" y="7996"/>
                    <a:pt x="548" y="7947"/>
                  </a:cubicBezTo>
                  <a:cubicBezTo>
                    <a:pt x="1024" y="7352"/>
                    <a:pt x="1524" y="6732"/>
                    <a:pt x="1846" y="6006"/>
                  </a:cubicBezTo>
                  <a:cubicBezTo>
                    <a:pt x="2108" y="5447"/>
                    <a:pt x="2227" y="4887"/>
                    <a:pt x="2203" y="4363"/>
                  </a:cubicBezTo>
                  <a:cubicBezTo>
                    <a:pt x="2251" y="4339"/>
                    <a:pt x="2298" y="4315"/>
                    <a:pt x="2346" y="4292"/>
                  </a:cubicBezTo>
                  <a:cubicBezTo>
                    <a:pt x="3763" y="3518"/>
                    <a:pt x="4453" y="1648"/>
                    <a:pt x="3894" y="148"/>
                  </a:cubicBezTo>
                  <a:cubicBezTo>
                    <a:pt x="3857" y="57"/>
                    <a:pt x="3779" y="1"/>
                    <a:pt x="3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76"/>
            <p:cNvSpPr/>
            <p:nvPr/>
          </p:nvSpPr>
          <p:spPr>
            <a:xfrm>
              <a:off x="2613700" y="1914325"/>
              <a:ext cx="314950" cy="162600"/>
            </a:xfrm>
            <a:custGeom>
              <a:rect b="b" l="l" r="r" t="t"/>
              <a:pathLst>
                <a:path extrusionOk="0" h="6504" w="12598">
                  <a:moveTo>
                    <a:pt x="6026" y="463"/>
                  </a:moveTo>
                  <a:cubicBezTo>
                    <a:pt x="6083" y="463"/>
                    <a:pt x="6135" y="488"/>
                    <a:pt x="6168" y="514"/>
                  </a:cubicBezTo>
                  <a:cubicBezTo>
                    <a:pt x="6216" y="537"/>
                    <a:pt x="6252" y="573"/>
                    <a:pt x="6287" y="621"/>
                  </a:cubicBezTo>
                  <a:cubicBezTo>
                    <a:pt x="6347" y="680"/>
                    <a:pt x="6383" y="764"/>
                    <a:pt x="6383" y="847"/>
                  </a:cubicBezTo>
                  <a:cubicBezTo>
                    <a:pt x="6406" y="1085"/>
                    <a:pt x="6287" y="1335"/>
                    <a:pt x="6037" y="1645"/>
                  </a:cubicBezTo>
                  <a:cubicBezTo>
                    <a:pt x="5990" y="1692"/>
                    <a:pt x="5942" y="1740"/>
                    <a:pt x="5894" y="1788"/>
                  </a:cubicBezTo>
                  <a:cubicBezTo>
                    <a:pt x="5799" y="1561"/>
                    <a:pt x="5740" y="1323"/>
                    <a:pt x="5728" y="1085"/>
                  </a:cubicBezTo>
                  <a:cubicBezTo>
                    <a:pt x="5716" y="823"/>
                    <a:pt x="5775" y="537"/>
                    <a:pt x="5954" y="478"/>
                  </a:cubicBezTo>
                  <a:cubicBezTo>
                    <a:pt x="5978" y="467"/>
                    <a:pt x="6003" y="463"/>
                    <a:pt x="6026" y="463"/>
                  </a:cubicBezTo>
                  <a:close/>
                  <a:moveTo>
                    <a:pt x="9678" y="1615"/>
                  </a:moveTo>
                  <a:cubicBezTo>
                    <a:pt x="9770" y="1615"/>
                    <a:pt x="9817" y="1662"/>
                    <a:pt x="9847" y="1692"/>
                  </a:cubicBezTo>
                  <a:cubicBezTo>
                    <a:pt x="9847" y="1704"/>
                    <a:pt x="9859" y="1704"/>
                    <a:pt x="9859" y="1704"/>
                  </a:cubicBezTo>
                  <a:cubicBezTo>
                    <a:pt x="10014" y="1895"/>
                    <a:pt x="9835" y="2252"/>
                    <a:pt x="9669" y="2442"/>
                  </a:cubicBezTo>
                  <a:cubicBezTo>
                    <a:pt x="9419" y="2728"/>
                    <a:pt x="9085" y="2942"/>
                    <a:pt x="8740" y="3062"/>
                  </a:cubicBezTo>
                  <a:cubicBezTo>
                    <a:pt x="8740" y="2704"/>
                    <a:pt x="8835" y="2371"/>
                    <a:pt x="9002" y="2073"/>
                  </a:cubicBezTo>
                  <a:cubicBezTo>
                    <a:pt x="9133" y="1835"/>
                    <a:pt x="9407" y="1645"/>
                    <a:pt x="9621" y="1621"/>
                  </a:cubicBezTo>
                  <a:cubicBezTo>
                    <a:pt x="9642" y="1617"/>
                    <a:pt x="9661" y="1615"/>
                    <a:pt x="9678" y="1615"/>
                  </a:cubicBezTo>
                  <a:close/>
                  <a:moveTo>
                    <a:pt x="6016" y="1"/>
                  </a:moveTo>
                  <a:cubicBezTo>
                    <a:pt x="5942" y="1"/>
                    <a:pt x="5869" y="13"/>
                    <a:pt x="5799" y="37"/>
                  </a:cubicBezTo>
                  <a:cubicBezTo>
                    <a:pt x="5371" y="204"/>
                    <a:pt x="5240" y="692"/>
                    <a:pt x="5263" y="1109"/>
                  </a:cubicBezTo>
                  <a:cubicBezTo>
                    <a:pt x="5287" y="1454"/>
                    <a:pt x="5382" y="1799"/>
                    <a:pt x="5537" y="2121"/>
                  </a:cubicBezTo>
                  <a:cubicBezTo>
                    <a:pt x="4894" y="2633"/>
                    <a:pt x="4073" y="2931"/>
                    <a:pt x="3239" y="2942"/>
                  </a:cubicBezTo>
                  <a:cubicBezTo>
                    <a:pt x="2180" y="2942"/>
                    <a:pt x="1132" y="2478"/>
                    <a:pt x="429" y="1669"/>
                  </a:cubicBezTo>
                  <a:cubicBezTo>
                    <a:pt x="386" y="1619"/>
                    <a:pt x="327" y="1596"/>
                    <a:pt x="267" y="1596"/>
                  </a:cubicBezTo>
                  <a:cubicBezTo>
                    <a:pt x="211" y="1596"/>
                    <a:pt x="154" y="1616"/>
                    <a:pt x="108" y="1657"/>
                  </a:cubicBezTo>
                  <a:cubicBezTo>
                    <a:pt x="13" y="1728"/>
                    <a:pt x="1" y="1871"/>
                    <a:pt x="72" y="1966"/>
                  </a:cubicBezTo>
                  <a:cubicBezTo>
                    <a:pt x="84" y="1966"/>
                    <a:pt x="84" y="1978"/>
                    <a:pt x="84" y="1978"/>
                  </a:cubicBezTo>
                  <a:cubicBezTo>
                    <a:pt x="870" y="2871"/>
                    <a:pt x="2049" y="3407"/>
                    <a:pt x="3239" y="3407"/>
                  </a:cubicBezTo>
                  <a:cubicBezTo>
                    <a:pt x="4156" y="3395"/>
                    <a:pt x="5061" y="3073"/>
                    <a:pt x="5775" y="2514"/>
                  </a:cubicBezTo>
                  <a:cubicBezTo>
                    <a:pt x="6109" y="2966"/>
                    <a:pt x="6561" y="3335"/>
                    <a:pt x="7097" y="3514"/>
                  </a:cubicBezTo>
                  <a:cubicBezTo>
                    <a:pt x="7380" y="3608"/>
                    <a:pt x="7675" y="3653"/>
                    <a:pt x="7969" y="3653"/>
                  </a:cubicBezTo>
                  <a:cubicBezTo>
                    <a:pt x="8084" y="3653"/>
                    <a:pt x="8198" y="3646"/>
                    <a:pt x="8311" y="3633"/>
                  </a:cubicBezTo>
                  <a:cubicBezTo>
                    <a:pt x="8419" y="4216"/>
                    <a:pt x="8680" y="4788"/>
                    <a:pt x="9109" y="5252"/>
                  </a:cubicBezTo>
                  <a:cubicBezTo>
                    <a:pt x="9864" y="6053"/>
                    <a:pt x="11003" y="6503"/>
                    <a:pt x="12262" y="6503"/>
                  </a:cubicBezTo>
                  <a:cubicBezTo>
                    <a:pt x="12294" y="6503"/>
                    <a:pt x="12327" y="6503"/>
                    <a:pt x="12359" y="6502"/>
                  </a:cubicBezTo>
                  <a:cubicBezTo>
                    <a:pt x="12490" y="6502"/>
                    <a:pt x="12598" y="6395"/>
                    <a:pt x="12586" y="6264"/>
                  </a:cubicBezTo>
                  <a:cubicBezTo>
                    <a:pt x="12586" y="6133"/>
                    <a:pt x="12479" y="6038"/>
                    <a:pt x="12359" y="6038"/>
                  </a:cubicBezTo>
                  <a:cubicBezTo>
                    <a:pt x="12327" y="6039"/>
                    <a:pt x="12294" y="6039"/>
                    <a:pt x="12261" y="6039"/>
                  </a:cubicBezTo>
                  <a:cubicBezTo>
                    <a:pt x="11122" y="6039"/>
                    <a:pt x="10103" y="5637"/>
                    <a:pt x="9454" y="4931"/>
                  </a:cubicBezTo>
                  <a:cubicBezTo>
                    <a:pt x="9085" y="4538"/>
                    <a:pt x="8847" y="4038"/>
                    <a:pt x="8764" y="3538"/>
                  </a:cubicBezTo>
                  <a:cubicBezTo>
                    <a:pt x="9240" y="3395"/>
                    <a:pt x="9681" y="3121"/>
                    <a:pt x="10014" y="2752"/>
                  </a:cubicBezTo>
                  <a:cubicBezTo>
                    <a:pt x="10347" y="2371"/>
                    <a:pt x="10550" y="1788"/>
                    <a:pt x="10193" y="1383"/>
                  </a:cubicBezTo>
                  <a:cubicBezTo>
                    <a:pt x="10055" y="1235"/>
                    <a:pt x="9862" y="1153"/>
                    <a:pt x="9653" y="1153"/>
                  </a:cubicBezTo>
                  <a:cubicBezTo>
                    <a:pt x="9627" y="1153"/>
                    <a:pt x="9600" y="1154"/>
                    <a:pt x="9573" y="1157"/>
                  </a:cubicBezTo>
                  <a:cubicBezTo>
                    <a:pt x="9204" y="1192"/>
                    <a:pt x="8800" y="1478"/>
                    <a:pt x="8597" y="1847"/>
                  </a:cubicBezTo>
                  <a:cubicBezTo>
                    <a:pt x="8371" y="2240"/>
                    <a:pt x="8264" y="2704"/>
                    <a:pt x="8276" y="3169"/>
                  </a:cubicBezTo>
                  <a:cubicBezTo>
                    <a:pt x="8166" y="3184"/>
                    <a:pt x="8056" y="3192"/>
                    <a:pt x="7945" y="3192"/>
                  </a:cubicBezTo>
                  <a:cubicBezTo>
                    <a:pt x="7707" y="3192"/>
                    <a:pt x="7468" y="3155"/>
                    <a:pt x="7240" y="3073"/>
                  </a:cubicBezTo>
                  <a:cubicBezTo>
                    <a:pt x="6787" y="2919"/>
                    <a:pt x="6394" y="2609"/>
                    <a:pt x="6133" y="2216"/>
                  </a:cubicBezTo>
                  <a:cubicBezTo>
                    <a:pt x="6216" y="2133"/>
                    <a:pt x="6299" y="2038"/>
                    <a:pt x="6383" y="1942"/>
                  </a:cubicBezTo>
                  <a:cubicBezTo>
                    <a:pt x="6728" y="1538"/>
                    <a:pt x="6871" y="1168"/>
                    <a:pt x="6847" y="811"/>
                  </a:cubicBezTo>
                  <a:cubicBezTo>
                    <a:pt x="6823" y="537"/>
                    <a:pt x="6656" y="275"/>
                    <a:pt x="6418" y="121"/>
                  </a:cubicBezTo>
                  <a:cubicBezTo>
                    <a:pt x="6294" y="43"/>
                    <a:pt x="6154" y="1"/>
                    <a:pt x="60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2" name="Google Shape;2122;p76"/>
          <p:cNvGrpSpPr/>
          <p:nvPr/>
        </p:nvGrpSpPr>
        <p:grpSpPr>
          <a:xfrm>
            <a:off x="6236357" y="2490339"/>
            <a:ext cx="764400" cy="805950"/>
            <a:chOff x="2288075" y="2939025"/>
            <a:chExt cx="764400" cy="805950"/>
          </a:xfrm>
        </p:grpSpPr>
        <p:sp>
          <p:nvSpPr>
            <p:cNvPr id="2123" name="Google Shape;2123;p76"/>
            <p:cNvSpPr/>
            <p:nvPr/>
          </p:nvSpPr>
          <p:spPr>
            <a:xfrm>
              <a:off x="2508625" y="3139500"/>
              <a:ext cx="183100" cy="276650"/>
            </a:xfrm>
            <a:custGeom>
              <a:rect b="b" l="l" r="r" t="t"/>
              <a:pathLst>
                <a:path extrusionOk="0" h="11066" w="7324">
                  <a:moveTo>
                    <a:pt x="3376" y="3755"/>
                  </a:moveTo>
                  <a:cubicBezTo>
                    <a:pt x="3917" y="3755"/>
                    <a:pt x="4436" y="4061"/>
                    <a:pt x="4680" y="4585"/>
                  </a:cubicBezTo>
                  <a:cubicBezTo>
                    <a:pt x="5002" y="5299"/>
                    <a:pt x="4692" y="6144"/>
                    <a:pt x="3978" y="6478"/>
                  </a:cubicBezTo>
                  <a:cubicBezTo>
                    <a:pt x="3785" y="6567"/>
                    <a:pt x="3584" y="6610"/>
                    <a:pt x="3385" y="6610"/>
                  </a:cubicBezTo>
                  <a:cubicBezTo>
                    <a:pt x="2845" y="6610"/>
                    <a:pt x="2328" y="6297"/>
                    <a:pt x="2084" y="5775"/>
                  </a:cubicBezTo>
                  <a:cubicBezTo>
                    <a:pt x="1751" y="5061"/>
                    <a:pt x="2073" y="4215"/>
                    <a:pt x="2787" y="3882"/>
                  </a:cubicBezTo>
                  <a:cubicBezTo>
                    <a:pt x="2978" y="3796"/>
                    <a:pt x="3179" y="3755"/>
                    <a:pt x="3376" y="3755"/>
                  </a:cubicBezTo>
                  <a:close/>
                  <a:moveTo>
                    <a:pt x="1001" y="1"/>
                  </a:moveTo>
                  <a:cubicBezTo>
                    <a:pt x="49" y="2239"/>
                    <a:pt x="1" y="4858"/>
                    <a:pt x="1108" y="7252"/>
                  </a:cubicBezTo>
                  <a:cubicBezTo>
                    <a:pt x="1739" y="8621"/>
                    <a:pt x="2668" y="9764"/>
                    <a:pt x="3787" y="10621"/>
                  </a:cubicBezTo>
                  <a:cubicBezTo>
                    <a:pt x="4187" y="10927"/>
                    <a:pt x="4640" y="11065"/>
                    <a:pt x="5084" y="11065"/>
                  </a:cubicBezTo>
                  <a:cubicBezTo>
                    <a:pt x="6161" y="11065"/>
                    <a:pt x="7181" y="10251"/>
                    <a:pt x="7240" y="9037"/>
                  </a:cubicBezTo>
                  <a:cubicBezTo>
                    <a:pt x="7323" y="7621"/>
                    <a:pt x="7061" y="6168"/>
                    <a:pt x="6430" y="4799"/>
                  </a:cubicBezTo>
                  <a:cubicBezTo>
                    <a:pt x="5335" y="2406"/>
                    <a:pt x="3323" y="739"/>
                    <a:pt x="10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76"/>
            <p:cNvSpPr/>
            <p:nvPr/>
          </p:nvSpPr>
          <p:spPr>
            <a:xfrm>
              <a:off x="2561925" y="3172850"/>
              <a:ext cx="107475" cy="135450"/>
            </a:xfrm>
            <a:custGeom>
              <a:rect b="b" l="l" r="r" t="t"/>
              <a:pathLst>
                <a:path extrusionOk="0" h="5418" w="4299">
                  <a:moveTo>
                    <a:pt x="0" y="0"/>
                  </a:moveTo>
                  <a:lnTo>
                    <a:pt x="0" y="0"/>
                  </a:lnTo>
                  <a:cubicBezTo>
                    <a:pt x="1441" y="1834"/>
                    <a:pt x="2858" y="3584"/>
                    <a:pt x="4298" y="5417"/>
                  </a:cubicBezTo>
                  <a:cubicBezTo>
                    <a:pt x="3786" y="3084"/>
                    <a:pt x="2155" y="1024"/>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76"/>
            <p:cNvSpPr/>
            <p:nvPr/>
          </p:nvSpPr>
          <p:spPr>
            <a:xfrm>
              <a:off x="2508625" y="3139500"/>
              <a:ext cx="181600" cy="276650"/>
            </a:xfrm>
            <a:custGeom>
              <a:rect b="b" l="l" r="r" t="t"/>
              <a:pathLst>
                <a:path extrusionOk="0" h="11066" w="7264">
                  <a:moveTo>
                    <a:pt x="1001" y="1"/>
                  </a:moveTo>
                  <a:cubicBezTo>
                    <a:pt x="49" y="2239"/>
                    <a:pt x="1" y="4858"/>
                    <a:pt x="1108" y="7252"/>
                  </a:cubicBezTo>
                  <a:cubicBezTo>
                    <a:pt x="1739" y="8621"/>
                    <a:pt x="2668" y="9764"/>
                    <a:pt x="3787" y="10621"/>
                  </a:cubicBezTo>
                  <a:cubicBezTo>
                    <a:pt x="4187" y="10927"/>
                    <a:pt x="4639" y="11065"/>
                    <a:pt x="5082" y="11065"/>
                  </a:cubicBezTo>
                  <a:cubicBezTo>
                    <a:pt x="6156" y="11065"/>
                    <a:pt x="7172" y="10251"/>
                    <a:pt x="7240" y="9037"/>
                  </a:cubicBezTo>
                  <a:cubicBezTo>
                    <a:pt x="7252" y="8811"/>
                    <a:pt x="7264" y="8585"/>
                    <a:pt x="7252" y="8359"/>
                  </a:cubicBezTo>
                  <a:lnTo>
                    <a:pt x="7252" y="8359"/>
                  </a:lnTo>
                  <a:cubicBezTo>
                    <a:pt x="6873" y="8651"/>
                    <a:pt x="6399" y="8817"/>
                    <a:pt x="5915" y="8817"/>
                  </a:cubicBezTo>
                  <a:cubicBezTo>
                    <a:pt x="5471" y="8817"/>
                    <a:pt x="5019" y="8678"/>
                    <a:pt x="4621" y="8371"/>
                  </a:cubicBezTo>
                  <a:cubicBezTo>
                    <a:pt x="3501" y="7513"/>
                    <a:pt x="2573" y="6370"/>
                    <a:pt x="1930" y="5001"/>
                  </a:cubicBezTo>
                  <a:cubicBezTo>
                    <a:pt x="1203" y="3406"/>
                    <a:pt x="977" y="1691"/>
                    <a:pt x="1192" y="72"/>
                  </a:cubicBezTo>
                  <a:cubicBezTo>
                    <a:pt x="1132" y="48"/>
                    <a:pt x="1061" y="24"/>
                    <a:pt x="1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76"/>
            <p:cNvSpPr/>
            <p:nvPr/>
          </p:nvSpPr>
          <p:spPr>
            <a:xfrm>
              <a:off x="2503575" y="3134300"/>
              <a:ext cx="193200" cy="287100"/>
            </a:xfrm>
            <a:custGeom>
              <a:rect b="b" l="l" r="r" t="t"/>
              <a:pathLst>
                <a:path extrusionOk="0" h="11484" w="7728">
                  <a:moveTo>
                    <a:pt x="1310" y="459"/>
                  </a:moveTo>
                  <a:cubicBezTo>
                    <a:pt x="3584" y="1233"/>
                    <a:pt x="5454" y="2911"/>
                    <a:pt x="6454" y="5090"/>
                  </a:cubicBezTo>
                  <a:cubicBezTo>
                    <a:pt x="7049" y="6388"/>
                    <a:pt x="7323" y="7817"/>
                    <a:pt x="7239" y="9234"/>
                  </a:cubicBezTo>
                  <a:cubicBezTo>
                    <a:pt x="7204" y="9960"/>
                    <a:pt x="6775" y="10579"/>
                    <a:pt x="6108" y="10889"/>
                  </a:cubicBezTo>
                  <a:cubicBezTo>
                    <a:pt x="5843" y="11012"/>
                    <a:pt x="5565" y="11073"/>
                    <a:pt x="5291" y="11073"/>
                  </a:cubicBezTo>
                  <a:cubicBezTo>
                    <a:pt x="4878" y="11073"/>
                    <a:pt x="4471" y="10934"/>
                    <a:pt x="4120" y="10662"/>
                  </a:cubicBezTo>
                  <a:cubicBezTo>
                    <a:pt x="3001" y="9805"/>
                    <a:pt x="2084" y="8674"/>
                    <a:pt x="1489" y="7376"/>
                  </a:cubicBezTo>
                  <a:cubicBezTo>
                    <a:pt x="489" y="5197"/>
                    <a:pt x="429" y="2685"/>
                    <a:pt x="1310" y="459"/>
                  </a:cubicBezTo>
                  <a:close/>
                  <a:moveTo>
                    <a:pt x="1208" y="0"/>
                  </a:moveTo>
                  <a:cubicBezTo>
                    <a:pt x="1121" y="0"/>
                    <a:pt x="1042" y="46"/>
                    <a:pt x="1013" y="125"/>
                  </a:cubicBezTo>
                  <a:cubicBezTo>
                    <a:pt x="0" y="2495"/>
                    <a:pt x="36" y="5209"/>
                    <a:pt x="1120" y="7543"/>
                  </a:cubicBezTo>
                  <a:cubicBezTo>
                    <a:pt x="1739" y="8900"/>
                    <a:pt x="2691" y="10091"/>
                    <a:pt x="3870" y="10996"/>
                  </a:cubicBezTo>
                  <a:cubicBezTo>
                    <a:pt x="4287" y="11317"/>
                    <a:pt x="4787" y="11484"/>
                    <a:pt x="5287" y="11484"/>
                  </a:cubicBezTo>
                  <a:cubicBezTo>
                    <a:pt x="5620" y="11484"/>
                    <a:pt x="5966" y="11412"/>
                    <a:pt x="6287" y="11258"/>
                  </a:cubicBezTo>
                  <a:cubicBezTo>
                    <a:pt x="7097" y="10889"/>
                    <a:pt x="7609" y="10138"/>
                    <a:pt x="7656" y="9245"/>
                  </a:cubicBezTo>
                  <a:cubicBezTo>
                    <a:pt x="7728" y="7769"/>
                    <a:pt x="7442" y="6281"/>
                    <a:pt x="6823" y="4924"/>
                  </a:cubicBezTo>
                  <a:cubicBezTo>
                    <a:pt x="5751" y="2578"/>
                    <a:pt x="3715" y="792"/>
                    <a:pt x="1263" y="6"/>
                  </a:cubicBezTo>
                  <a:cubicBezTo>
                    <a:pt x="1244" y="2"/>
                    <a:pt x="1226" y="0"/>
                    <a:pt x="1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76"/>
            <p:cNvSpPr/>
            <p:nvPr/>
          </p:nvSpPr>
          <p:spPr>
            <a:xfrm>
              <a:off x="2663725" y="3254350"/>
              <a:ext cx="138725" cy="126875"/>
            </a:xfrm>
            <a:custGeom>
              <a:rect b="b" l="l" r="r" t="t"/>
              <a:pathLst>
                <a:path extrusionOk="0" h="5075" w="5549">
                  <a:moveTo>
                    <a:pt x="235" y="0"/>
                  </a:moveTo>
                  <a:cubicBezTo>
                    <a:pt x="159" y="0"/>
                    <a:pt x="89" y="43"/>
                    <a:pt x="48" y="110"/>
                  </a:cubicBezTo>
                  <a:cubicBezTo>
                    <a:pt x="0" y="205"/>
                    <a:pt x="36" y="336"/>
                    <a:pt x="131" y="383"/>
                  </a:cubicBezTo>
                  <a:lnTo>
                    <a:pt x="5096" y="3074"/>
                  </a:lnTo>
                  <a:lnTo>
                    <a:pt x="4703" y="4646"/>
                  </a:lnTo>
                  <a:lnTo>
                    <a:pt x="1060" y="4229"/>
                  </a:lnTo>
                  <a:cubicBezTo>
                    <a:pt x="1053" y="4228"/>
                    <a:pt x="1046" y="4228"/>
                    <a:pt x="1039" y="4228"/>
                  </a:cubicBezTo>
                  <a:cubicBezTo>
                    <a:pt x="939" y="4228"/>
                    <a:pt x="845" y="4308"/>
                    <a:pt x="833" y="4420"/>
                  </a:cubicBezTo>
                  <a:cubicBezTo>
                    <a:pt x="822" y="4527"/>
                    <a:pt x="905" y="4634"/>
                    <a:pt x="1012" y="4646"/>
                  </a:cubicBezTo>
                  <a:lnTo>
                    <a:pt x="4846" y="5075"/>
                  </a:lnTo>
                  <a:lnTo>
                    <a:pt x="4870" y="5075"/>
                  </a:lnTo>
                  <a:cubicBezTo>
                    <a:pt x="4965" y="5075"/>
                    <a:pt x="5048" y="5015"/>
                    <a:pt x="5060" y="4920"/>
                  </a:cubicBezTo>
                  <a:lnTo>
                    <a:pt x="5525" y="3015"/>
                  </a:lnTo>
                  <a:cubicBezTo>
                    <a:pt x="5548" y="2919"/>
                    <a:pt x="5513" y="2824"/>
                    <a:pt x="5429" y="2789"/>
                  </a:cubicBezTo>
                  <a:lnTo>
                    <a:pt x="333" y="26"/>
                  </a:lnTo>
                  <a:cubicBezTo>
                    <a:pt x="301" y="8"/>
                    <a:pt x="267" y="0"/>
                    <a:pt x="2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76"/>
            <p:cNvSpPr/>
            <p:nvPr/>
          </p:nvSpPr>
          <p:spPr>
            <a:xfrm>
              <a:off x="2499100" y="3316200"/>
              <a:ext cx="109275" cy="174275"/>
            </a:xfrm>
            <a:custGeom>
              <a:rect b="b" l="l" r="r" t="t"/>
              <a:pathLst>
                <a:path extrusionOk="0" h="6971" w="4371">
                  <a:moveTo>
                    <a:pt x="1447" y="0"/>
                  </a:moveTo>
                  <a:cubicBezTo>
                    <a:pt x="1353" y="0"/>
                    <a:pt x="1260" y="67"/>
                    <a:pt x="1239" y="160"/>
                  </a:cubicBezTo>
                  <a:lnTo>
                    <a:pt x="25" y="5827"/>
                  </a:lnTo>
                  <a:cubicBezTo>
                    <a:pt x="1" y="5922"/>
                    <a:pt x="49" y="6006"/>
                    <a:pt x="132" y="6053"/>
                  </a:cubicBezTo>
                  <a:lnTo>
                    <a:pt x="1882" y="6946"/>
                  </a:lnTo>
                  <a:cubicBezTo>
                    <a:pt x="1906" y="6958"/>
                    <a:pt x="1942" y="6970"/>
                    <a:pt x="1977" y="6970"/>
                  </a:cubicBezTo>
                  <a:cubicBezTo>
                    <a:pt x="2037" y="6970"/>
                    <a:pt x="2108" y="6934"/>
                    <a:pt x="2144" y="6875"/>
                  </a:cubicBezTo>
                  <a:lnTo>
                    <a:pt x="4299" y="3684"/>
                  </a:lnTo>
                  <a:cubicBezTo>
                    <a:pt x="4370" y="3589"/>
                    <a:pt x="4335" y="3470"/>
                    <a:pt x="4251" y="3398"/>
                  </a:cubicBezTo>
                  <a:cubicBezTo>
                    <a:pt x="4216" y="3376"/>
                    <a:pt x="4177" y="3366"/>
                    <a:pt x="4137" y="3366"/>
                  </a:cubicBezTo>
                  <a:cubicBezTo>
                    <a:pt x="4070" y="3366"/>
                    <a:pt x="4003" y="3397"/>
                    <a:pt x="3966" y="3458"/>
                  </a:cubicBezTo>
                  <a:lnTo>
                    <a:pt x="1906" y="6494"/>
                  </a:lnTo>
                  <a:lnTo>
                    <a:pt x="453" y="5756"/>
                  </a:lnTo>
                  <a:lnTo>
                    <a:pt x="1644" y="243"/>
                  </a:lnTo>
                  <a:cubicBezTo>
                    <a:pt x="1668" y="136"/>
                    <a:pt x="1596" y="29"/>
                    <a:pt x="1489" y="5"/>
                  </a:cubicBezTo>
                  <a:cubicBezTo>
                    <a:pt x="1475" y="2"/>
                    <a:pt x="1461" y="0"/>
                    <a:pt x="14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76"/>
            <p:cNvSpPr/>
            <p:nvPr/>
          </p:nvSpPr>
          <p:spPr>
            <a:xfrm>
              <a:off x="2546725" y="3228250"/>
              <a:ext cx="92900" cy="81550"/>
            </a:xfrm>
            <a:custGeom>
              <a:rect b="b" l="l" r="r" t="t"/>
              <a:pathLst>
                <a:path extrusionOk="0" h="3262" w="3716">
                  <a:moveTo>
                    <a:pt x="1853" y="409"/>
                  </a:moveTo>
                  <a:cubicBezTo>
                    <a:pt x="2314" y="409"/>
                    <a:pt x="2757" y="675"/>
                    <a:pt x="2966" y="1118"/>
                  </a:cubicBezTo>
                  <a:cubicBezTo>
                    <a:pt x="3251" y="1737"/>
                    <a:pt x="2977" y="2463"/>
                    <a:pt x="2370" y="2737"/>
                  </a:cubicBezTo>
                  <a:cubicBezTo>
                    <a:pt x="2203" y="2814"/>
                    <a:pt x="2028" y="2851"/>
                    <a:pt x="1856" y="2851"/>
                  </a:cubicBezTo>
                  <a:cubicBezTo>
                    <a:pt x="1392" y="2851"/>
                    <a:pt x="951" y="2585"/>
                    <a:pt x="751" y="2142"/>
                  </a:cubicBezTo>
                  <a:cubicBezTo>
                    <a:pt x="465" y="1535"/>
                    <a:pt x="739" y="808"/>
                    <a:pt x="1346" y="523"/>
                  </a:cubicBezTo>
                  <a:cubicBezTo>
                    <a:pt x="1510" y="445"/>
                    <a:pt x="1683" y="409"/>
                    <a:pt x="1853" y="409"/>
                  </a:cubicBezTo>
                  <a:close/>
                  <a:moveTo>
                    <a:pt x="1861" y="1"/>
                  </a:moveTo>
                  <a:cubicBezTo>
                    <a:pt x="1632" y="1"/>
                    <a:pt x="1400" y="50"/>
                    <a:pt x="1180" y="153"/>
                  </a:cubicBezTo>
                  <a:cubicBezTo>
                    <a:pt x="358" y="523"/>
                    <a:pt x="1" y="1499"/>
                    <a:pt x="370" y="2309"/>
                  </a:cubicBezTo>
                  <a:cubicBezTo>
                    <a:pt x="644" y="2916"/>
                    <a:pt x="1239" y="3261"/>
                    <a:pt x="1858" y="3261"/>
                  </a:cubicBezTo>
                  <a:cubicBezTo>
                    <a:pt x="2084" y="3261"/>
                    <a:pt x="2323" y="3213"/>
                    <a:pt x="2537" y="3118"/>
                  </a:cubicBezTo>
                  <a:cubicBezTo>
                    <a:pt x="3358" y="2737"/>
                    <a:pt x="3716" y="1761"/>
                    <a:pt x="3335" y="951"/>
                  </a:cubicBezTo>
                  <a:cubicBezTo>
                    <a:pt x="3066" y="353"/>
                    <a:pt x="2475" y="1"/>
                    <a:pt x="18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76"/>
            <p:cNvSpPr/>
            <p:nvPr/>
          </p:nvSpPr>
          <p:spPr>
            <a:xfrm>
              <a:off x="2625625" y="3394300"/>
              <a:ext cx="100325" cy="80400"/>
            </a:xfrm>
            <a:custGeom>
              <a:rect b="b" l="l" r="r" t="t"/>
              <a:pathLst>
                <a:path extrusionOk="0" h="3216" w="4013">
                  <a:moveTo>
                    <a:pt x="1965" y="500"/>
                  </a:moveTo>
                  <a:cubicBezTo>
                    <a:pt x="2334" y="881"/>
                    <a:pt x="2774" y="1179"/>
                    <a:pt x="3262" y="1382"/>
                  </a:cubicBezTo>
                  <a:lnTo>
                    <a:pt x="583" y="2608"/>
                  </a:lnTo>
                  <a:cubicBezTo>
                    <a:pt x="750" y="2108"/>
                    <a:pt x="822" y="1584"/>
                    <a:pt x="762" y="1048"/>
                  </a:cubicBezTo>
                  <a:cubicBezTo>
                    <a:pt x="1214" y="989"/>
                    <a:pt x="1619" y="798"/>
                    <a:pt x="1965" y="500"/>
                  </a:cubicBezTo>
                  <a:close/>
                  <a:moveTo>
                    <a:pt x="1976" y="0"/>
                  </a:moveTo>
                  <a:cubicBezTo>
                    <a:pt x="1917" y="0"/>
                    <a:pt x="1857" y="24"/>
                    <a:pt x="1822" y="72"/>
                  </a:cubicBezTo>
                  <a:cubicBezTo>
                    <a:pt x="1488" y="417"/>
                    <a:pt x="1012" y="631"/>
                    <a:pt x="524" y="667"/>
                  </a:cubicBezTo>
                  <a:cubicBezTo>
                    <a:pt x="464" y="667"/>
                    <a:pt x="417" y="691"/>
                    <a:pt x="381" y="739"/>
                  </a:cubicBezTo>
                  <a:cubicBezTo>
                    <a:pt x="345" y="786"/>
                    <a:pt x="322" y="846"/>
                    <a:pt x="333" y="905"/>
                  </a:cubicBezTo>
                  <a:cubicBezTo>
                    <a:pt x="417" y="1465"/>
                    <a:pt x="357" y="2036"/>
                    <a:pt x="167" y="2560"/>
                  </a:cubicBezTo>
                  <a:lnTo>
                    <a:pt x="24" y="2929"/>
                  </a:lnTo>
                  <a:cubicBezTo>
                    <a:pt x="0" y="3013"/>
                    <a:pt x="24" y="3096"/>
                    <a:pt x="83" y="3156"/>
                  </a:cubicBezTo>
                  <a:cubicBezTo>
                    <a:pt x="119" y="3191"/>
                    <a:pt x="167" y="3215"/>
                    <a:pt x="226" y="3215"/>
                  </a:cubicBezTo>
                  <a:cubicBezTo>
                    <a:pt x="250" y="3215"/>
                    <a:pt x="274" y="3203"/>
                    <a:pt x="310" y="3191"/>
                  </a:cubicBezTo>
                  <a:lnTo>
                    <a:pt x="3881" y="1548"/>
                  </a:lnTo>
                  <a:cubicBezTo>
                    <a:pt x="3965" y="1512"/>
                    <a:pt x="4012" y="1429"/>
                    <a:pt x="4001" y="1346"/>
                  </a:cubicBezTo>
                  <a:cubicBezTo>
                    <a:pt x="4001" y="1262"/>
                    <a:pt x="3953" y="1191"/>
                    <a:pt x="3870" y="1167"/>
                  </a:cubicBezTo>
                  <a:lnTo>
                    <a:pt x="3500" y="1024"/>
                  </a:lnTo>
                  <a:cubicBezTo>
                    <a:pt x="2965" y="834"/>
                    <a:pt x="2500" y="500"/>
                    <a:pt x="2119" y="72"/>
                  </a:cubicBezTo>
                  <a:cubicBezTo>
                    <a:pt x="2084" y="36"/>
                    <a:pt x="2036" y="12"/>
                    <a:pt x="19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76"/>
            <p:cNvSpPr/>
            <p:nvPr/>
          </p:nvSpPr>
          <p:spPr>
            <a:xfrm>
              <a:off x="2632150" y="3426025"/>
              <a:ext cx="91725" cy="90325"/>
            </a:xfrm>
            <a:custGeom>
              <a:rect b="b" l="l" r="r" t="t"/>
              <a:pathLst>
                <a:path extrusionOk="0" h="3613" w="3669">
                  <a:moveTo>
                    <a:pt x="3120" y="505"/>
                  </a:moveTo>
                  <a:lnTo>
                    <a:pt x="3120" y="505"/>
                  </a:lnTo>
                  <a:cubicBezTo>
                    <a:pt x="3216" y="1398"/>
                    <a:pt x="3097" y="2303"/>
                    <a:pt x="2775" y="3149"/>
                  </a:cubicBezTo>
                  <a:cubicBezTo>
                    <a:pt x="1930" y="2851"/>
                    <a:pt x="1168" y="2351"/>
                    <a:pt x="549" y="1696"/>
                  </a:cubicBezTo>
                  <a:lnTo>
                    <a:pt x="3120" y="505"/>
                  </a:lnTo>
                  <a:close/>
                  <a:moveTo>
                    <a:pt x="3279" y="1"/>
                  </a:moveTo>
                  <a:cubicBezTo>
                    <a:pt x="3251" y="1"/>
                    <a:pt x="3225" y="7"/>
                    <a:pt x="3204" y="17"/>
                  </a:cubicBezTo>
                  <a:lnTo>
                    <a:pt x="1287" y="898"/>
                  </a:lnTo>
                  <a:lnTo>
                    <a:pt x="132" y="1434"/>
                  </a:lnTo>
                  <a:cubicBezTo>
                    <a:pt x="72" y="1458"/>
                    <a:pt x="25" y="1517"/>
                    <a:pt x="13" y="1577"/>
                  </a:cubicBezTo>
                  <a:cubicBezTo>
                    <a:pt x="1" y="1637"/>
                    <a:pt x="13" y="1708"/>
                    <a:pt x="61" y="1756"/>
                  </a:cubicBezTo>
                  <a:cubicBezTo>
                    <a:pt x="787" y="2613"/>
                    <a:pt x="1751" y="3256"/>
                    <a:pt x="2835" y="3601"/>
                  </a:cubicBezTo>
                  <a:cubicBezTo>
                    <a:pt x="2858" y="3613"/>
                    <a:pt x="2870" y="3613"/>
                    <a:pt x="2894" y="3613"/>
                  </a:cubicBezTo>
                  <a:cubicBezTo>
                    <a:pt x="2978" y="3613"/>
                    <a:pt x="3049" y="3565"/>
                    <a:pt x="3085" y="3482"/>
                  </a:cubicBezTo>
                  <a:cubicBezTo>
                    <a:pt x="3525" y="2434"/>
                    <a:pt x="3668" y="1291"/>
                    <a:pt x="3490" y="172"/>
                  </a:cubicBezTo>
                  <a:cubicBezTo>
                    <a:pt x="3478" y="113"/>
                    <a:pt x="3442" y="53"/>
                    <a:pt x="3382" y="29"/>
                  </a:cubicBezTo>
                  <a:cubicBezTo>
                    <a:pt x="3350" y="9"/>
                    <a:pt x="3313" y="1"/>
                    <a:pt x="32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76"/>
            <p:cNvSpPr/>
            <p:nvPr/>
          </p:nvSpPr>
          <p:spPr>
            <a:xfrm>
              <a:off x="2733950" y="3161150"/>
              <a:ext cx="136350" cy="120750"/>
            </a:xfrm>
            <a:custGeom>
              <a:rect b="b" l="l" r="r" t="t"/>
              <a:pathLst>
                <a:path extrusionOk="0" h="4830" w="5454">
                  <a:moveTo>
                    <a:pt x="2728" y="0"/>
                  </a:moveTo>
                  <a:cubicBezTo>
                    <a:pt x="2207" y="0"/>
                    <a:pt x="1682" y="169"/>
                    <a:pt x="1239" y="516"/>
                  </a:cubicBezTo>
                  <a:cubicBezTo>
                    <a:pt x="191" y="1337"/>
                    <a:pt x="1" y="2861"/>
                    <a:pt x="834" y="3909"/>
                  </a:cubicBezTo>
                  <a:cubicBezTo>
                    <a:pt x="1309" y="4514"/>
                    <a:pt x="2014" y="4829"/>
                    <a:pt x="2727" y="4829"/>
                  </a:cubicBezTo>
                  <a:cubicBezTo>
                    <a:pt x="3248" y="4829"/>
                    <a:pt x="3773" y="4661"/>
                    <a:pt x="4216" y="4314"/>
                  </a:cubicBezTo>
                  <a:cubicBezTo>
                    <a:pt x="5263" y="3480"/>
                    <a:pt x="5454" y="1968"/>
                    <a:pt x="4621" y="921"/>
                  </a:cubicBezTo>
                  <a:cubicBezTo>
                    <a:pt x="4146" y="315"/>
                    <a:pt x="3441" y="0"/>
                    <a:pt x="27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76"/>
            <p:cNvSpPr/>
            <p:nvPr/>
          </p:nvSpPr>
          <p:spPr>
            <a:xfrm>
              <a:off x="2739925" y="3205000"/>
              <a:ext cx="124725" cy="76825"/>
            </a:xfrm>
            <a:custGeom>
              <a:rect b="b" l="l" r="r" t="t"/>
              <a:pathLst>
                <a:path extrusionOk="0" h="3073" w="4989">
                  <a:moveTo>
                    <a:pt x="4810" y="0"/>
                  </a:moveTo>
                  <a:lnTo>
                    <a:pt x="4810" y="0"/>
                  </a:lnTo>
                  <a:cubicBezTo>
                    <a:pt x="4786" y="321"/>
                    <a:pt x="4691" y="631"/>
                    <a:pt x="4524" y="929"/>
                  </a:cubicBezTo>
                  <a:cubicBezTo>
                    <a:pt x="4080" y="1721"/>
                    <a:pt x="3256" y="2167"/>
                    <a:pt x="2412" y="2167"/>
                  </a:cubicBezTo>
                  <a:cubicBezTo>
                    <a:pt x="2013" y="2167"/>
                    <a:pt x="1609" y="2068"/>
                    <a:pt x="1238" y="1857"/>
                  </a:cubicBezTo>
                  <a:cubicBezTo>
                    <a:pt x="655" y="1536"/>
                    <a:pt x="262" y="1012"/>
                    <a:pt x="95" y="417"/>
                  </a:cubicBezTo>
                  <a:lnTo>
                    <a:pt x="95" y="417"/>
                  </a:lnTo>
                  <a:cubicBezTo>
                    <a:pt x="0" y="1345"/>
                    <a:pt x="452" y="2286"/>
                    <a:pt x="1310" y="2762"/>
                  </a:cubicBezTo>
                  <a:cubicBezTo>
                    <a:pt x="1684" y="2972"/>
                    <a:pt x="2091" y="3072"/>
                    <a:pt x="2491" y="3072"/>
                  </a:cubicBezTo>
                  <a:cubicBezTo>
                    <a:pt x="3339" y="3072"/>
                    <a:pt x="4159" y="2626"/>
                    <a:pt x="4596" y="1834"/>
                  </a:cubicBezTo>
                  <a:cubicBezTo>
                    <a:pt x="4929" y="1250"/>
                    <a:pt x="4989" y="595"/>
                    <a:pt x="48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76"/>
            <p:cNvSpPr/>
            <p:nvPr/>
          </p:nvSpPr>
          <p:spPr>
            <a:xfrm>
              <a:off x="2744975" y="3171650"/>
              <a:ext cx="125325" cy="110175"/>
            </a:xfrm>
            <a:custGeom>
              <a:rect b="b" l="l" r="r" t="t"/>
              <a:pathLst>
                <a:path extrusionOk="0" h="4407" w="5013">
                  <a:moveTo>
                    <a:pt x="3644" y="1"/>
                  </a:moveTo>
                  <a:lnTo>
                    <a:pt x="3644" y="1"/>
                  </a:lnTo>
                  <a:cubicBezTo>
                    <a:pt x="3846" y="620"/>
                    <a:pt x="3810" y="1310"/>
                    <a:pt x="3465" y="1929"/>
                  </a:cubicBezTo>
                  <a:cubicBezTo>
                    <a:pt x="3021" y="2722"/>
                    <a:pt x="2197" y="3168"/>
                    <a:pt x="1353" y="3168"/>
                  </a:cubicBezTo>
                  <a:cubicBezTo>
                    <a:pt x="954" y="3168"/>
                    <a:pt x="550" y="3068"/>
                    <a:pt x="179" y="2858"/>
                  </a:cubicBezTo>
                  <a:cubicBezTo>
                    <a:pt x="120" y="2822"/>
                    <a:pt x="60" y="2787"/>
                    <a:pt x="0" y="2751"/>
                  </a:cubicBezTo>
                  <a:lnTo>
                    <a:pt x="0" y="2751"/>
                  </a:lnTo>
                  <a:cubicBezTo>
                    <a:pt x="179" y="3299"/>
                    <a:pt x="560" y="3799"/>
                    <a:pt x="1108" y="4096"/>
                  </a:cubicBezTo>
                  <a:cubicBezTo>
                    <a:pt x="1482" y="4306"/>
                    <a:pt x="1889" y="4406"/>
                    <a:pt x="2289" y="4406"/>
                  </a:cubicBezTo>
                  <a:cubicBezTo>
                    <a:pt x="3137" y="4406"/>
                    <a:pt x="3957" y="3960"/>
                    <a:pt x="4394" y="3168"/>
                  </a:cubicBezTo>
                  <a:cubicBezTo>
                    <a:pt x="5013" y="2072"/>
                    <a:pt x="4680" y="691"/>
                    <a:pt x="36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76"/>
            <p:cNvSpPr/>
            <p:nvPr/>
          </p:nvSpPr>
          <p:spPr>
            <a:xfrm>
              <a:off x="2734550" y="3156050"/>
              <a:ext cx="142600" cy="130825"/>
            </a:xfrm>
            <a:custGeom>
              <a:rect b="b" l="l" r="r" t="t"/>
              <a:pathLst>
                <a:path extrusionOk="0" h="5233" w="5704">
                  <a:moveTo>
                    <a:pt x="2715" y="410"/>
                  </a:moveTo>
                  <a:cubicBezTo>
                    <a:pt x="3084" y="410"/>
                    <a:pt x="3454" y="505"/>
                    <a:pt x="3787" y="684"/>
                  </a:cubicBezTo>
                  <a:cubicBezTo>
                    <a:pt x="4847" y="1279"/>
                    <a:pt x="5228" y="2637"/>
                    <a:pt x="4632" y="3696"/>
                  </a:cubicBezTo>
                  <a:cubicBezTo>
                    <a:pt x="4228" y="4416"/>
                    <a:pt x="3477" y="4823"/>
                    <a:pt x="2705" y="4823"/>
                  </a:cubicBezTo>
                  <a:cubicBezTo>
                    <a:pt x="2341" y="4823"/>
                    <a:pt x="1972" y="4732"/>
                    <a:pt x="1632" y="4542"/>
                  </a:cubicBezTo>
                  <a:cubicBezTo>
                    <a:pt x="1120" y="4256"/>
                    <a:pt x="739" y="3780"/>
                    <a:pt x="584" y="3220"/>
                  </a:cubicBezTo>
                  <a:cubicBezTo>
                    <a:pt x="417" y="2649"/>
                    <a:pt x="489" y="2053"/>
                    <a:pt x="775" y="1541"/>
                  </a:cubicBezTo>
                  <a:cubicBezTo>
                    <a:pt x="1072" y="1017"/>
                    <a:pt x="1537" y="648"/>
                    <a:pt x="2108" y="494"/>
                  </a:cubicBezTo>
                  <a:cubicBezTo>
                    <a:pt x="2311" y="434"/>
                    <a:pt x="2513" y="410"/>
                    <a:pt x="2715" y="410"/>
                  </a:cubicBezTo>
                  <a:close/>
                  <a:moveTo>
                    <a:pt x="2719" y="0"/>
                  </a:moveTo>
                  <a:cubicBezTo>
                    <a:pt x="2478" y="0"/>
                    <a:pt x="2237" y="33"/>
                    <a:pt x="2001" y="101"/>
                  </a:cubicBezTo>
                  <a:cubicBezTo>
                    <a:pt x="1322" y="279"/>
                    <a:pt x="763" y="732"/>
                    <a:pt x="417" y="1339"/>
                  </a:cubicBezTo>
                  <a:cubicBezTo>
                    <a:pt x="84" y="1946"/>
                    <a:pt x="1" y="2660"/>
                    <a:pt x="191" y="3327"/>
                  </a:cubicBezTo>
                  <a:cubicBezTo>
                    <a:pt x="382" y="4006"/>
                    <a:pt x="822" y="4565"/>
                    <a:pt x="1429" y="4899"/>
                  </a:cubicBezTo>
                  <a:cubicBezTo>
                    <a:pt x="1834" y="5125"/>
                    <a:pt x="2275" y="5232"/>
                    <a:pt x="2703" y="5232"/>
                  </a:cubicBezTo>
                  <a:cubicBezTo>
                    <a:pt x="3620" y="5232"/>
                    <a:pt x="4513" y="4756"/>
                    <a:pt x="5001" y="3899"/>
                  </a:cubicBezTo>
                  <a:cubicBezTo>
                    <a:pt x="5704" y="2637"/>
                    <a:pt x="5251" y="1041"/>
                    <a:pt x="3989" y="327"/>
                  </a:cubicBezTo>
                  <a:cubicBezTo>
                    <a:pt x="3597" y="111"/>
                    <a:pt x="3159" y="0"/>
                    <a:pt x="2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76"/>
            <p:cNvSpPr/>
            <p:nvPr/>
          </p:nvSpPr>
          <p:spPr>
            <a:xfrm>
              <a:off x="2648225" y="3137925"/>
              <a:ext cx="302450" cy="167100"/>
            </a:xfrm>
            <a:custGeom>
              <a:rect b="b" l="l" r="r" t="t"/>
              <a:pathLst>
                <a:path extrusionOk="0" h="6684" w="12098">
                  <a:moveTo>
                    <a:pt x="1104" y="0"/>
                  </a:moveTo>
                  <a:cubicBezTo>
                    <a:pt x="843" y="0"/>
                    <a:pt x="656" y="66"/>
                    <a:pt x="572" y="218"/>
                  </a:cubicBezTo>
                  <a:cubicBezTo>
                    <a:pt x="1" y="1230"/>
                    <a:pt x="5359" y="4243"/>
                    <a:pt x="5585" y="4374"/>
                  </a:cubicBezTo>
                  <a:cubicBezTo>
                    <a:pt x="5775" y="4481"/>
                    <a:pt x="9728" y="6684"/>
                    <a:pt x="11229" y="6684"/>
                  </a:cubicBezTo>
                  <a:cubicBezTo>
                    <a:pt x="11490" y="6684"/>
                    <a:pt x="11669" y="6624"/>
                    <a:pt x="11752" y="6469"/>
                  </a:cubicBezTo>
                  <a:cubicBezTo>
                    <a:pt x="12098" y="5850"/>
                    <a:pt x="10264" y="4493"/>
                    <a:pt x="8669" y="3457"/>
                  </a:cubicBezTo>
                  <a:cubicBezTo>
                    <a:pt x="8635" y="3436"/>
                    <a:pt x="8596" y="3425"/>
                    <a:pt x="8558" y="3425"/>
                  </a:cubicBezTo>
                  <a:cubicBezTo>
                    <a:pt x="8489" y="3425"/>
                    <a:pt x="8421" y="3459"/>
                    <a:pt x="8383" y="3528"/>
                  </a:cubicBezTo>
                  <a:cubicBezTo>
                    <a:pt x="8323" y="3624"/>
                    <a:pt x="8347" y="3743"/>
                    <a:pt x="8442" y="3802"/>
                  </a:cubicBezTo>
                  <a:cubicBezTo>
                    <a:pt x="10645" y="5219"/>
                    <a:pt x="11371" y="6052"/>
                    <a:pt x="11383" y="6267"/>
                  </a:cubicBezTo>
                  <a:cubicBezTo>
                    <a:pt x="11353" y="6282"/>
                    <a:pt x="11306" y="6290"/>
                    <a:pt x="11241" y="6290"/>
                  </a:cubicBezTo>
                  <a:cubicBezTo>
                    <a:pt x="10657" y="6290"/>
                    <a:pt x="8680" y="5645"/>
                    <a:pt x="5787" y="4017"/>
                  </a:cubicBezTo>
                  <a:cubicBezTo>
                    <a:pt x="2561" y="2219"/>
                    <a:pt x="965" y="754"/>
                    <a:pt x="930" y="421"/>
                  </a:cubicBezTo>
                  <a:cubicBezTo>
                    <a:pt x="958" y="407"/>
                    <a:pt x="1005" y="399"/>
                    <a:pt x="1074" y="399"/>
                  </a:cubicBezTo>
                  <a:cubicBezTo>
                    <a:pt x="1470" y="399"/>
                    <a:pt x="2562" y="671"/>
                    <a:pt x="4573" y="1635"/>
                  </a:cubicBezTo>
                  <a:cubicBezTo>
                    <a:pt x="4605" y="1653"/>
                    <a:pt x="4638" y="1661"/>
                    <a:pt x="4669" y="1661"/>
                  </a:cubicBezTo>
                  <a:cubicBezTo>
                    <a:pt x="4745" y="1661"/>
                    <a:pt x="4813" y="1615"/>
                    <a:pt x="4847" y="1540"/>
                  </a:cubicBezTo>
                  <a:cubicBezTo>
                    <a:pt x="4894" y="1445"/>
                    <a:pt x="4859" y="1314"/>
                    <a:pt x="4752" y="1266"/>
                  </a:cubicBezTo>
                  <a:cubicBezTo>
                    <a:pt x="3452" y="643"/>
                    <a:pt x="1920" y="0"/>
                    <a:pt x="11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76"/>
            <p:cNvSpPr/>
            <p:nvPr/>
          </p:nvSpPr>
          <p:spPr>
            <a:xfrm>
              <a:off x="2761950" y="3172775"/>
              <a:ext cx="53900" cy="23600"/>
            </a:xfrm>
            <a:custGeom>
              <a:rect b="b" l="l" r="r" t="t"/>
              <a:pathLst>
                <a:path extrusionOk="0" h="944" w="2156">
                  <a:moveTo>
                    <a:pt x="1900" y="0"/>
                  </a:moveTo>
                  <a:cubicBezTo>
                    <a:pt x="1170" y="0"/>
                    <a:pt x="437" y="357"/>
                    <a:pt x="0" y="944"/>
                  </a:cubicBezTo>
                  <a:cubicBezTo>
                    <a:pt x="655" y="527"/>
                    <a:pt x="1393" y="206"/>
                    <a:pt x="2155" y="15"/>
                  </a:cubicBezTo>
                  <a:cubicBezTo>
                    <a:pt x="2070" y="5"/>
                    <a:pt x="1985" y="0"/>
                    <a:pt x="19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76"/>
            <p:cNvSpPr/>
            <p:nvPr/>
          </p:nvSpPr>
          <p:spPr>
            <a:xfrm>
              <a:off x="2340750" y="3364000"/>
              <a:ext cx="157800" cy="242325"/>
            </a:xfrm>
            <a:custGeom>
              <a:rect b="b" l="l" r="r" t="t"/>
              <a:pathLst>
                <a:path extrusionOk="0" h="9693" w="6312">
                  <a:moveTo>
                    <a:pt x="3092" y="422"/>
                  </a:moveTo>
                  <a:cubicBezTo>
                    <a:pt x="3341" y="422"/>
                    <a:pt x="3572" y="599"/>
                    <a:pt x="3704" y="796"/>
                  </a:cubicBezTo>
                  <a:cubicBezTo>
                    <a:pt x="3882" y="1046"/>
                    <a:pt x="3954" y="1391"/>
                    <a:pt x="4001" y="1677"/>
                  </a:cubicBezTo>
                  <a:cubicBezTo>
                    <a:pt x="4287" y="3260"/>
                    <a:pt x="4275" y="4868"/>
                    <a:pt x="4132" y="6451"/>
                  </a:cubicBezTo>
                  <a:cubicBezTo>
                    <a:pt x="2775" y="5963"/>
                    <a:pt x="1560" y="5058"/>
                    <a:pt x="715" y="3867"/>
                  </a:cubicBezTo>
                  <a:cubicBezTo>
                    <a:pt x="584" y="3677"/>
                    <a:pt x="453" y="3475"/>
                    <a:pt x="489" y="3284"/>
                  </a:cubicBezTo>
                  <a:cubicBezTo>
                    <a:pt x="501" y="3189"/>
                    <a:pt x="548" y="3129"/>
                    <a:pt x="608" y="3082"/>
                  </a:cubicBezTo>
                  <a:cubicBezTo>
                    <a:pt x="620" y="3070"/>
                    <a:pt x="644" y="3058"/>
                    <a:pt x="656" y="3046"/>
                  </a:cubicBezTo>
                  <a:cubicBezTo>
                    <a:pt x="756" y="2979"/>
                    <a:pt x="885" y="2942"/>
                    <a:pt x="1011" y="2942"/>
                  </a:cubicBezTo>
                  <a:cubicBezTo>
                    <a:pt x="1065" y="2942"/>
                    <a:pt x="1118" y="2948"/>
                    <a:pt x="1168" y="2963"/>
                  </a:cubicBezTo>
                  <a:cubicBezTo>
                    <a:pt x="1501" y="3034"/>
                    <a:pt x="1775" y="3308"/>
                    <a:pt x="2025" y="3558"/>
                  </a:cubicBezTo>
                  <a:cubicBezTo>
                    <a:pt x="2066" y="3593"/>
                    <a:pt x="2120" y="3611"/>
                    <a:pt x="2174" y="3611"/>
                  </a:cubicBezTo>
                  <a:cubicBezTo>
                    <a:pt x="2213" y="3611"/>
                    <a:pt x="2252" y="3602"/>
                    <a:pt x="2287" y="3582"/>
                  </a:cubicBezTo>
                  <a:cubicBezTo>
                    <a:pt x="2370" y="3522"/>
                    <a:pt x="2406" y="3427"/>
                    <a:pt x="2382" y="3332"/>
                  </a:cubicBezTo>
                  <a:cubicBezTo>
                    <a:pt x="2144" y="2653"/>
                    <a:pt x="2120" y="1915"/>
                    <a:pt x="2334" y="1236"/>
                  </a:cubicBezTo>
                  <a:cubicBezTo>
                    <a:pt x="2394" y="1058"/>
                    <a:pt x="2596" y="486"/>
                    <a:pt x="3025" y="427"/>
                  </a:cubicBezTo>
                  <a:cubicBezTo>
                    <a:pt x="3047" y="424"/>
                    <a:pt x="3070" y="422"/>
                    <a:pt x="3092" y="422"/>
                  </a:cubicBezTo>
                  <a:close/>
                  <a:moveTo>
                    <a:pt x="3097" y="0"/>
                  </a:moveTo>
                  <a:cubicBezTo>
                    <a:pt x="3053" y="0"/>
                    <a:pt x="3009" y="3"/>
                    <a:pt x="2965" y="10"/>
                  </a:cubicBezTo>
                  <a:cubicBezTo>
                    <a:pt x="2501" y="69"/>
                    <a:pt x="2120" y="474"/>
                    <a:pt x="1930" y="1105"/>
                  </a:cubicBezTo>
                  <a:cubicBezTo>
                    <a:pt x="1763" y="1653"/>
                    <a:pt x="1715" y="2236"/>
                    <a:pt x="1811" y="2796"/>
                  </a:cubicBezTo>
                  <a:cubicBezTo>
                    <a:pt x="1644" y="2689"/>
                    <a:pt x="1465" y="2594"/>
                    <a:pt x="1263" y="2546"/>
                  </a:cubicBezTo>
                  <a:cubicBezTo>
                    <a:pt x="1182" y="2526"/>
                    <a:pt x="1099" y="2516"/>
                    <a:pt x="1016" y="2516"/>
                  </a:cubicBezTo>
                  <a:cubicBezTo>
                    <a:pt x="807" y="2516"/>
                    <a:pt x="600" y="2578"/>
                    <a:pt x="429" y="2689"/>
                  </a:cubicBezTo>
                  <a:cubicBezTo>
                    <a:pt x="239" y="2808"/>
                    <a:pt x="108" y="2998"/>
                    <a:pt x="72" y="3201"/>
                  </a:cubicBezTo>
                  <a:cubicBezTo>
                    <a:pt x="1" y="3546"/>
                    <a:pt x="179" y="3856"/>
                    <a:pt x="370" y="4118"/>
                  </a:cubicBezTo>
                  <a:cubicBezTo>
                    <a:pt x="1287" y="5403"/>
                    <a:pt x="2608" y="6380"/>
                    <a:pt x="4097" y="6892"/>
                  </a:cubicBezTo>
                  <a:cubicBezTo>
                    <a:pt x="4001" y="7749"/>
                    <a:pt x="3894" y="8606"/>
                    <a:pt x="3775" y="9451"/>
                  </a:cubicBezTo>
                  <a:cubicBezTo>
                    <a:pt x="3763" y="9571"/>
                    <a:pt x="3846" y="9678"/>
                    <a:pt x="3966" y="9690"/>
                  </a:cubicBezTo>
                  <a:cubicBezTo>
                    <a:pt x="3976" y="9692"/>
                    <a:pt x="3987" y="9693"/>
                    <a:pt x="3997" y="9693"/>
                  </a:cubicBezTo>
                  <a:cubicBezTo>
                    <a:pt x="4046" y="9693"/>
                    <a:pt x="4093" y="9671"/>
                    <a:pt x="4132" y="9642"/>
                  </a:cubicBezTo>
                  <a:cubicBezTo>
                    <a:pt x="4168" y="9606"/>
                    <a:pt x="4192" y="9559"/>
                    <a:pt x="4204" y="9511"/>
                  </a:cubicBezTo>
                  <a:cubicBezTo>
                    <a:pt x="4311" y="8689"/>
                    <a:pt x="4418" y="7856"/>
                    <a:pt x="4501" y="7023"/>
                  </a:cubicBezTo>
                  <a:cubicBezTo>
                    <a:pt x="5013" y="7177"/>
                    <a:pt x="5549" y="7261"/>
                    <a:pt x="6085" y="7296"/>
                  </a:cubicBezTo>
                  <a:cubicBezTo>
                    <a:pt x="6092" y="7297"/>
                    <a:pt x="6098" y="7297"/>
                    <a:pt x="6105" y="7297"/>
                  </a:cubicBezTo>
                  <a:cubicBezTo>
                    <a:pt x="6214" y="7297"/>
                    <a:pt x="6300" y="7206"/>
                    <a:pt x="6311" y="7094"/>
                  </a:cubicBezTo>
                  <a:cubicBezTo>
                    <a:pt x="6311" y="6987"/>
                    <a:pt x="6228" y="6880"/>
                    <a:pt x="6109" y="6868"/>
                  </a:cubicBezTo>
                  <a:cubicBezTo>
                    <a:pt x="5573" y="6844"/>
                    <a:pt x="5049" y="6749"/>
                    <a:pt x="4549" y="6594"/>
                  </a:cubicBezTo>
                  <a:cubicBezTo>
                    <a:pt x="4704" y="4939"/>
                    <a:pt x="4728" y="3260"/>
                    <a:pt x="4418" y="1605"/>
                  </a:cubicBezTo>
                  <a:cubicBezTo>
                    <a:pt x="4358" y="1260"/>
                    <a:pt x="4275" y="879"/>
                    <a:pt x="4049" y="546"/>
                  </a:cubicBezTo>
                  <a:cubicBezTo>
                    <a:pt x="3816" y="207"/>
                    <a:pt x="3452" y="0"/>
                    <a:pt x="30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76"/>
            <p:cNvSpPr/>
            <p:nvPr/>
          </p:nvSpPr>
          <p:spPr>
            <a:xfrm>
              <a:off x="2798250" y="3607125"/>
              <a:ext cx="11350" cy="11375"/>
            </a:xfrm>
            <a:custGeom>
              <a:rect b="b" l="l" r="r" t="t"/>
              <a:pathLst>
                <a:path extrusionOk="0" h="455" w="454">
                  <a:moveTo>
                    <a:pt x="179" y="0"/>
                  </a:moveTo>
                  <a:cubicBezTo>
                    <a:pt x="167" y="12"/>
                    <a:pt x="144" y="12"/>
                    <a:pt x="132" y="24"/>
                  </a:cubicBezTo>
                  <a:cubicBezTo>
                    <a:pt x="84" y="36"/>
                    <a:pt x="36" y="84"/>
                    <a:pt x="13" y="143"/>
                  </a:cubicBezTo>
                  <a:cubicBezTo>
                    <a:pt x="1" y="167"/>
                    <a:pt x="1" y="203"/>
                    <a:pt x="1" y="227"/>
                  </a:cubicBezTo>
                  <a:cubicBezTo>
                    <a:pt x="1" y="250"/>
                    <a:pt x="1" y="286"/>
                    <a:pt x="13" y="310"/>
                  </a:cubicBezTo>
                  <a:cubicBezTo>
                    <a:pt x="24" y="346"/>
                    <a:pt x="36" y="369"/>
                    <a:pt x="60" y="381"/>
                  </a:cubicBezTo>
                  <a:cubicBezTo>
                    <a:pt x="84" y="405"/>
                    <a:pt x="108" y="429"/>
                    <a:pt x="132" y="441"/>
                  </a:cubicBezTo>
                  <a:cubicBezTo>
                    <a:pt x="166" y="448"/>
                    <a:pt x="200" y="455"/>
                    <a:pt x="235" y="455"/>
                  </a:cubicBezTo>
                  <a:cubicBezTo>
                    <a:pt x="260" y="455"/>
                    <a:pt x="285" y="451"/>
                    <a:pt x="310" y="441"/>
                  </a:cubicBezTo>
                  <a:cubicBezTo>
                    <a:pt x="334" y="429"/>
                    <a:pt x="358" y="405"/>
                    <a:pt x="382" y="381"/>
                  </a:cubicBezTo>
                  <a:cubicBezTo>
                    <a:pt x="405" y="369"/>
                    <a:pt x="417" y="346"/>
                    <a:pt x="429" y="310"/>
                  </a:cubicBezTo>
                  <a:cubicBezTo>
                    <a:pt x="441" y="298"/>
                    <a:pt x="441" y="286"/>
                    <a:pt x="441" y="274"/>
                  </a:cubicBezTo>
                  <a:cubicBezTo>
                    <a:pt x="453" y="262"/>
                    <a:pt x="453" y="238"/>
                    <a:pt x="453" y="227"/>
                  </a:cubicBezTo>
                  <a:cubicBezTo>
                    <a:pt x="453" y="215"/>
                    <a:pt x="453" y="203"/>
                    <a:pt x="441" y="179"/>
                  </a:cubicBezTo>
                  <a:cubicBezTo>
                    <a:pt x="441" y="167"/>
                    <a:pt x="441" y="155"/>
                    <a:pt x="429" y="143"/>
                  </a:cubicBezTo>
                  <a:cubicBezTo>
                    <a:pt x="405" y="72"/>
                    <a:pt x="346" y="24"/>
                    <a:pt x="2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76"/>
            <p:cNvSpPr/>
            <p:nvPr/>
          </p:nvSpPr>
          <p:spPr>
            <a:xfrm>
              <a:off x="2771475" y="3557075"/>
              <a:ext cx="31275" cy="44225"/>
            </a:xfrm>
            <a:custGeom>
              <a:rect b="b" l="l" r="r" t="t"/>
              <a:pathLst>
                <a:path extrusionOk="0" h="1769" w="1251">
                  <a:moveTo>
                    <a:pt x="257" y="1"/>
                  </a:moveTo>
                  <a:cubicBezTo>
                    <a:pt x="216" y="1"/>
                    <a:pt x="177" y="13"/>
                    <a:pt x="143" y="38"/>
                  </a:cubicBezTo>
                  <a:cubicBezTo>
                    <a:pt x="36" y="109"/>
                    <a:pt x="0" y="240"/>
                    <a:pt x="72" y="347"/>
                  </a:cubicBezTo>
                  <a:cubicBezTo>
                    <a:pt x="95" y="395"/>
                    <a:pt x="131" y="419"/>
                    <a:pt x="179" y="431"/>
                  </a:cubicBezTo>
                  <a:cubicBezTo>
                    <a:pt x="204" y="446"/>
                    <a:pt x="233" y="452"/>
                    <a:pt x="263" y="452"/>
                  </a:cubicBezTo>
                  <a:cubicBezTo>
                    <a:pt x="304" y="452"/>
                    <a:pt x="347" y="440"/>
                    <a:pt x="381" y="419"/>
                  </a:cubicBezTo>
                  <a:cubicBezTo>
                    <a:pt x="488" y="347"/>
                    <a:pt x="524" y="204"/>
                    <a:pt x="453" y="109"/>
                  </a:cubicBezTo>
                  <a:cubicBezTo>
                    <a:pt x="406" y="40"/>
                    <a:pt x="330" y="1"/>
                    <a:pt x="257" y="1"/>
                  </a:cubicBezTo>
                  <a:close/>
                  <a:moveTo>
                    <a:pt x="638" y="643"/>
                  </a:moveTo>
                  <a:cubicBezTo>
                    <a:pt x="603" y="643"/>
                    <a:pt x="568" y="651"/>
                    <a:pt x="536" y="669"/>
                  </a:cubicBezTo>
                  <a:cubicBezTo>
                    <a:pt x="429" y="740"/>
                    <a:pt x="393" y="871"/>
                    <a:pt x="453" y="978"/>
                  </a:cubicBezTo>
                  <a:cubicBezTo>
                    <a:pt x="476" y="1026"/>
                    <a:pt x="512" y="1062"/>
                    <a:pt x="560" y="1086"/>
                  </a:cubicBezTo>
                  <a:cubicBezTo>
                    <a:pt x="586" y="1096"/>
                    <a:pt x="616" y="1102"/>
                    <a:pt x="646" y="1102"/>
                  </a:cubicBezTo>
                  <a:cubicBezTo>
                    <a:pt x="683" y="1102"/>
                    <a:pt x="723" y="1093"/>
                    <a:pt x="762" y="1074"/>
                  </a:cubicBezTo>
                  <a:cubicBezTo>
                    <a:pt x="869" y="1002"/>
                    <a:pt x="905" y="871"/>
                    <a:pt x="845" y="764"/>
                  </a:cubicBezTo>
                  <a:cubicBezTo>
                    <a:pt x="804" y="689"/>
                    <a:pt x="721" y="643"/>
                    <a:pt x="638" y="643"/>
                  </a:cubicBezTo>
                  <a:close/>
                  <a:moveTo>
                    <a:pt x="988" y="1317"/>
                  </a:moveTo>
                  <a:cubicBezTo>
                    <a:pt x="957" y="1317"/>
                    <a:pt x="924" y="1323"/>
                    <a:pt x="893" y="1336"/>
                  </a:cubicBezTo>
                  <a:cubicBezTo>
                    <a:pt x="786" y="1395"/>
                    <a:pt x="738" y="1526"/>
                    <a:pt x="786" y="1633"/>
                  </a:cubicBezTo>
                  <a:cubicBezTo>
                    <a:pt x="810" y="1693"/>
                    <a:pt x="857" y="1728"/>
                    <a:pt x="905" y="1752"/>
                  </a:cubicBezTo>
                  <a:cubicBezTo>
                    <a:pt x="932" y="1763"/>
                    <a:pt x="961" y="1769"/>
                    <a:pt x="990" y="1769"/>
                  </a:cubicBezTo>
                  <a:cubicBezTo>
                    <a:pt x="1026" y="1769"/>
                    <a:pt x="1063" y="1760"/>
                    <a:pt x="1095" y="1740"/>
                  </a:cubicBezTo>
                  <a:cubicBezTo>
                    <a:pt x="1203" y="1693"/>
                    <a:pt x="1250" y="1562"/>
                    <a:pt x="1203" y="1443"/>
                  </a:cubicBezTo>
                  <a:cubicBezTo>
                    <a:pt x="1159" y="1364"/>
                    <a:pt x="1076" y="1317"/>
                    <a:pt x="988" y="131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76"/>
            <p:cNvSpPr/>
            <p:nvPr/>
          </p:nvSpPr>
          <p:spPr>
            <a:xfrm>
              <a:off x="2761350" y="3541525"/>
              <a:ext cx="11625" cy="11300"/>
            </a:xfrm>
            <a:custGeom>
              <a:rect b="b" l="l" r="r" t="t"/>
              <a:pathLst>
                <a:path extrusionOk="0" h="452" w="465">
                  <a:moveTo>
                    <a:pt x="235" y="0"/>
                  </a:moveTo>
                  <a:cubicBezTo>
                    <a:pt x="207" y="0"/>
                    <a:pt x="180" y="6"/>
                    <a:pt x="155" y="17"/>
                  </a:cubicBezTo>
                  <a:cubicBezTo>
                    <a:pt x="131" y="29"/>
                    <a:pt x="119" y="29"/>
                    <a:pt x="107" y="41"/>
                  </a:cubicBezTo>
                  <a:cubicBezTo>
                    <a:pt x="96" y="53"/>
                    <a:pt x="84" y="64"/>
                    <a:pt x="84" y="76"/>
                  </a:cubicBezTo>
                  <a:cubicBezTo>
                    <a:pt x="72" y="76"/>
                    <a:pt x="60" y="88"/>
                    <a:pt x="48" y="100"/>
                  </a:cubicBezTo>
                  <a:cubicBezTo>
                    <a:pt x="36" y="112"/>
                    <a:pt x="36" y="124"/>
                    <a:pt x="24" y="148"/>
                  </a:cubicBezTo>
                  <a:cubicBezTo>
                    <a:pt x="0" y="195"/>
                    <a:pt x="0" y="255"/>
                    <a:pt x="24" y="315"/>
                  </a:cubicBezTo>
                  <a:cubicBezTo>
                    <a:pt x="36" y="338"/>
                    <a:pt x="60" y="374"/>
                    <a:pt x="72" y="386"/>
                  </a:cubicBezTo>
                  <a:cubicBezTo>
                    <a:pt x="96" y="410"/>
                    <a:pt x="119" y="422"/>
                    <a:pt x="155" y="434"/>
                  </a:cubicBezTo>
                  <a:cubicBezTo>
                    <a:pt x="179" y="445"/>
                    <a:pt x="206" y="451"/>
                    <a:pt x="234" y="451"/>
                  </a:cubicBezTo>
                  <a:cubicBezTo>
                    <a:pt x="262" y="451"/>
                    <a:pt x="292" y="445"/>
                    <a:pt x="322" y="434"/>
                  </a:cubicBezTo>
                  <a:cubicBezTo>
                    <a:pt x="381" y="422"/>
                    <a:pt x="417" y="374"/>
                    <a:pt x="441" y="315"/>
                  </a:cubicBezTo>
                  <a:cubicBezTo>
                    <a:pt x="453" y="303"/>
                    <a:pt x="453" y="291"/>
                    <a:pt x="465" y="279"/>
                  </a:cubicBezTo>
                  <a:cubicBezTo>
                    <a:pt x="465" y="255"/>
                    <a:pt x="465" y="243"/>
                    <a:pt x="465" y="231"/>
                  </a:cubicBezTo>
                  <a:cubicBezTo>
                    <a:pt x="465" y="219"/>
                    <a:pt x="465" y="195"/>
                    <a:pt x="465" y="184"/>
                  </a:cubicBezTo>
                  <a:cubicBezTo>
                    <a:pt x="453" y="172"/>
                    <a:pt x="453" y="160"/>
                    <a:pt x="453" y="148"/>
                  </a:cubicBezTo>
                  <a:cubicBezTo>
                    <a:pt x="416" y="57"/>
                    <a:pt x="324" y="0"/>
                    <a:pt x="2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76"/>
            <p:cNvSpPr/>
            <p:nvPr/>
          </p:nvSpPr>
          <p:spPr>
            <a:xfrm>
              <a:off x="2560425" y="3537625"/>
              <a:ext cx="31275" cy="84325"/>
            </a:xfrm>
            <a:custGeom>
              <a:rect b="b" l="l" r="r" t="t"/>
              <a:pathLst>
                <a:path extrusionOk="0" h="3373" w="1251">
                  <a:moveTo>
                    <a:pt x="1006" y="0"/>
                  </a:moveTo>
                  <a:cubicBezTo>
                    <a:pt x="922" y="0"/>
                    <a:pt x="850" y="46"/>
                    <a:pt x="810" y="125"/>
                  </a:cubicBezTo>
                  <a:cubicBezTo>
                    <a:pt x="798" y="137"/>
                    <a:pt x="798" y="161"/>
                    <a:pt x="786" y="185"/>
                  </a:cubicBezTo>
                  <a:cubicBezTo>
                    <a:pt x="763" y="304"/>
                    <a:pt x="846" y="423"/>
                    <a:pt x="965" y="447"/>
                  </a:cubicBezTo>
                  <a:cubicBezTo>
                    <a:pt x="984" y="452"/>
                    <a:pt x="1003" y="455"/>
                    <a:pt x="1021" y="455"/>
                  </a:cubicBezTo>
                  <a:cubicBezTo>
                    <a:pt x="1119" y="455"/>
                    <a:pt x="1207" y="380"/>
                    <a:pt x="1227" y="280"/>
                  </a:cubicBezTo>
                  <a:cubicBezTo>
                    <a:pt x="1251" y="161"/>
                    <a:pt x="1179" y="30"/>
                    <a:pt x="1060" y="6"/>
                  </a:cubicBezTo>
                  <a:cubicBezTo>
                    <a:pt x="1042" y="2"/>
                    <a:pt x="1024" y="0"/>
                    <a:pt x="1006" y="0"/>
                  </a:cubicBezTo>
                  <a:close/>
                  <a:moveTo>
                    <a:pt x="843" y="738"/>
                  </a:moveTo>
                  <a:cubicBezTo>
                    <a:pt x="763" y="738"/>
                    <a:pt x="683" y="783"/>
                    <a:pt x="644" y="852"/>
                  </a:cubicBezTo>
                  <a:cubicBezTo>
                    <a:pt x="632" y="875"/>
                    <a:pt x="632" y="887"/>
                    <a:pt x="620" y="911"/>
                  </a:cubicBezTo>
                  <a:cubicBezTo>
                    <a:pt x="596" y="1030"/>
                    <a:pt x="667" y="1161"/>
                    <a:pt x="786" y="1185"/>
                  </a:cubicBezTo>
                  <a:cubicBezTo>
                    <a:pt x="807" y="1191"/>
                    <a:pt x="828" y="1193"/>
                    <a:pt x="848" y="1193"/>
                  </a:cubicBezTo>
                  <a:cubicBezTo>
                    <a:pt x="953" y="1193"/>
                    <a:pt x="1040" y="1118"/>
                    <a:pt x="1060" y="1018"/>
                  </a:cubicBezTo>
                  <a:cubicBezTo>
                    <a:pt x="1096" y="899"/>
                    <a:pt x="1013" y="768"/>
                    <a:pt x="894" y="744"/>
                  </a:cubicBezTo>
                  <a:cubicBezTo>
                    <a:pt x="877" y="740"/>
                    <a:pt x="860" y="738"/>
                    <a:pt x="843" y="738"/>
                  </a:cubicBezTo>
                  <a:close/>
                  <a:moveTo>
                    <a:pt x="650" y="1471"/>
                  </a:moveTo>
                  <a:cubicBezTo>
                    <a:pt x="574" y="1471"/>
                    <a:pt x="502" y="1516"/>
                    <a:pt x="465" y="1590"/>
                  </a:cubicBezTo>
                  <a:cubicBezTo>
                    <a:pt x="453" y="1602"/>
                    <a:pt x="453" y="1625"/>
                    <a:pt x="441" y="1637"/>
                  </a:cubicBezTo>
                  <a:cubicBezTo>
                    <a:pt x="417" y="1756"/>
                    <a:pt x="489" y="1887"/>
                    <a:pt x="608" y="1911"/>
                  </a:cubicBezTo>
                  <a:cubicBezTo>
                    <a:pt x="629" y="1917"/>
                    <a:pt x="650" y="1920"/>
                    <a:pt x="670" y="1920"/>
                  </a:cubicBezTo>
                  <a:cubicBezTo>
                    <a:pt x="766" y="1920"/>
                    <a:pt x="852" y="1855"/>
                    <a:pt x="882" y="1756"/>
                  </a:cubicBezTo>
                  <a:cubicBezTo>
                    <a:pt x="917" y="1637"/>
                    <a:pt x="846" y="1506"/>
                    <a:pt x="715" y="1483"/>
                  </a:cubicBezTo>
                  <a:cubicBezTo>
                    <a:pt x="693" y="1475"/>
                    <a:pt x="671" y="1471"/>
                    <a:pt x="650" y="1471"/>
                  </a:cubicBezTo>
                  <a:close/>
                  <a:moveTo>
                    <a:pt x="459" y="2197"/>
                  </a:moveTo>
                  <a:cubicBezTo>
                    <a:pt x="383" y="2197"/>
                    <a:pt x="309" y="2242"/>
                    <a:pt x="263" y="2316"/>
                  </a:cubicBezTo>
                  <a:cubicBezTo>
                    <a:pt x="263" y="2328"/>
                    <a:pt x="251" y="2352"/>
                    <a:pt x="251" y="2364"/>
                  </a:cubicBezTo>
                  <a:cubicBezTo>
                    <a:pt x="215" y="2483"/>
                    <a:pt x="286" y="2602"/>
                    <a:pt x="405" y="2637"/>
                  </a:cubicBezTo>
                  <a:cubicBezTo>
                    <a:pt x="426" y="2644"/>
                    <a:pt x="447" y="2647"/>
                    <a:pt x="468" y="2647"/>
                  </a:cubicBezTo>
                  <a:cubicBezTo>
                    <a:pt x="564" y="2647"/>
                    <a:pt x="650" y="2581"/>
                    <a:pt x="679" y="2483"/>
                  </a:cubicBezTo>
                  <a:cubicBezTo>
                    <a:pt x="715" y="2364"/>
                    <a:pt x="644" y="2245"/>
                    <a:pt x="524" y="2209"/>
                  </a:cubicBezTo>
                  <a:cubicBezTo>
                    <a:pt x="503" y="2201"/>
                    <a:pt x="481" y="2197"/>
                    <a:pt x="459" y="2197"/>
                  </a:cubicBezTo>
                  <a:close/>
                  <a:moveTo>
                    <a:pt x="250" y="2923"/>
                  </a:moveTo>
                  <a:cubicBezTo>
                    <a:pt x="169" y="2923"/>
                    <a:pt x="94" y="2968"/>
                    <a:pt x="48" y="3042"/>
                  </a:cubicBezTo>
                  <a:cubicBezTo>
                    <a:pt x="48" y="3054"/>
                    <a:pt x="36" y="3066"/>
                    <a:pt x="36" y="3078"/>
                  </a:cubicBezTo>
                  <a:cubicBezTo>
                    <a:pt x="1" y="3197"/>
                    <a:pt x="60" y="3328"/>
                    <a:pt x="179" y="3364"/>
                  </a:cubicBezTo>
                  <a:cubicBezTo>
                    <a:pt x="202" y="3370"/>
                    <a:pt x="225" y="3373"/>
                    <a:pt x="247" y="3373"/>
                  </a:cubicBezTo>
                  <a:cubicBezTo>
                    <a:pt x="349" y="3373"/>
                    <a:pt x="435" y="3307"/>
                    <a:pt x="465" y="3209"/>
                  </a:cubicBezTo>
                  <a:cubicBezTo>
                    <a:pt x="501" y="3090"/>
                    <a:pt x="441" y="2971"/>
                    <a:pt x="322" y="2935"/>
                  </a:cubicBezTo>
                  <a:cubicBezTo>
                    <a:pt x="298" y="2927"/>
                    <a:pt x="274" y="2923"/>
                    <a:pt x="250" y="292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76"/>
            <p:cNvSpPr/>
            <p:nvPr/>
          </p:nvSpPr>
          <p:spPr>
            <a:xfrm>
              <a:off x="2917900" y="3043125"/>
              <a:ext cx="128925" cy="134400"/>
            </a:xfrm>
            <a:custGeom>
              <a:rect b="b" l="l" r="r" t="t"/>
              <a:pathLst>
                <a:path extrusionOk="0" h="5376" w="5157">
                  <a:moveTo>
                    <a:pt x="4905" y="1"/>
                  </a:moveTo>
                  <a:cubicBezTo>
                    <a:pt x="4836" y="1"/>
                    <a:pt x="4769" y="31"/>
                    <a:pt x="4728" y="93"/>
                  </a:cubicBezTo>
                  <a:cubicBezTo>
                    <a:pt x="4656" y="189"/>
                    <a:pt x="4668" y="331"/>
                    <a:pt x="4763" y="403"/>
                  </a:cubicBezTo>
                  <a:cubicBezTo>
                    <a:pt x="4806" y="434"/>
                    <a:pt x="4855" y="450"/>
                    <a:pt x="4904" y="450"/>
                  </a:cubicBezTo>
                  <a:cubicBezTo>
                    <a:pt x="4965" y="450"/>
                    <a:pt x="5027" y="425"/>
                    <a:pt x="5073" y="379"/>
                  </a:cubicBezTo>
                  <a:cubicBezTo>
                    <a:pt x="5073" y="379"/>
                    <a:pt x="5085" y="367"/>
                    <a:pt x="5085" y="367"/>
                  </a:cubicBezTo>
                  <a:cubicBezTo>
                    <a:pt x="5156" y="272"/>
                    <a:pt x="5144" y="129"/>
                    <a:pt x="5049" y="46"/>
                  </a:cubicBezTo>
                  <a:cubicBezTo>
                    <a:pt x="5005" y="16"/>
                    <a:pt x="4954" y="1"/>
                    <a:pt x="4905" y="1"/>
                  </a:cubicBezTo>
                  <a:close/>
                  <a:moveTo>
                    <a:pt x="4431" y="586"/>
                  </a:moveTo>
                  <a:cubicBezTo>
                    <a:pt x="4366" y="586"/>
                    <a:pt x="4304" y="616"/>
                    <a:pt x="4263" y="677"/>
                  </a:cubicBezTo>
                  <a:cubicBezTo>
                    <a:pt x="4180" y="772"/>
                    <a:pt x="4192" y="915"/>
                    <a:pt x="4287" y="986"/>
                  </a:cubicBezTo>
                  <a:cubicBezTo>
                    <a:pt x="4331" y="1025"/>
                    <a:pt x="4386" y="1043"/>
                    <a:pt x="4439" y="1043"/>
                  </a:cubicBezTo>
                  <a:cubicBezTo>
                    <a:pt x="4500" y="1043"/>
                    <a:pt x="4559" y="1019"/>
                    <a:pt x="4597" y="974"/>
                  </a:cubicBezTo>
                  <a:cubicBezTo>
                    <a:pt x="4609" y="962"/>
                    <a:pt x="4609" y="962"/>
                    <a:pt x="4609" y="962"/>
                  </a:cubicBezTo>
                  <a:cubicBezTo>
                    <a:pt x="4692" y="867"/>
                    <a:pt x="4680" y="724"/>
                    <a:pt x="4573" y="641"/>
                  </a:cubicBezTo>
                  <a:cubicBezTo>
                    <a:pt x="4531" y="605"/>
                    <a:pt x="4481" y="586"/>
                    <a:pt x="4431" y="586"/>
                  </a:cubicBezTo>
                  <a:close/>
                  <a:moveTo>
                    <a:pt x="3949" y="1169"/>
                  </a:moveTo>
                  <a:cubicBezTo>
                    <a:pt x="3885" y="1169"/>
                    <a:pt x="3821" y="1196"/>
                    <a:pt x="3775" y="1248"/>
                  </a:cubicBezTo>
                  <a:cubicBezTo>
                    <a:pt x="3704" y="1343"/>
                    <a:pt x="3716" y="1486"/>
                    <a:pt x="3811" y="1570"/>
                  </a:cubicBezTo>
                  <a:cubicBezTo>
                    <a:pt x="3850" y="1603"/>
                    <a:pt x="3901" y="1621"/>
                    <a:pt x="3954" y="1621"/>
                  </a:cubicBezTo>
                  <a:cubicBezTo>
                    <a:pt x="4014" y="1621"/>
                    <a:pt x="4076" y="1597"/>
                    <a:pt x="4121" y="1546"/>
                  </a:cubicBezTo>
                  <a:cubicBezTo>
                    <a:pt x="4204" y="1451"/>
                    <a:pt x="4192" y="1308"/>
                    <a:pt x="4097" y="1224"/>
                  </a:cubicBezTo>
                  <a:cubicBezTo>
                    <a:pt x="4054" y="1187"/>
                    <a:pt x="4001" y="1169"/>
                    <a:pt x="3949" y="1169"/>
                  </a:cubicBezTo>
                  <a:close/>
                  <a:moveTo>
                    <a:pt x="3456" y="1739"/>
                  </a:moveTo>
                  <a:cubicBezTo>
                    <a:pt x="3393" y="1739"/>
                    <a:pt x="3332" y="1763"/>
                    <a:pt x="3287" y="1808"/>
                  </a:cubicBezTo>
                  <a:cubicBezTo>
                    <a:pt x="3204" y="1903"/>
                    <a:pt x="3216" y="2046"/>
                    <a:pt x="3311" y="2129"/>
                  </a:cubicBezTo>
                  <a:cubicBezTo>
                    <a:pt x="3351" y="2170"/>
                    <a:pt x="3405" y="2190"/>
                    <a:pt x="3460" y="2190"/>
                  </a:cubicBezTo>
                  <a:cubicBezTo>
                    <a:pt x="3518" y="2190"/>
                    <a:pt x="3577" y="2167"/>
                    <a:pt x="3620" y="2117"/>
                  </a:cubicBezTo>
                  <a:lnTo>
                    <a:pt x="3632" y="2117"/>
                  </a:lnTo>
                  <a:cubicBezTo>
                    <a:pt x="3716" y="2022"/>
                    <a:pt x="3704" y="1879"/>
                    <a:pt x="3609" y="1796"/>
                  </a:cubicBezTo>
                  <a:cubicBezTo>
                    <a:pt x="3564" y="1757"/>
                    <a:pt x="3510" y="1739"/>
                    <a:pt x="3456" y="1739"/>
                  </a:cubicBezTo>
                  <a:close/>
                  <a:moveTo>
                    <a:pt x="2949" y="2294"/>
                  </a:moveTo>
                  <a:cubicBezTo>
                    <a:pt x="2889" y="2294"/>
                    <a:pt x="2830" y="2318"/>
                    <a:pt x="2787" y="2367"/>
                  </a:cubicBezTo>
                  <a:cubicBezTo>
                    <a:pt x="2704" y="2463"/>
                    <a:pt x="2704" y="2605"/>
                    <a:pt x="2799" y="2689"/>
                  </a:cubicBezTo>
                  <a:cubicBezTo>
                    <a:pt x="2843" y="2728"/>
                    <a:pt x="2895" y="2746"/>
                    <a:pt x="2948" y="2746"/>
                  </a:cubicBezTo>
                  <a:cubicBezTo>
                    <a:pt x="3008" y="2746"/>
                    <a:pt x="3069" y="2722"/>
                    <a:pt x="3120" y="2677"/>
                  </a:cubicBezTo>
                  <a:cubicBezTo>
                    <a:pt x="3204" y="2582"/>
                    <a:pt x="3192" y="2439"/>
                    <a:pt x="3109" y="2355"/>
                  </a:cubicBezTo>
                  <a:cubicBezTo>
                    <a:pt x="3062" y="2315"/>
                    <a:pt x="3005" y="2294"/>
                    <a:pt x="2949" y="2294"/>
                  </a:cubicBezTo>
                  <a:close/>
                  <a:moveTo>
                    <a:pt x="2437" y="2842"/>
                  </a:moveTo>
                  <a:cubicBezTo>
                    <a:pt x="2377" y="2842"/>
                    <a:pt x="2318" y="2866"/>
                    <a:pt x="2275" y="2915"/>
                  </a:cubicBezTo>
                  <a:cubicBezTo>
                    <a:pt x="2180" y="2998"/>
                    <a:pt x="2192" y="3141"/>
                    <a:pt x="2275" y="3237"/>
                  </a:cubicBezTo>
                  <a:cubicBezTo>
                    <a:pt x="2321" y="3277"/>
                    <a:pt x="2378" y="3298"/>
                    <a:pt x="2434" y="3298"/>
                  </a:cubicBezTo>
                  <a:cubicBezTo>
                    <a:pt x="2495" y="3298"/>
                    <a:pt x="2553" y="3274"/>
                    <a:pt x="2597" y="3225"/>
                  </a:cubicBezTo>
                  <a:cubicBezTo>
                    <a:pt x="2680" y="3129"/>
                    <a:pt x="2680" y="2998"/>
                    <a:pt x="2597" y="2903"/>
                  </a:cubicBezTo>
                  <a:cubicBezTo>
                    <a:pt x="2550" y="2863"/>
                    <a:pt x="2493" y="2842"/>
                    <a:pt x="2437" y="2842"/>
                  </a:cubicBezTo>
                  <a:close/>
                  <a:moveTo>
                    <a:pt x="1907" y="3379"/>
                  </a:moveTo>
                  <a:cubicBezTo>
                    <a:pt x="1849" y="3379"/>
                    <a:pt x="1793" y="3403"/>
                    <a:pt x="1751" y="3451"/>
                  </a:cubicBezTo>
                  <a:cubicBezTo>
                    <a:pt x="1656" y="3534"/>
                    <a:pt x="1656" y="3677"/>
                    <a:pt x="1751" y="3760"/>
                  </a:cubicBezTo>
                  <a:cubicBezTo>
                    <a:pt x="1793" y="3808"/>
                    <a:pt x="1849" y="3832"/>
                    <a:pt x="1906" y="3832"/>
                  </a:cubicBezTo>
                  <a:cubicBezTo>
                    <a:pt x="1963" y="3832"/>
                    <a:pt x="2019" y="3808"/>
                    <a:pt x="2061" y="3760"/>
                  </a:cubicBezTo>
                  <a:lnTo>
                    <a:pt x="2073" y="3760"/>
                  </a:lnTo>
                  <a:cubicBezTo>
                    <a:pt x="2156" y="3677"/>
                    <a:pt x="2156" y="3534"/>
                    <a:pt x="2073" y="3451"/>
                  </a:cubicBezTo>
                  <a:cubicBezTo>
                    <a:pt x="2025" y="3403"/>
                    <a:pt x="1966" y="3379"/>
                    <a:pt x="1907" y="3379"/>
                  </a:cubicBezTo>
                  <a:close/>
                  <a:moveTo>
                    <a:pt x="1365" y="3902"/>
                  </a:moveTo>
                  <a:cubicBezTo>
                    <a:pt x="1310" y="3902"/>
                    <a:pt x="1256" y="3923"/>
                    <a:pt x="1215" y="3963"/>
                  </a:cubicBezTo>
                  <a:cubicBezTo>
                    <a:pt x="1120" y="4058"/>
                    <a:pt x="1120" y="4201"/>
                    <a:pt x="1204" y="4284"/>
                  </a:cubicBezTo>
                  <a:cubicBezTo>
                    <a:pt x="1247" y="4333"/>
                    <a:pt x="1306" y="4357"/>
                    <a:pt x="1366" y="4357"/>
                  </a:cubicBezTo>
                  <a:cubicBezTo>
                    <a:pt x="1422" y="4357"/>
                    <a:pt x="1479" y="4336"/>
                    <a:pt x="1525" y="4296"/>
                  </a:cubicBezTo>
                  <a:cubicBezTo>
                    <a:pt x="1525" y="4296"/>
                    <a:pt x="1525" y="4284"/>
                    <a:pt x="1525" y="4284"/>
                  </a:cubicBezTo>
                  <a:cubicBezTo>
                    <a:pt x="1608" y="4201"/>
                    <a:pt x="1608" y="4058"/>
                    <a:pt x="1525" y="3975"/>
                  </a:cubicBezTo>
                  <a:cubicBezTo>
                    <a:pt x="1482" y="3925"/>
                    <a:pt x="1423" y="3902"/>
                    <a:pt x="1365" y="3902"/>
                  </a:cubicBezTo>
                  <a:close/>
                  <a:moveTo>
                    <a:pt x="806" y="4419"/>
                  </a:moveTo>
                  <a:cubicBezTo>
                    <a:pt x="755" y="4419"/>
                    <a:pt x="705" y="4437"/>
                    <a:pt x="668" y="4475"/>
                  </a:cubicBezTo>
                  <a:cubicBezTo>
                    <a:pt x="572" y="4570"/>
                    <a:pt x="561" y="4713"/>
                    <a:pt x="644" y="4796"/>
                  </a:cubicBezTo>
                  <a:cubicBezTo>
                    <a:pt x="693" y="4845"/>
                    <a:pt x="752" y="4869"/>
                    <a:pt x="810" y="4869"/>
                  </a:cubicBezTo>
                  <a:cubicBezTo>
                    <a:pt x="865" y="4869"/>
                    <a:pt x="919" y="4848"/>
                    <a:pt x="965" y="4808"/>
                  </a:cubicBezTo>
                  <a:cubicBezTo>
                    <a:pt x="977" y="4808"/>
                    <a:pt x="977" y="4808"/>
                    <a:pt x="977" y="4796"/>
                  </a:cubicBezTo>
                  <a:cubicBezTo>
                    <a:pt x="1061" y="4713"/>
                    <a:pt x="1061" y="4582"/>
                    <a:pt x="977" y="4499"/>
                  </a:cubicBezTo>
                  <a:cubicBezTo>
                    <a:pt x="931" y="4446"/>
                    <a:pt x="868" y="4419"/>
                    <a:pt x="806" y="4419"/>
                  </a:cubicBezTo>
                  <a:close/>
                  <a:moveTo>
                    <a:pt x="261" y="4924"/>
                  </a:moveTo>
                  <a:cubicBezTo>
                    <a:pt x="207" y="4924"/>
                    <a:pt x="152" y="4942"/>
                    <a:pt x="108" y="4975"/>
                  </a:cubicBezTo>
                  <a:cubicBezTo>
                    <a:pt x="13" y="5058"/>
                    <a:pt x="1" y="5201"/>
                    <a:pt x="84" y="5296"/>
                  </a:cubicBezTo>
                  <a:cubicBezTo>
                    <a:pt x="130" y="5349"/>
                    <a:pt x="194" y="5376"/>
                    <a:pt x="258" y="5376"/>
                  </a:cubicBezTo>
                  <a:cubicBezTo>
                    <a:pt x="310" y="5376"/>
                    <a:pt x="363" y="5358"/>
                    <a:pt x="406" y="5320"/>
                  </a:cubicBezTo>
                  <a:cubicBezTo>
                    <a:pt x="406" y="5320"/>
                    <a:pt x="418" y="5308"/>
                    <a:pt x="418" y="5308"/>
                  </a:cubicBezTo>
                  <a:cubicBezTo>
                    <a:pt x="501" y="5225"/>
                    <a:pt x="501" y="5094"/>
                    <a:pt x="430" y="4999"/>
                  </a:cubicBezTo>
                  <a:cubicBezTo>
                    <a:pt x="385" y="4948"/>
                    <a:pt x="323" y="4924"/>
                    <a:pt x="261" y="492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76"/>
            <p:cNvSpPr/>
            <p:nvPr/>
          </p:nvSpPr>
          <p:spPr>
            <a:xfrm>
              <a:off x="2799750" y="2986400"/>
              <a:ext cx="23225" cy="85900"/>
            </a:xfrm>
            <a:custGeom>
              <a:rect b="b" l="l" r="r" t="t"/>
              <a:pathLst>
                <a:path extrusionOk="0" h="3436" w="929">
                  <a:moveTo>
                    <a:pt x="682" y="1"/>
                  </a:moveTo>
                  <a:cubicBezTo>
                    <a:pt x="569" y="1"/>
                    <a:pt x="474" y="78"/>
                    <a:pt x="453" y="183"/>
                  </a:cubicBezTo>
                  <a:cubicBezTo>
                    <a:pt x="429" y="303"/>
                    <a:pt x="512" y="422"/>
                    <a:pt x="631" y="445"/>
                  </a:cubicBezTo>
                  <a:cubicBezTo>
                    <a:pt x="647" y="449"/>
                    <a:pt x="663" y="451"/>
                    <a:pt x="679" y="451"/>
                  </a:cubicBezTo>
                  <a:cubicBezTo>
                    <a:pt x="769" y="451"/>
                    <a:pt x="851" y="395"/>
                    <a:pt x="881" y="314"/>
                  </a:cubicBezTo>
                  <a:cubicBezTo>
                    <a:pt x="893" y="303"/>
                    <a:pt x="893" y="279"/>
                    <a:pt x="905" y="267"/>
                  </a:cubicBezTo>
                  <a:cubicBezTo>
                    <a:pt x="929" y="148"/>
                    <a:pt x="846" y="29"/>
                    <a:pt x="726" y="5"/>
                  </a:cubicBezTo>
                  <a:cubicBezTo>
                    <a:pt x="711" y="2"/>
                    <a:pt x="696" y="1"/>
                    <a:pt x="682" y="1"/>
                  </a:cubicBezTo>
                  <a:close/>
                  <a:moveTo>
                    <a:pt x="540" y="739"/>
                  </a:moveTo>
                  <a:cubicBezTo>
                    <a:pt x="429" y="739"/>
                    <a:pt x="343" y="818"/>
                    <a:pt x="322" y="934"/>
                  </a:cubicBezTo>
                  <a:cubicBezTo>
                    <a:pt x="298" y="1053"/>
                    <a:pt x="381" y="1172"/>
                    <a:pt x="500" y="1184"/>
                  </a:cubicBezTo>
                  <a:cubicBezTo>
                    <a:pt x="516" y="1187"/>
                    <a:pt x="532" y="1189"/>
                    <a:pt x="548" y="1189"/>
                  </a:cubicBezTo>
                  <a:cubicBezTo>
                    <a:pt x="638" y="1189"/>
                    <a:pt x="720" y="1134"/>
                    <a:pt x="750" y="1053"/>
                  </a:cubicBezTo>
                  <a:cubicBezTo>
                    <a:pt x="762" y="1041"/>
                    <a:pt x="762" y="1017"/>
                    <a:pt x="762" y="1005"/>
                  </a:cubicBezTo>
                  <a:cubicBezTo>
                    <a:pt x="786" y="886"/>
                    <a:pt x="703" y="767"/>
                    <a:pt x="584" y="743"/>
                  </a:cubicBezTo>
                  <a:cubicBezTo>
                    <a:pt x="569" y="740"/>
                    <a:pt x="554" y="739"/>
                    <a:pt x="540" y="739"/>
                  </a:cubicBezTo>
                  <a:close/>
                  <a:moveTo>
                    <a:pt x="430" y="1480"/>
                  </a:moveTo>
                  <a:cubicBezTo>
                    <a:pt x="319" y="1480"/>
                    <a:pt x="214" y="1560"/>
                    <a:pt x="203" y="1672"/>
                  </a:cubicBezTo>
                  <a:cubicBezTo>
                    <a:pt x="179" y="1803"/>
                    <a:pt x="262" y="1910"/>
                    <a:pt x="393" y="1934"/>
                  </a:cubicBezTo>
                  <a:cubicBezTo>
                    <a:pt x="402" y="1935"/>
                    <a:pt x="411" y="1935"/>
                    <a:pt x="420" y="1935"/>
                  </a:cubicBezTo>
                  <a:cubicBezTo>
                    <a:pt x="516" y="1935"/>
                    <a:pt x="599" y="1879"/>
                    <a:pt x="631" y="1803"/>
                  </a:cubicBezTo>
                  <a:cubicBezTo>
                    <a:pt x="643" y="1779"/>
                    <a:pt x="643" y="1767"/>
                    <a:pt x="643" y="1743"/>
                  </a:cubicBezTo>
                  <a:cubicBezTo>
                    <a:pt x="667" y="1624"/>
                    <a:pt x="584" y="1505"/>
                    <a:pt x="453" y="1481"/>
                  </a:cubicBezTo>
                  <a:cubicBezTo>
                    <a:pt x="445" y="1480"/>
                    <a:pt x="437" y="1480"/>
                    <a:pt x="430" y="1480"/>
                  </a:cubicBezTo>
                  <a:close/>
                  <a:moveTo>
                    <a:pt x="323" y="2230"/>
                  </a:moveTo>
                  <a:cubicBezTo>
                    <a:pt x="212" y="2230"/>
                    <a:pt x="107" y="2311"/>
                    <a:pt x="95" y="2434"/>
                  </a:cubicBezTo>
                  <a:cubicBezTo>
                    <a:pt x="84" y="2553"/>
                    <a:pt x="167" y="2672"/>
                    <a:pt x="298" y="2684"/>
                  </a:cubicBezTo>
                  <a:cubicBezTo>
                    <a:pt x="306" y="2685"/>
                    <a:pt x="314" y="2685"/>
                    <a:pt x="322" y="2685"/>
                  </a:cubicBezTo>
                  <a:cubicBezTo>
                    <a:pt x="409" y="2685"/>
                    <a:pt x="491" y="2628"/>
                    <a:pt x="524" y="2541"/>
                  </a:cubicBezTo>
                  <a:cubicBezTo>
                    <a:pt x="536" y="2529"/>
                    <a:pt x="548" y="2505"/>
                    <a:pt x="548" y="2481"/>
                  </a:cubicBezTo>
                  <a:cubicBezTo>
                    <a:pt x="560" y="2362"/>
                    <a:pt x="476" y="2243"/>
                    <a:pt x="345" y="2231"/>
                  </a:cubicBezTo>
                  <a:cubicBezTo>
                    <a:pt x="338" y="2231"/>
                    <a:pt x="330" y="2230"/>
                    <a:pt x="323" y="2230"/>
                  </a:cubicBezTo>
                  <a:close/>
                  <a:moveTo>
                    <a:pt x="237" y="2980"/>
                  </a:moveTo>
                  <a:cubicBezTo>
                    <a:pt x="118" y="2980"/>
                    <a:pt x="23" y="3061"/>
                    <a:pt x="12" y="3184"/>
                  </a:cubicBezTo>
                  <a:cubicBezTo>
                    <a:pt x="0" y="3303"/>
                    <a:pt x="84" y="3422"/>
                    <a:pt x="215" y="3434"/>
                  </a:cubicBezTo>
                  <a:cubicBezTo>
                    <a:pt x="223" y="3435"/>
                    <a:pt x="231" y="3435"/>
                    <a:pt x="239" y="3435"/>
                  </a:cubicBezTo>
                  <a:cubicBezTo>
                    <a:pt x="326" y="3435"/>
                    <a:pt x="408" y="3378"/>
                    <a:pt x="441" y="3291"/>
                  </a:cubicBezTo>
                  <a:cubicBezTo>
                    <a:pt x="453" y="3279"/>
                    <a:pt x="453" y="3255"/>
                    <a:pt x="465" y="3231"/>
                  </a:cubicBezTo>
                  <a:cubicBezTo>
                    <a:pt x="476" y="3100"/>
                    <a:pt x="381" y="2993"/>
                    <a:pt x="262" y="2981"/>
                  </a:cubicBezTo>
                  <a:cubicBezTo>
                    <a:pt x="254" y="2981"/>
                    <a:pt x="246" y="2980"/>
                    <a:pt x="237" y="298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76"/>
            <p:cNvSpPr/>
            <p:nvPr/>
          </p:nvSpPr>
          <p:spPr>
            <a:xfrm>
              <a:off x="2868800" y="2939025"/>
              <a:ext cx="93475" cy="160225"/>
            </a:xfrm>
            <a:custGeom>
              <a:rect b="b" l="l" r="r" t="t"/>
              <a:pathLst>
                <a:path extrusionOk="0" h="6409" w="3739">
                  <a:moveTo>
                    <a:pt x="3474" y="0"/>
                  </a:moveTo>
                  <a:cubicBezTo>
                    <a:pt x="3391" y="0"/>
                    <a:pt x="3310" y="49"/>
                    <a:pt x="3275" y="138"/>
                  </a:cubicBezTo>
                  <a:cubicBezTo>
                    <a:pt x="3215" y="245"/>
                    <a:pt x="3275" y="388"/>
                    <a:pt x="3394" y="435"/>
                  </a:cubicBezTo>
                  <a:cubicBezTo>
                    <a:pt x="3422" y="448"/>
                    <a:pt x="3451" y="454"/>
                    <a:pt x="3479" y="454"/>
                  </a:cubicBezTo>
                  <a:cubicBezTo>
                    <a:pt x="3559" y="454"/>
                    <a:pt x="3636" y="407"/>
                    <a:pt x="3679" y="328"/>
                  </a:cubicBezTo>
                  <a:cubicBezTo>
                    <a:pt x="3679" y="328"/>
                    <a:pt x="3679" y="316"/>
                    <a:pt x="3679" y="316"/>
                  </a:cubicBezTo>
                  <a:cubicBezTo>
                    <a:pt x="3739" y="197"/>
                    <a:pt x="3679" y="66"/>
                    <a:pt x="3560" y="19"/>
                  </a:cubicBezTo>
                  <a:cubicBezTo>
                    <a:pt x="3533" y="6"/>
                    <a:pt x="3503" y="0"/>
                    <a:pt x="3474" y="0"/>
                  </a:cubicBezTo>
                  <a:close/>
                  <a:moveTo>
                    <a:pt x="3175" y="691"/>
                  </a:moveTo>
                  <a:cubicBezTo>
                    <a:pt x="3092" y="691"/>
                    <a:pt x="3009" y="737"/>
                    <a:pt x="2965" y="816"/>
                  </a:cubicBezTo>
                  <a:cubicBezTo>
                    <a:pt x="2917" y="935"/>
                    <a:pt x="2965" y="1066"/>
                    <a:pt x="3084" y="1126"/>
                  </a:cubicBezTo>
                  <a:cubicBezTo>
                    <a:pt x="3112" y="1138"/>
                    <a:pt x="3142" y="1144"/>
                    <a:pt x="3172" y="1144"/>
                  </a:cubicBezTo>
                  <a:cubicBezTo>
                    <a:pt x="3254" y="1144"/>
                    <a:pt x="3335" y="1098"/>
                    <a:pt x="3370" y="1019"/>
                  </a:cubicBezTo>
                  <a:cubicBezTo>
                    <a:pt x="3382" y="1019"/>
                    <a:pt x="3382" y="1007"/>
                    <a:pt x="3382" y="1007"/>
                  </a:cubicBezTo>
                  <a:cubicBezTo>
                    <a:pt x="3429" y="900"/>
                    <a:pt x="3382" y="757"/>
                    <a:pt x="3263" y="709"/>
                  </a:cubicBezTo>
                  <a:cubicBezTo>
                    <a:pt x="3235" y="697"/>
                    <a:pt x="3205" y="691"/>
                    <a:pt x="3175" y="691"/>
                  </a:cubicBezTo>
                  <a:close/>
                  <a:moveTo>
                    <a:pt x="2853" y="1374"/>
                  </a:moveTo>
                  <a:cubicBezTo>
                    <a:pt x="2771" y="1374"/>
                    <a:pt x="2689" y="1423"/>
                    <a:pt x="2656" y="1507"/>
                  </a:cubicBezTo>
                  <a:cubicBezTo>
                    <a:pt x="2596" y="1614"/>
                    <a:pt x="2644" y="1745"/>
                    <a:pt x="2763" y="1805"/>
                  </a:cubicBezTo>
                  <a:cubicBezTo>
                    <a:pt x="2794" y="1818"/>
                    <a:pt x="2827" y="1825"/>
                    <a:pt x="2860" y="1825"/>
                  </a:cubicBezTo>
                  <a:cubicBezTo>
                    <a:pt x="2940" y="1825"/>
                    <a:pt x="3018" y="1785"/>
                    <a:pt x="3060" y="1709"/>
                  </a:cubicBezTo>
                  <a:cubicBezTo>
                    <a:pt x="3060" y="1697"/>
                    <a:pt x="3060" y="1697"/>
                    <a:pt x="3060" y="1697"/>
                  </a:cubicBezTo>
                  <a:cubicBezTo>
                    <a:pt x="3120" y="1578"/>
                    <a:pt x="3072" y="1447"/>
                    <a:pt x="2953" y="1400"/>
                  </a:cubicBezTo>
                  <a:cubicBezTo>
                    <a:pt x="2922" y="1382"/>
                    <a:pt x="2888" y="1374"/>
                    <a:pt x="2853" y="1374"/>
                  </a:cubicBezTo>
                  <a:close/>
                  <a:moveTo>
                    <a:pt x="2525" y="2053"/>
                  </a:moveTo>
                  <a:cubicBezTo>
                    <a:pt x="2441" y="2053"/>
                    <a:pt x="2364" y="2098"/>
                    <a:pt x="2322" y="2174"/>
                  </a:cubicBezTo>
                  <a:cubicBezTo>
                    <a:pt x="2275" y="2281"/>
                    <a:pt x="2310" y="2424"/>
                    <a:pt x="2429" y="2483"/>
                  </a:cubicBezTo>
                  <a:cubicBezTo>
                    <a:pt x="2461" y="2497"/>
                    <a:pt x="2494" y="2504"/>
                    <a:pt x="2527" y="2504"/>
                  </a:cubicBezTo>
                  <a:cubicBezTo>
                    <a:pt x="2607" y="2504"/>
                    <a:pt x="2685" y="2464"/>
                    <a:pt x="2727" y="2388"/>
                  </a:cubicBezTo>
                  <a:cubicBezTo>
                    <a:pt x="2727" y="2376"/>
                    <a:pt x="2727" y="2376"/>
                    <a:pt x="2727" y="2376"/>
                  </a:cubicBezTo>
                  <a:cubicBezTo>
                    <a:pt x="2787" y="2269"/>
                    <a:pt x="2739" y="2126"/>
                    <a:pt x="2632" y="2078"/>
                  </a:cubicBezTo>
                  <a:cubicBezTo>
                    <a:pt x="2596" y="2061"/>
                    <a:pt x="2560" y="2053"/>
                    <a:pt x="2525" y="2053"/>
                  </a:cubicBezTo>
                  <a:close/>
                  <a:moveTo>
                    <a:pt x="2187" y="2719"/>
                  </a:moveTo>
                  <a:cubicBezTo>
                    <a:pt x="2108" y="2719"/>
                    <a:pt x="2031" y="2765"/>
                    <a:pt x="1989" y="2840"/>
                  </a:cubicBezTo>
                  <a:cubicBezTo>
                    <a:pt x="1929" y="2948"/>
                    <a:pt x="1965" y="3090"/>
                    <a:pt x="2084" y="3150"/>
                  </a:cubicBezTo>
                  <a:cubicBezTo>
                    <a:pt x="2116" y="3168"/>
                    <a:pt x="2150" y="3176"/>
                    <a:pt x="2183" y="3176"/>
                  </a:cubicBezTo>
                  <a:cubicBezTo>
                    <a:pt x="2263" y="3176"/>
                    <a:pt x="2340" y="3130"/>
                    <a:pt x="2382" y="3055"/>
                  </a:cubicBezTo>
                  <a:cubicBezTo>
                    <a:pt x="2441" y="2936"/>
                    <a:pt x="2406" y="2805"/>
                    <a:pt x="2286" y="2745"/>
                  </a:cubicBezTo>
                  <a:cubicBezTo>
                    <a:pt x="2255" y="2727"/>
                    <a:pt x="2221" y="2719"/>
                    <a:pt x="2187" y="2719"/>
                  </a:cubicBezTo>
                  <a:close/>
                  <a:moveTo>
                    <a:pt x="1824" y="3383"/>
                  </a:moveTo>
                  <a:cubicBezTo>
                    <a:pt x="1744" y="3383"/>
                    <a:pt x="1672" y="3423"/>
                    <a:pt x="1632" y="3495"/>
                  </a:cubicBezTo>
                  <a:cubicBezTo>
                    <a:pt x="1572" y="3614"/>
                    <a:pt x="1608" y="3745"/>
                    <a:pt x="1715" y="3805"/>
                  </a:cubicBezTo>
                  <a:cubicBezTo>
                    <a:pt x="1750" y="3824"/>
                    <a:pt x="1789" y="3834"/>
                    <a:pt x="1827" y="3834"/>
                  </a:cubicBezTo>
                  <a:cubicBezTo>
                    <a:pt x="1906" y="3834"/>
                    <a:pt x="1984" y="3794"/>
                    <a:pt x="2025" y="3722"/>
                  </a:cubicBezTo>
                  <a:cubicBezTo>
                    <a:pt x="2084" y="3614"/>
                    <a:pt x="2048" y="3471"/>
                    <a:pt x="1941" y="3412"/>
                  </a:cubicBezTo>
                  <a:cubicBezTo>
                    <a:pt x="1902" y="3393"/>
                    <a:pt x="1862" y="3383"/>
                    <a:pt x="1824" y="3383"/>
                  </a:cubicBezTo>
                  <a:close/>
                  <a:moveTo>
                    <a:pt x="1460" y="4038"/>
                  </a:moveTo>
                  <a:cubicBezTo>
                    <a:pt x="1381" y="4038"/>
                    <a:pt x="1303" y="4078"/>
                    <a:pt x="1263" y="4150"/>
                  </a:cubicBezTo>
                  <a:cubicBezTo>
                    <a:pt x="1203" y="4257"/>
                    <a:pt x="1239" y="4400"/>
                    <a:pt x="1346" y="4460"/>
                  </a:cubicBezTo>
                  <a:cubicBezTo>
                    <a:pt x="1381" y="4479"/>
                    <a:pt x="1418" y="4488"/>
                    <a:pt x="1455" y="4488"/>
                  </a:cubicBezTo>
                  <a:cubicBezTo>
                    <a:pt x="1532" y="4488"/>
                    <a:pt x="1607" y="4449"/>
                    <a:pt x="1655" y="4376"/>
                  </a:cubicBezTo>
                  <a:cubicBezTo>
                    <a:pt x="1715" y="4269"/>
                    <a:pt x="1679" y="4126"/>
                    <a:pt x="1572" y="4067"/>
                  </a:cubicBezTo>
                  <a:cubicBezTo>
                    <a:pt x="1537" y="4047"/>
                    <a:pt x="1498" y="4038"/>
                    <a:pt x="1460" y="4038"/>
                  </a:cubicBezTo>
                  <a:close/>
                  <a:moveTo>
                    <a:pt x="1069" y="4684"/>
                  </a:moveTo>
                  <a:cubicBezTo>
                    <a:pt x="993" y="4684"/>
                    <a:pt x="920" y="4724"/>
                    <a:pt x="882" y="4793"/>
                  </a:cubicBezTo>
                  <a:cubicBezTo>
                    <a:pt x="810" y="4900"/>
                    <a:pt x="846" y="5043"/>
                    <a:pt x="953" y="5103"/>
                  </a:cubicBezTo>
                  <a:cubicBezTo>
                    <a:pt x="991" y="5128"/>
                    <a:pt x="1033" y="5140"/>
                    <a:pt x="1075" y="5140"/>
                  </a:cubicBezTo>
                  <a:cubicBezTo>
                    <a:pt x="1151" y="5140"/>
                    <a:pt x="1224" y="5100"/>
                    <a:pt x="1263" y="5031"/>
                  </a:cubicBezTo>
                  <a:cubicBezTo>
                    <a:pt x="1263" y="5031"/>
                    <a:pt x="1263" y="5019"/>
                    <a:pt x="1274" y="5019"/>
                  </a:cubicBezTo>
                  <a:cubicBezTo>
                    <a:pt x="1322" y="4912"/>
                    <a:pt x="1286" y="4781"/>
                    <a:pt x="1191" y="4722"/>
                  </a:cubicBezTo>
                  <a:cubicBezTo>
                    <a:pt x="1153" y="4696"/>
                    <a:pt x="1111" y="4684"/>
                    <a:pt x="1069" y="4684"/>
                  </a:cubicBezTo>
                  <a:close/>
                  <a:moveTo>
                    <a:pt x="676" y="5327"/>
                  </a:moveTo>
                  <a:cubicBezTo>
                    <a:pt x="599" y="5327"/>
                    <a:pt x="523" y="5367"/>
                    <a:pt x="477" y="5436"/>
                  </a:cubicBezTo>
                  <a:cubicBezTo>
                    <a:pt x="417" y="5543"/>
                    <a:pt x="441" y="5674"/>
                    <a:pt x="548" y="5746"/>
                  </a:cubicBezTo>
                  <a:cubicBezTo>
                    <a:pt x="586" y="5771"/>
                    <a:pt x="629" y="5783"/>
                    <a:pt x="670" y="5783"/>
                  </a:cubicBezTo>
                  <a:cubicBezTo>
                    <a:pt x="746" y="5783"/>
                    <a:pt x="819" y="5743"/>
                    <a:pt x="858" y="5674"/>
                  </a:cubicBezTo>
                  <a:cubicBezTo>
                    <a:pt x="870" y="5674"/>
                    <a:pt x="870" y="5662"/>
                    <a:pt x="870" y="5662"/>
                  </a:cubicBezTo>
                  <a:cubicBezTo>
                    <a:pt x="929" y="5555"/>
                    <a:pt x="893" y="5424"/>
                    <a:pt x="798" y="5365"/>
                  </a:cubicBezTo>
                  <a:cubicBezTo>
                    <a:pt x="760" y="5339"/>
                    <a:pt x="718" y="5327"/>
                    <a:pt x="676" y="5327"/>
                  </a:cubicBezTo>
                  <a:close/>
                  <a:moveTo>
                    <a:pt x="265" y="5958"/>
                  </a:moveTo>
                  <a:cubicBezTo>
                    <a:pt x="192" y="5958"/>
                    <a:pt x="117" y="5994"/>
                    <a:pt x="72" y="6055"/>
                  </a:cubicBezTo>
                  <a:cubicBezTo>
                    <a:pt x="0" y="6162"/>
                    <a:pt x="36" y="6305"/>
                    <a:pt x="131" y="6377"/>
                  </a:cubicBezTo>
                  <a:cubicBezTo>
                    <a:pt x="170" y="6398"/>
                    <a:pt x="213" y="6408"/>
                    <a:pt x="255" y="6408"/>
                  </a:cubicBezTo>
                  <a:cubicBezTo>
                    <a:pt x="332" y="6408"/>
                    <a:pt x="407" y="6374"/>
                    <a:pt x="453" y="6305"/>
                  </a:cubicBezTo>
                  <a:cubicBezTo>
                    <a:pt x="453" y="6305"/>
                    <a:pt x="453" y="6293"/>
                    <a:pt x="465" y="6293"/>
                  </a:cubicBezTo>
                  <a:cubicBezTo>
                    <a:pt x="512" y="6186"/>
                    <a:pt x="489" y="6067"/>
                    <a:pt x="381" y="5996"/>
                  </a:cubicBezTo>
                  <a:cubicBezTo>
                    <a:pt x="347" y="5970"/>
                    <a:pt x="306" y="5958"/>
                    <a:pt x="265" y="595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76"/>
            <p:cNvSpPr/>
            <p:nvPr/>
          </p:nvSpPr>
          <p:spPr>
            <a:xfrm>
              <a:off x="2656875" y="3567875"/>
              <a:ext cx="46750" cy="177100"/>
            </a:xfrm>
            <a:custGeom>
              <a:rect b="b" l="l" r="r" t="t"/>
              <a:pathLst>
                <a:path extrusionOk="0" h="7084" w="1870">
                  <a:moveTo>
                    <a:pt x="261" y="0"/>
                  </a:moveTo>
                  <a:cubicBezTo>
                    <a:pt x="237" y="0"/>
                    <a:pt x="214" y="4"/>
                    <a:pt x="191" y="11"/>
                  </a:cubicBezTo>
                  <a:cubicBezTo>
                    <a:pt x="72" y="46"/>
                    <a:pt x="0" y="165"/>
                    <a:pt x="36" y="284"/>
                  </a:cubicBezTo>
                  <a:lnTo>
                    <a:pt x="36" y="296"/>
                  </a:lnTo>
                  <a:cubicBezTo>
                    <a:pt x="65" y="392"/>
                    <a:pt x="155" y="450"/>
                    <a:pt x="252" y="450"/>
                  </a:cubicBezTo>
                  <a:cubicBezTo>
                    <a:pt x="275" y="450"/>
                    <a:pt x="298" y="446"/>
                    <a:pt x="322" y="439"/>
                  </a:cubicBezTo>
                  <a:cubicBezTo>
                    <a:pt x="429" y="404"/>
                    <a:pt x="500" y="296"/>
                    <a:pt x="476" y="177"/>
                  </a:cubicBezTo>
                  <a:cubicBezTo>
                    <a:pt x="476" y="165"/>
                    <a:pt x="476" y="165"/>
                    <a:pt x="476" y="153"/>
                  </a:cubicBezTo>
                  <a:cubicBezTo>
                    <a:pt x="448" y="58"/>
                    <a:pt x="357" y="0"/>
                    <a:pt x="261" y="0"/>
                  </a:cubicBezTo>
                  <a:close/>
                  <a:moveTo>
                    <a:pt x="458" y="720"/>
                  </a:moveTo>
                  <a:cubicBezTo>
                    <a:pt x="440" y="720"/>
                    <a:pt x="422" y="722"/>
                    <a:pt x="405" y="725"/>
                  </a:cubicBezTo>
                  <a:cubicBezTo>
                    <a:pt x="286" y="761"/>
                    <a:pt x="215" y="892"/>
                    <a:pt x="250" y="1011"/>
                  </a:cubicBezTo>
                  <a:cubicBezTo>
                    <a:pt x="280" y="1109"/>
                    <a:pt x="366" y="1175"/>
                    <a:pt x="469" y="1175"/>
                  </a:cubicBezTo>
                  <a:cubicBezTo>
                    <a:pt x="490" y="1175"/>
                    <a:pt x="513" y="1172"/>
                    <a:pt x="536" y="1166"/>
                  </a:cubicBezTo>
                  <a:cubicBezTo>
                    <a:pt x="643" y="1130"/>
                    <a:pt x="715" y="1011"/>
                    <a:pt x="691" y="904"/>
                  </a:cubicBezTo>
                  <a:cubicBezTo>
                    <a:pt x="691" y="892"/>
                    <a:pt x="691" y="892"/>
                    <a:pt x="691" y="880"/>
                  </a:cubicBezTo>
                  <a:cubicBezTo>
                    <a:pt x="660" y="778"/>
                    <a:pt x="560" y="720"/>
                    <a:pt x="458" y="720"/>
                  </a:cubicBezTo>
                  <a:close/>
                  <a:moveTo>
                    <a:pt x="654" y="1447"/>
                  </a:moveTo>
                  <a:cubicBezTo>
                    <a:pt x="638" y="1447"/>
                    <a:pt x="623" y="1448"/>
                    <a:pt x="607" y="1451"/>
                  </a:cubicBezTo>
                  <a:cubicBezTo>
                    <a:pt x="488" y="1487"/>
                    <a:pt x="417" y="1606"/>
                    <a:pt x="453" y="1737"/>
                  </a:cubicBezTo>
                  <a:cubicBezTo>
                    <a:pt x="472" y="1835"/>
                    <a:pt x="565" y="1901"/>
                    <a:pt x="663" y="1901"/>
                  </a:cubicBezTo>
                  <a:cubicBezTo>
                    <a:pt x="684" y="1901"/>
                    <a:pt x="706" y="1898"/>
                    <a:pt x="726" y="1892"/>
                  </a:cubicBezTo>
                  <a:cubicBezTo>
                    <a:pt x="846" y="1856"/>
                    <a:pt x="917" y="1749"/>
                    <a:pt x="893" y="1630"/>
                  </a:cubicBezTo>
                  <a:cubicBezTo>
                    <a:pt x="893" y="1630"/>
                    <a:pt x="881" y="1618"/>
                    <a:pt x="881" y="1618"/>
                  </a:cubicBezTo>
                  <a:cubicBezTo>
                    <a:pt x="861" y="1514"/>
                    <a:pt x="759" y="1447"/>
                    <a:pt x="654" y="1447"/>
                  </a:cubicBezTo>
                  <a:close/>
                  <a:moveTo>
                    <a:pt x="859" y="2180"/>
                  </a:moveTo>
                  <a:cubicBezTo>
                    <a:pt x="839" y="2180"/>
                    <a:pt x="819" y="2183"/>
                    <a:pt x="798" y="2189"/>
                  </a:cubicBezTo>
                  <a:cubicBezTo>
                    <a:pt x="679" y="2213"/>
                    <a:pt x="607" y="2332"/>
                    <a:pt x="631" y="2451"/>
                  </a:cubicBezTo>
                  <a:cubicBezTo>
                    <a:pt x="652" y="2566"/>
                    <a:pt x="754" y="2635"/>
                    <a:pt x="859" y="2635"/>
                  </a:cubicBezTo>
                  <a:cubicBezTo>
                    <a:pt x="874" y="2635"/>
                    <a:pt x="890" y="2633"/>
                    <a:pt x="905" y="2630"/>
                  </a:cubicBezTo>
                  <a:cubicBezTo>
                    <a:pt x="1024" y="2594"/>
                    <a:pt x="1096" y="2475"/>
                    <a:pt x="1072" y="2356"/>
                  </a:cubicBezTo>
                  <a:cubicBezTo>
                    <a:pt x="1042" y="2248"/>
                    <a:pt x="956" y="2180"/>
                    <a:pt x="859" y="2180"/>
                  </a:cubicBezTo>
                  <a:close/>
                  <a:moveTo>
                    <a:pt x="1022" y="2911"/>
                  </a:moveTo>
                  <a:cubicBezTo>
                    <a:pt x="1007" y="2911"/>
                    <a:pt x="992" y="2913"/>
                    <a:pt x="977" y="2916"/>
                  </a:cubicBezTo>
                  <a:cubicBezTo>
                    <a:pt x="846" y="2940"/>
                    <a:pt x="774" y="3071"/>
                    <a:pt x="798" y="3190"/>
                  </a:cubicBezTo>
                  <a:cubicBezTo>
                    <a:pt x="819" y="3293"/>
                    <a:pt x="912" y="3361"/>
                    <a:pt x="1022" y="3361"/>
                  </a:cubicBezTo>
                  <a:cubicBezTo>
                    <a:pt x="1038" y="3361"/>
                    <a:pt x="1055" y="3359"/>
                    <a:pt x="1072" y="3356"/>
                  </a:cubicBezTo>
                  <a:cubicBezTo>
                    <a:pt x="1191" y="3332"/>
                    <a:pt x="1262" y="3213"/>
                    <a:pt x="1238" y="3094"/>
                  </a:cubicBezTo>
                  <a:cubicBezTo>
                    <a:pt x="1218" y="2980"/>
                    <a:pt x="1125" y="2911"/>
                    <a:pt x="1022" y="2911"/>
                  </a:cubicBezTo>
                  <a:close/>
                  <a:moveTo>
                    <a:pt x="1172" y="3650"/>
                  </a:moveTo>
                  <a:cubicBezTo>
                    <a:pt x="1159" y="3650"/>
                    <a:pt x="1145" y="3651"/>
                    <a:pt x="1131" y="3654"/>
                  </a:cubicBezTo>
                  <a:cubicBezTo>
                    <a:pt x="1012" y="3678"/>
                    <a:pt x="929" y="3797"/>
                    <a:pt x="953" y="3916"/>
                  </a:cubicBezTo>
                  <a:cubicBezTo>
                    <a:pt x="973" y="4030"/>
                    <a:pt x="1067" y="4099"/>
                    <a:pt x="1169" y="4099"/>
                  </a:cubicBezTo>
                  <a:cubicBezTo>
                    <a:pt x="1184" y="4099"/>
                    <a:pt x="1199" y="4098"/>
                    <a:pt x="1215" y="4094"/>
                  </a:cubicBezTo>
                  <a:cubicBezTo>
                    <a:pt x="1334" y="4071"/>
                    <a:pt x="1417" y="3952"/>
                    <a:pt x="1393" y="3833"/>
                  </a:cubicBezTo>
                  <a:cubicBezTo>
                    <a:pt x="1372" y="3727"/>
                    <a:pt x="1277" y="3650"/>
                    <a:pt x="1172" y="3650"/>
                  </a:cubicBezTo>
                  <a:close/>
                  <a:moveTo>
                    <a:pt x="1315" y="4388"/>
                  </a:moveTo>
                  <a:cubicBezTo>
                    <a:pt x="1302" y="4388"/>
                    <a:pt x="1288" y="4389"/>
                    <a:pt x="1274" y="4392"/>
                  </a:cubicBezTo>
                  <a:cubicBezTo>
                    <a:pt x="1143" y="4416"/>
                    <a:pt x="1072" y="4535"/>
                    <a:pt x="1084" y="4654"/>
                  </a:cubicBezTo>
                  <a:cubicBezTo>
                    <a:pt x="1106" y="4776"/>
                    <a:pt x="1210" y="4846"/>
                    <a:pt x="1320" y="4846"/>
                  </a:cubicBezTo>
                  <a:cubicBezTo>
                    <a:pt x="1328" y="4846"/>
                    <a:pt x="1337" y="4845"/>
                    <a:pt x="1346" y="4845"/>
                  </a:cubicBezTo>
                  <a:cubicBezTo>
                    <a:pt x="1477" y="4821"/>
                    <a:pt x="1560" y="4702"/>
                    <a:pt x="1536" y="4583"/>
                  </a:cubicBezTo>
                  <a:lnTo>
                    <a:pt x="1536" y="4571"/>
                  </a:lnTo>
                  <a:cubicBezTo>
                    <a:pt x="1515" y="4465"/>
                    <a:pt x="1419" y="4388"/>
                    <a:pt x="1315" y="4388"/>
                  </a:cubicBezTo>
                  <a:close/>
                  <a:moveTo>
                    <a:pt x="1435" y="5138"/>
                  </a:moveTo>
                  <a:cubicBezTo>
                    <a:pt x="1421" y="5138"/>
                    <a:pt x="1407" y="5139"/>
                    <a:pt x="1393" y="5142"/>
                  </a:cubicBezTo>
                  <a:cubicBezTo>
                    <a:pt x="1274" y="5154"/>
                    <a:pt x="1191" y="5273"/>
                    <a:pt x="1215" y="5392"/>
                  </a:cubicBezTo>
                  <a:cubicBezTo>
                    <a:pt x="1225" y="5508"/>
                    <a:pt x="1320" y="5587"/>
                    <a:pt x="1424" y="5587"/>
                  </a:cubicBezTo>
                  <a:cubicBezTo>
                    <a:pt x="1437" y="5587"/>
                    <a:pt x="1451" y="5585"/>
                    <a:pt x="1465" y="5583"/>
                  </a:cubicBezTo>
                  <a:cubicBezTo>
                    <a:pt x="1596" y="5571"/>
                    <a:pt x="1679" y="5452"/>
                    <a:pt x="1655" y="5321"/>
                  </a:cubicBezTo>
                  <a:cubicBezTo>
                    <a:pt x="1655" y="5321"/>
                    <a:pt x="1655" y="5321"/>
                    <a:pt x="1655" y="5309"/>
                  </a:cubicBezTo>
                  <a:cubicBezTo>
                    <a:pt x="1634" y="5214"/>
                    <a:pt x="1539" y="5138"/>
                    <a:pt x="1435" y="5138"/>
                  </a:cubicBezTo>
                  <a:close/>
                  <a:moveTo>
                    <a:pt x="1538" y="5879"/>
                  </a:moveTo>
                  <a:cubicBezTo>
                    <a:pt x="1530" y="5879"/>
                    <a:pt x="1521" y="5880"/>
                    <a:pt x="1512" y="5880"/>
                  </a:cubicBezTo>
                  <a:cubicBezTo>
                    <a:pt x="1381" y="5904"/>
                    <a:pt x="1298" y="6011"/>
                    <a:pt x="1322" y="6142"/>
                  </a:cubicBezTo>
                  <a:cubicBezTo>
                    <a:pt x="1333" y="6254"/>
                    <a:pt x="1428" y="6334"/>
                    <a:pt x="1547" y="6334"/>
                  </a:cubicBezTo>
                  <a:cubicBezTo>
                    <a:pt x="1555" y="6334"/>
                    <a:pt x="1563" y="6334"/>
                    <a:pt x="1572" y="6333"/>
                  </a:cubicBezTo>
                  <a:cubicBezTo>
                    <a:pt x="1691" y="6309"/>
                    <a:pt x="1786" y="6202"/>
                    <a:pt x="1762" y="6083"/>
                  </a:cubicBezTo>
                  <a:cubicBezTo>
                    <a:pt x="1762" y="6071"/>
                    <a:pt x="1762" y="6071"/>
                    <a:pt x="1762" y="6059"/>
                  </a:cubicBezTo>
                  <a:cubicBezTo>
                    <a:pt x="1740" y="5949"/>
                    <a:pt x="1646" y="5879"/>
                    <a:pt x="1538" y="5879"/>
                  </a:cubicBezTo>
                  <a:close/>
                  <a:moveTo>
                    <a:pt x="1630" y="6629"/>
                  </a:moveTo>
                  <a:cubicBezTo>
                    <a:pt x="1623" y="6629"/>
                    <a:pt x="1615" y="6630"/>
                    <a:pt x="1608" y="6630"/>
                  </a:cubicBezTo>
                  <a:cubicBezTo>
                    <a:pt x="1488" y="6642"/>
                    <a:pt x="1393" y="6761"/>
                    <a:pt x="1405" y="6881"/>
                  </a:cubicBezTo>
                  <a:cubicBezTo>
                    <a:pt x="1416" y="6993"/>
                    <a:pt x="1523" y="7084"/>
                    <a:pt x="1635" y="7084"/>
                  </a:cubicBezTo>
                  <a:cubicBezTo>
                    <a:pt x="1642" y="7084"/>
                    <a:pt x="1648" y="7084"/>
                    <a:pt x="1655" y="7083"/>
                  </a:cubicBezTo>
                  <a:cubicBezTo>
                    <a:pt x="1786" y="7059"/>
                    <a:pt x="1869" y="6952"/>
                    <a:pt x="1858" y="6833"/>
                  </a:cubicBezTo>
                  <a:cubicBezTo>
                    <a:pt x="1858" y="6821"/>
                    <a:pt x="1858" y="6821"/>
                    <a:pt x="1858" y="6809"/>
                  </a:cubicBezTo>
                  <a:cubicBezTo>
                    <a:pt x="1835" y="6709"/>
                    <a:pt x="1740" y="6629"/>
                    <a:pt x="1630" y="662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76"/>
            <p:cNvSpPr/>
            <p:nvPr/>
          </p:nvSpPr>
          <p:spPr>
            <a:xfrm>
              <a:off x="2341950" y="3252025"/>
              <a:ext cx="11625" cy="11400"/>
            </a:xfrm>
            <a:custGeom>
              <a:rect b="b" l="l" r="r" t="t"/>
              <a:pathLst>
                <a:path extrusionOk="0" h="456" w="465">
                  <a:moveTo>
                    <a:pt x="262" y="0"/>
                  </a:moveTo>
                  <a:cubicBezTo>
                    <a:pt x="239" y="0"/>
                    <a:pt x="203" y="0"/>
                    <a:pt x="179" y="12"/>
                  </a:cubicBezTo>
                  <a:cubicBezTo>
                    <a:pt x="143" y="12"/>
                    <a:pt x="119" y="36"/>
                    <a:pt x="96" y="48"/>
                  </a:cubicBezTo>
                  <a:cubicBezTo>
                    <a:pt x="48" y="84"/>
                    <a:pt x="12" y="131"/>
                    <a:pt x="12" y="203"/>
                  </a:cubicBezTo>
                  <a:cubicBezTo>
                    <a:pt x="0" y="226"/>
                    <a:pt x="0" y="262"/>
                    <a:pt x="12" y="286"/>
                  </a:cubicBezTo>
                  <a:cubicBezTo>
                    <a:pt x="12" y="310"/>
                    <a:pt x="24" y="345"/>
                    <a:pt x="48" y="369"/>
                  </a:cubicBezTo>
                  <a:cubicBezTo>
                    <a:pt x="60" y="381"/>
                    <a:pt x="72" y="393"/>
                    <a:pt x="84" y="393"/>
                  </a:cubicBezTo>
                  <a:cubicBezTo>
                    <a:pt x="84" y="405"/>
                    <a:pt x="108" y="417"/>
                    <a:pt x="119" y="429"/>
                  </a:cubicBezTo>
                  <a:cubicBezTo>
                    <a:pt x="131" y="429"/>
                    <a:pt x="143" y="441"/>
                    <a:pt x="155" y="441"/>
                  </a:cubicBezTo>
                  <a:cubicBezTo>
                    <a:pt x="167" y="453"/>
                    <a:pt x="179" y="453"/>
                    <a:pt x="191" y="453"/>
                  </a:cubicBezTo>
                  <a:cubicBezTo>
                    <a:pt x="205" y="455"/>
                    <a:pt x="218" y="456"/>
                    <a:pt x="232" y="456"/>
                  </a:cubicBezTo>
                  <a:cubicBezTo>
                    <a:pt x="297" y="456"/>
                    <a:pt x="354" y="431"/>
                    <a:pt x="393" y="381"/>
                  </a:cubicBezTo>
                  <a:cubicBezTo>
                    <a:pt x="405" y="369"/>
                    <a:pt x="417" y="357"/>
                    <a:pt x="429" y="345"/>
                  </a:cubicBezTo>
                  <a:cubicBezTo>
                    <a:pt x="429" y="334"/>
                    <a:pt x="441" y="322"/>
                    <a:pt x="441" y="310"/>
                  </a:cubicBezTo>
                  <a:cubicBezTo>
                    <a:pt x="453" y="286"/>
                    <a:pt x="453" y="274"/>
                    <a:pt x="453" y="262"/>
                  </a:cubicBezTo>
                  <a:cubicBezTo>
                    <a:pt x="465" y="203"/>
                    <a:pt x="441" y="143"/>
                    <a:pt x="405" y="95"/>
                  </a:cubicBezTo>
                  <a:cubicBezTo>
                    <a:pt x="393" y="72"/>
                    <a:pt x="369" y="48"/>
                    <a:pt x="346" y="36"/>
                  </a:cubicBezTo>
                  <a:cubicBezTo>
                    <a:pt x="322" y="24"/>
                    <a:pt x="298" y="12"/>
                    <a:pt x="2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76"/>
            <p:cNvSpPr/>
            <p:nvPr/>
          </p:nvSpPr>
          <p:spPr>
            <a:xfrm>
              <a:off x="2360400" y="3254400"/>
              <a:ext cx="49425" cy="12525"/>
            </a:xfrm>
            <a:custGeom>
              <a:rect b="b" l="l" r="r" t="t"/>
              <a:pathLst>
                <a:path extrusionOk="0" h="501" w="1977">
                  <a:moveTo>
                    <a:pt x="263" y="0"/>
                  </a:moveTo>
                  <a:cubicBezTo>
                    <a:pt x="203" y="0"/>
                    <a:pt x="143" y="12"/>
                    <a:pt x="108" y="48"/>
                  </a:cubicBezTo>
                  <a:cubicBezTo>
                    <a:pt x="48" y="84"/>
                    <a:pt x="24" y="143"/>
                    <a:pt x="12" y="203"/>
                  </a:cubicBezTo>
                  <a:cubicBezTo>
                    <a:pt x="1" y="334"/>
                    <a:pt x="96" y="441"/>
                    <a:pt x="215" y="453"/>
                  </a:cubicBezTo>
                  <a:cubicBezTo>
                    <a:pt x="222" y="454"/>
                    <a:pt x="230" y="454"/>
                    <a:pt x="237" y="454"/>
                  </a:cubicBezTo>
                  <a:cubicBezTo>
                    <a:pt x="358" y="454"/>
                    <a:pt x="454" y="363"/>
                    <a:pt x="465" y="250"/>
                  </a:cubicBezTo>
                  <a:cubicBezTo>
                    <a:pt x="477" y="120"/>
                    <a:pt x="382" y="12"/>
                    <a:pt x="263" y="0"/>
                  </a:cubicBezTo>
                  <a:close/>
                  <a:moveTo>
                    <a:pt x="1001" y="48"/>
                  </a:moveTo>
                  <a:cubicBezTo>
                    <a:pt x="941" y="48"/>
                    <a:pt x="894" y="60"/>
                    <a:pt x="858" y="96"/>
                  </a:cubicBezTo>
                  <a:cubicBezTo>
                    <a:pt x="798" y="131"/>
                    <a:pt x="763" y="191"/>
                    <a:pt x="763" y="262"/>
                  </a:cubicBezTo>
                  <a:cubicBezTo>
                    <a:pt x="763" y="393"/>
                    <a:pt x="858" y="501"/>
                    <a:pt x="989" y="501"/>
                  </a:cubicBezTo>
                  <a:cubicBezTo>
                    <a:pt x="1108" y="501"/>
                    <a:pt x="1215" y="405"/>
                    <a:pt x="1215" y="286"/>
                  </a:cubicBezTo>
                  <a:cubicBezTo>
                    <a:pt x="1215" y="155"/>
                    <a:pt x="1120" y="48"/>
                    <a:pt x="1001" y="48"/>
                  </a:cubicBezTo>
                  <a:close/>
                  <a:moveTo>
                    <a:pt x="1727" y="48"/>
                  </a:moveTo>
                  <a:cubicBezTo>
                    <a:pt x="1679" y="48"/>
                    <a:pt x="1644" y="60"/>
                    <a:pt x="1608" y="96"/>
                  </a:cubicBezTo>
                  <a:cubicBezTo>
                    <a:pt x="1548" y="131"/>
                    <a:pt x="1513" y="203"/>
                    <a:pt x="1513" y="286"/>
                  </a:cubicBezTo>
                  <a:cubicBezTo>
                    <a:pt x="1525" y="405"/>
                    <a:pt x="1620" y="501"/>
                    <a:pt x="1751" y="501"/>
                  </a:cubicBezTo>
                  <a:cubicBezTo>
                    <a:pt x="1870" y="489"/>
                    <a:pt x="1977" y="393"/>
                    <a:pt x="1965" y="262"/>
                  </a:cubicBezTo>
                  <a:cubicBezTo>
                    <a:pt x="1965" y="143"/>
                    <a:pt x="1858" y="48"/>
                    <a:pt x="1727" y="4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76"/>
            <p:cNvSpPr/>
            <p:nvPr/>
          </p:nvSpPr>
          <p:spPr>
            <a:xfrm>
              <a:off x="2416950" y="3254175"/>
              <a:ext cx="11350" cy="11350"/>
            </a:xfrm>
            <a:custGeom>
              <a:rect b="b" l="l" r="r" t="t"/>
              <a:pathLst>
                <a:path extrusionOk="0" h="454" w="454">
                  <a:moveTo>
                    <a:pt x="221" y="1"/>
                  </a:moveTo>
                  <a:cubicBezTo>
                    <a:pt x="206" y="1"/>
                    <a:pt x="191" y="4"/>
                    <a:pt x="179" y="9"/>
                  </a:cubicBezTo>
                  <a:cubicBezTo>
                    <a:pt x="144" y="21"/>
                    <a:pt x="120" y="33"/>
                    <a:pt x="96" y="45"/>
                  </a:cubicBezTo>
                  <a:cubicBezTo>
                    <a:pt x="48" y="81"/>
                    <a:pt x="13" y="140"/>
                    <a:pt x="1" y="200"/>
                  </a:cubicBezTo>
                  <a:cubicBezTo>
                    <a:pt x="1" y="259"/>
                    <a:pt x="13" y="319"/>
                    <a:pt x="48" y="367"/>
                  </a:cubicBezTo>
                  <a:cubicBezTo>
                    <a:pt x="60" y="379"/>
                    <a:pt x="72" y="390"/>
                    <a:pt x="72" y="402"/>
                  </a:cubicBezTo>
                  <a:cubicBezTo>
                    <a:pt x="84" y="402"/>
                    <a:pt x="96" y="414"/>
                    <a:pt x="108" y="426"/>
                  </a:cubicBezTo>
                  <a:cubicBezTo>
                    <a:pt x="132" y="426"/>
                    <a:pt x="144" y="438"/>
                    <a:pt x="156" y="438"/>
                  </a:cubicBezTo>
                  <a:cubicBezTo>
                    <a:pt x="167" y="450"/>
                    <a:pt x="179" y="450"/>
                    <a:pt x="191" y="450"/>
                  </a:cubicBezTo>
                  <a:cubicBezTo>
                    <a:pt x="204" y="452"/>
                    <a:pt x="216" y="454"/>
                    <a:pt x="229" y="454"/>
                  </a:cubicBezTo>
                  <a:cubicBezTo>
                    <a:pt x="336" y="454"/>
                    <a:pt x="443" y="366"/>
                    <a:pt x="453" y="259"/>
                  </a:cubicBezTo>
                  <a:cubicBezTo>
                    <a:pt x="453" y="248"/>
                    <a:pt x="453" y="236"/>
                    <a:pt x="453" y="212"/>
                  </a:cubicBezTo>
                  <a:cubicBezTo>
                    <a:pt x="453" y="200"/>
                    <a:pt x="453" y="188"/>
                    <a:pt x="453" y="176"/>
                  </a:cubicBezTo>
                  <a:cubicBezTo>
                    <a:pt x="441" y="164"/>
                    <a:pt x="441" y="140"/>
                    <a:pt x="429" y="129"/>
                  </a:cubicBezTo>
                  <a:cubicBezTo>
                    <a:pt x="429" y="117"/>
                    <a:pt x="417" y="105"/>
                    <a:pt x="417" y="93"/>
                  </a:cubicBezTo>
                  <a:cubicBezTo>
                    <a:pt x="370" y="45"/>
                    <a:pt x="322" y="9"/>
                    <a:pt x="263" y="9"/>
                  </a:cubicBezTo>
                  <a:cubicBezTo>
                    <a:pt x="251" y="4"/>
                    <a:pt x="236" y="1"/>
                    <a:pt x="2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76"/>
            <p:cNvSpPr/>
            <p:nvPr/>
          </p:nvSpPr>
          <p:spPr>
            <a:xfrm>
              <a:off x="2420225" y="3025750"/>
              <a:ext cx="48850" cy="77300"/>
            </a:xfrm>
            <a:custGeom>
              <a:rect b="b" l="l" r="r" t="t"/>
              <a:pathLst>
                <a:path extrusionOk="0" h="3092" w="1954">
                  <a:moveTo>
                    <a:pt x="255" y="1"/>
                  </a:moveTo>
                  <a:cubicBezTo>
                    <a:pt x="221" y="1"/>
                    <a:pt x="187" y="9"/>
                    <a:pt x="156" y="26"/>
                  </a:cubicBezTo>
                  <a:cubicBezTo>
                    <a:pt x="48" y="86"/>
                    <a:pt x="1" y="217"/>
                    <a:pt x="48" y="324"/>
                  </a:cubicBezTo>
                  <a:cubicBezTo>
                    <a:pt x="90" y="408"/>
                    <a:pt x="168" y="457"/>
                    <a:pt x="253" y="457"/>
                  </a:cubicBezTo>
                  <a:cubicBezTo>
                    <a:pt x="287" y="457"/>
                    <a:pt x="323" y="448"/>
                    <a:pt x="358" y="431"/>
                  </a:cubicBezTo>
                  <a:cubicBezTo>
                    <a:pt x="453" y="383"/>
                    <a:pt x="501" y="276"/>
                    <a:pt x="477" y="169"/>
                  </a:cubicBezTo>
                  <a:cubicBezTo>
                    <a:pt x="465" y="157"/>
                    <a:pt x="465" y="145"/>
                    <a:pt x="453" y="133"/>
                  </a:cubicBezTo>
                  <a:cubicBezTo>
                    <a:pt x="419" y="49"/>
                    <a:pt x="338" y="1"/>
                    <a:pt x="255" y="1"/>
                  </a:cubicBezTo>
                  <a:close/>
                  <a:moveTo>
                    <a:pt x="592" y="673"/>
                  </a:moveTo>
                  <a:cubicBezTo>
                    <a:pt x="558" y="673"/>
                    <a:pt x="523" y="679"/>
                    <a:pt x="489" y="693"/>
                  </a:cubicBezTo>
                  <a:cubicBezTo>
                    <a:pt x="382" y="753"/>
                    <a:pt x="334" y="895"/>
                    <a:pt x="394" y="1003"/>
                  </a:cubicBezTo>
                  <a:cubicBezTo>
                    <a:pt x="435" y="1078"/>
                    <a:pt x="513" y="1124"/>
                    <a:pt x="596" y="1124"/>
                  </a:cubicBezTo>
                  <a:cubicBezTo>
                    <a:pt x="631" y="1124"/>
                    <a:pt x="668" y="1116"/>
                    <a:pt x="703" y="1098"/>
                  </a:cubicBezTo>
                  <a:cubicBezTo>
                    <a:pt x="798" y="1050"/>
                    <a:pt x="846" y="943"/>
                    <a:pt x="810" y="848"/>
                  </a:cubicBezTo>
                  <a:cubicBezTo>
                    <a:pt x="810" y="824"/>
                    <a:pt x="810" y="812"/>
                    <a:pt x="798" y="800"/>
                  </a:cubicBezTo>
                  <a:cubicBezTo>
                    <a:pt x="756" y="715"/>
                    <a:pt x="677" y="673"/>
                    <a:pt x="592" y="673"/>
                  </a:cubicBezTo>
                  <a:close/>
                  <a:moveTo>
                    <a:pt x="946" y="1334"/>
                  </a:moveTo>
                  <a:cubicBezTo>
                    <a:pt x="912" y="1334"/>
                    <a:pt x="878" y="1342"/>
                    <a:pt x="846" y="1360"/>
                  </a:cubicBezTo>
                  <a:cubicBezTo>
                    <a:pt x="739" y="1431"/>
                    <a:pt x="691" y="1562"/>
                    <a:pt x="751" y="1669"/>
                  </a:cubicBezTo>
                  <a:cubicBezTo>
                    <a:pt x="793" y="1745"/>
                    <a:pt x="876" y="1791"/>
                    <a:pt x="958" y="1791"/>
                  </a:cubicBezTo>
                  <a:cubicBezTo>
                    <a:pt x="993" y="1791"/>
                    <a:pt x="1029" y="1782"/>
                    <a:pt x="1060" y="1765"/>
                  </a:cubicBezTo>
                  <a:cubicBezTo>
                    <a:pt x="1156" y="1705"/>
                    <a:pt x="1191" y="1610"/>
                    <a:pt x="1168" y="1503"/>
                  </a:cubicBezTo>
                  <a:cubicBezTo>
                    <a:pt x="1168" y="1491"/>
                    <a:pt x="1156" y="1467"/>
                    <a:pt x="1156" y="1455"/>
                  </a:cubicBezTo>
                  <a:cubicBezTo>
                    <a:pt x="1105" y="1380"/>
                    <a:pt x="1026" y="1334"/>
                    <a:pt x="946" y="1334"/>
                  </a:cubicBezTo>
                  <a:close/>
                  <a:moveTo>
                    <a:pt x="1325" y="1993"/>
                  </a:moveTo>
                  <a:cubicBezTo>
                    <a:pt x="1288" y="1993"/>
                    <a:pt x="1250" y="2003"/>
                    <a:pt x="1215" y="2027"/>
                  </a:cubicBezTo>
                  <a:cubicBezTo>
                    <a:pt x="1096" y="2086"/>
                    <a:pt x="1060" y="2229"/>
                    <a:pt x="1132" y="2336"/>
                  </a:cubicBezTo>
                  <a:cubicBezTo>
                    <a:pt x="1172" y="2408"/>
                    <a:pt x="1250" y="2448"/>
                    <a:pt x="1329" y="2448"/>
                  </a:cubicBezTo>
                  <a:cubicBezTo>
                    <a:pt x="1368" y="2448"/>
                    <a:pt x="1406" y="2439"/>
                    <a:pt x="1441" y="2419"/>
                  </a:cubicBezTo>
                  <a:cubicBezTo>
                    <a:pt x="1525" y="2360"/>
                    <a:pt x="1572" y="2253"/>
                    <a:pt x="1549" y="2158"/>
                  </a:cubicBezTo>
                  <a:cubicBezTo>
                    <a:pt x="1537" y="2146"/>
                    <a:pt x="1525" y="2122"/>
                    <a:pt x="1525" y="2110"/>
                  </a:cubicBezTo>
                  <a:cubicBezTo>
                    <a:pt x="1477" y="2038"/>
                    <a:pt x="1402" y="1993"/>
                    <a:pt x="1325" y="1993"/>
                  </a:cubicBezTo>
                  <a:close/>
                  <a:moveTo>
                    <a:pt x="1700" y="2641"/>
                  </a:moveTo>
                  <a:cubicBezTo>
                    <a:pt x="1663" y="2641"/>
                    <a:pt x="1627" y="2650"/>
                    <a:pt x="1596" y="2669"/>
                  </a:cubicBezTo>
                  <a:cubicBezTo>
                    <a:pt x="1489" y="2741"/>
                    <a:pt x="1453" y="2872"/>
                    <a:pt x="1513" y="2979"/>
                  </a:cubicBezTo>
                  <a:lnTo>
                    <a:pt x="1513" y="2991"/>
                  </a:lnTo>
                  <a:cubicBezTo>
                    <a:pt x="1560" y="3054"/>
                    <a:pt x="1635" y="3091"/>
                    <a:pt x="1710" y="3091"/>
                  </a:cubicBezTo>
                  <a:cubicBezTo>
                    <a:pt x="1748" y="3091"/>
                    <a:pt x="1787" y="3082"/>
                    <a:pt x="1822" y="3062"/>
                  </a:cubicBezTo>
                  <a:cubicBezTo>
                    <a:pt x="1918" y="3003"/>
                    <a:pt x="1953" y="2908"/>
                    <a:pt x="1930" y="2812"/>
                  </a:cubicBezTo>
                  <a:cubicBezTo>
                    <a:pt x="1918" y="2789"/>
                    <a:pt x="1918" y="2765"/>
                    <a:pt x="1906" y="2753"/>
                  </a:cubicBezTo>
                  <a:cubicBezTo>
                    <a:pt x="1858" y="2681"/>
                    <a:pt x="1777" y="2641"/>
                    <a:pt x="1700" y="264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76"/>
            <p:cNvSpPr/>
            <p:nvPr/>
          </p:nvSpPr>
          <p:spPr>
            <a:xfrm>
              <a:off x="2288075" y="3081200"/>
              <a:ext cx="151825" cy="108150"/>
            </a:xfrm>
            <a:custGeom>
              <a:rect b="b" l="l" r="r" t="t"/>
              <a:pathLst>
                <a:path extrusionOk="0" h="4326" w="6073">
                  <a:moveTo>
                    <a:pt x="256" y="1"/>
                  </a:moveTo>
                  <a:cubicBezTo>
                    <a:pt x="189" y="1"/>
                    <a:pt x="125" y="28"/>
                    <a:pt x="84" y="82"/>
                  </a:cubicBezTo>
                  <a:cubicBezTo>
                    <a:pt x="0" y="178"/>
                    <a:pt x="12" y="320"/>
                    <a:pt x="108" y="404"/>
                  </a:cubicBezTo>
                  <a:cubicBezTo>
                    <a:pt x="108" y="404"/>
                    <a:pt x="119" y="404"/>
                    <a:pt x="119" y="416"/>
                  </a:cubicBezTo>
                  <a:cubicBezTo>
                    <a:pt x="158" y="440"/>
                    <a:pt x="202" y="452"/>
                    <a:pt x="247" y="452"/>
                  </a:cubicBezTo>
                  <a:cubicBezTo>
                    <a:pt x="313" y="452"/>
                    <a:pt x="379" y="425"/>
                    <a:pt x="429" y="368"/>
                  </a:cubicBezTo>
                  <a:cubicBezTo>
                    <a:pt x="512" y="273"/>
                    <a:pt x="489" y="130"/>
                    <a:pt x="405" y="47"/>
                  </a:cubicBezTo>
                  <a:cubicBezTo>
                    <a:pt x="359" y="16"/>
                    <a:pt x="307" y="1"/>
                    <a:pt x="256" y="1"/>
                  </a:cubicBezTo>
                  <a:close/>
                  <a:moveTo>
                    <a:pt x="829" y="479"/>
                  </a:moveTo>
                  <a:cubicBezTo>
                    <a:pt x="765" y="479"/>
                    <a:pt x="701" y="506"/>
                    <a:pt x="655" y="559"/>
                  </a:cubicBezTo>
                  <a:cubicBezTo>
                    <a:pt x="584" y="666"/>
                    <a:pt x="596" y="797"/>
                    <a:pt x="691" y="880"/>
                  </a:cubicBezTo>
                  <a:cubicBezTo>
                    <a:pt x="691" y="880"/>
                    <a:pt x="703" y="892"/>
                    <a:pt x="703" y="892"/>
                  </a:cubicBezTo>
                  <a:cubicBezTo>
                    <a:pt x="740" y="920"/>
                    <a:pt x="784" y="934"/>
                    <a:pt x="827" y="934"/>
                  </a:cubicBezTo>
                  <a:cubicBezTo>
                    <a:pt x="894" y="934"/>
                    <a:pt x="962" y="902"/>
                    <a:pt x="1012" y="844"/>
                  </a:cubicBezTo>
                  <a:cubicBezTo>
                    <a:pt x="1084" y="749"/>
                    <a:pt x="1072" y="606"/>
                    <a:pt x="977" y="535"/>
                  </a:cubicBezTo>
                  <a:cubicBezTo>
                    <a:pt x="934" y="497"/>
                    <a:pt x="881" y="479"/>
                    <a:pt x="829" y="479"/>
                  </a:cubicBezTo>
                  <a:close/>
                  <a:moveTo>
                    <a:pt x="1424" y="948"/>
                  </a:moveTo>
                  <a:cubicBezTo>
                    <a:pt x="1358" y="948"/>
                    <a:pt x="1292" y="979"/>
                    <a:pt x="1251" y="1035"/>
                  </a:cubicBezTo>
                  <a:cubicBezTo>
                    <a:pt x="1167" y="1130"/>
                    <a:pt x="1191" y="1273"/>
                    <a:pt x="1286" y="1356"/>
                  </a:cubicBezTo>
                  <a:lnTo>
                    <a:pt x="1298" y="1356"/>
                  </a:lnTo>
                  <a:cubicBezTo>
                    <a:pt x="1336" y="1385"/>
                    <a:pt x="1379" y="1398"/>
                    <a:pt x="1422" y="1398"/>
                  </a:cubicBezTo>
                  <a:cubicBezTo>
                    <a:pt x="1489" y="1398"/>
                    <a:pt x="1557" y="1366"/>
                    <a:pt x="1608" y="1309"/>
                  </a:cubicBezTo>
                  <a:cubicBezTo>
                    <a:pt x="1679" y="1213"/>
                    <a:pt x="1667" y="1071"/>
                    <a:pt x="1560" y="999"/>
                  </a:cubicBezTo>
                  <a:cubicBezTo>
                    <a:pt x="1520" y="964"/>
                    <a:pt x="1472" y="948"/>
                    <a:pt x="1424" y="948"/>
                  </a:cubicBezTo>
                  <a:close/>
                  <a:moveTo>
                    <a:pt x="2023" y="1401"/>
                  </a:moveTo>
                  <a:cubicBezTo>
                    <a:pt x="1956" y="1401"/>
                    <a:pt x="1888" y="1436"/>
                    <a:pt x="1846" y="1499"/>
                  </a:cubicBezTo>
                  <a:cubicBezTo>
                    <a:pt x="1774" y="1594"/>
                    <a:pt x="1786" y="1737"/>
                    <a:pt x="1893" y="1809"/>
                  </a:cubicBezTo>
                  <a:cubicBezTo>
                    <a:pt x="1936" y="1837"/>
                    <a:pt x="1982" y="1850"/>
                    <a:pt x="2026" y="1850"/>
                  </a:cubicBezTo>
                  <a:cubicBezTo>
                    <a:pt x="2095" y="1850"/>
                    <a:pt x="2160" y="1819"/>
                    <a:pt x="2203" y="1761"/>
                  </a:cubicBezTo>
                  <a:cubicBezTo>
                    <a:pt x="2286" y="1666"/>
                    <a:pt x="2263" y="1523"/>
                    <a:pt x="2155" y="1452"/>
                  </a:cubicBezTo>
                  <a:cubicBezTo>
                    <a:pt x="2117" y="1418"/>
                    <a:pt x="2070" y="1401"/>
                    <a:pt x="2023" y="1401"/>
                  </a:cubicBezTo>
                  <a:close/>
                  <a:moveTo>
                    <a:pt x="2628" y="1847"/>
                  </a:moveTo>
                  <a:cubicBezTo>
                    <a:pt x="2561" y="1847"/>
                    <a:pt x="2495" y="1877"/>
                    <a:pt x="2453" y="1940"/>
                  </a:cubicBezTo>
                  <a:cubicBezTo>
                    <a:pt x="2382" y="2047"/>
                    <a:pt x="2405" y="2190"/>
                    <a:pt x="2501" y="2261"/>
                  </a:cubicBezTo>
                  <a:cubicBezTo>
                    <a:pt x="2542" y="2289"/>
                    <a:pt x="2588" y="2302"/>
                    <a:pt x="2634" y="2302"/>
                  </a:cubicBezTo>
                  <a:cubicBezTo>
                    <a:pt x="2707" y="2302"/>
                    <a:pt x="2778" y="2268"/>
                    <a:pt x="2822" y="2202"/>
                  </a:cubicBezTo>
                  <a:cubicBezTo>
                    <a:pt x="2894" y="2106"/>
                    <a:pt x="2870" y="1964"/>
                    <a:pt x="2763" y="1892"/>
                  </a:cubicBezTo>
                  <a:cubicBezTo>
                    <a:pt x="2723" y="1862"/>
                    <a:pt x="2675" y="1847"/>
                    <a:pt x="2628" y="1847"/>
                  </a:cubicBezTo>
                  <a:close/>
                  <a:moveTo>
                    <a:pt x="3248" y="2280"/>
                  </a:moveTo>
                  <a:cubicBezTo>
                    <a:pt x="3175" y="2280"/>
                    <a:pt x="3104" y="2314"/>
                    <a:pt x="3060" y="2380"/>
                  </a:cubicBezTo>
                  <a:cubicBezTo>
                    <a:pt x="3001" y="2476"/>
                    <a:pt x="3025" y="2618"/>
                    <a:pt x="3120" y="2690"/>
                  </a:cubicBezTo>
                  <a:cubicBezTo>
                    <a:pt x="3161" y="2717"/>
                    <a:pt x="3207" y="2731"/>
                    <a:pt x="3253" y="2731"/>
                  </a:cubicBezTo>
                  <a:cubicBezTo>
                    <a:pt x="3326" y="2731"/>
                    <a:pt x="3397" y="2696"/>
                    <a:pt x="3441" y="2630"/>
                  </a:cubicBezTo>
                  <a:cubicBezTo>
                    <a:pt x="3513" y="2523"/>
                    <a:pt x="3477" y="2392"/>
                    <a:pt x="3382" y="2321"/>
                  </a:cubicBezTo>
                  <a:cubicBezTo>
                    <a:pt x="3341" y="2293"/>
                    <a:pt x="3294" y="2280"/>
                    <a:pt x="3248" y="2280"/>
                  </a:cubicBezTo>
                  <a:close/>
                  <a:moveTo>
                    <a:pt x="3872" y="2697"/>
                  </a:moveTo>
                  <a:cubicBezTo>
                    <a:pt x="3802" y="2697"/>
                    <a:pt x="3735" y="2731"/>
                    <a:pt x="3691" y="2797"/>
                  </a:cubicBezTo>
                  <a:cubicBezTo>
                    <a:pt x="3620" y="2904"/>
                    <a:pt x="3644" y="3035"/>
                    <a:pt x="3751" y="3107"/>
                  </a:cubicBezTo>
                  <a:cubicBezTo>
                    <a:pt x="3792" y="3134"/>
                    <a:pt x="3838" y="3147"/>
                    <a:pt x="3884" y="3147"/>
                  </a:cubicBezTo>
                  <a:cubicBezTo>
                    <a:pt x="3957" y="3147"/>
                    <a:pt x="4028" y="3113"/>
                    <a:pt x="4072" y="3047"/>
                  </a:cubicBezTo>
                  <a:cubicBezTo>
                    <a:pt x="4132" y="2940"/>
                    <a:pt x="4108" y="2797"/>
                    <a:pt x="4001" y="2737"/>
                  </a:cubicBezTo>
                  <a:cubicBezTo>
                    <a:pt x="3960" y="2710"/>
                    <a:pt x="3915" y="2697"/>
                    <a:pt x="3872" y="2697"/>
                  </a:cubicBezTo>
                  <a:close/>
                  <a:moveTo>
                    <a:pt x="4512" y="3098"/>
                  </a:moveTo>
                  <a:cubicBezTo>
                    <a:pt x="4439" y="3098"/>
                    <a:pt x="4368" y="3133"/>
                    <a:pt x="4322" y="3202"/>
                  </a:cubicBezTo>
                  <a:cubicBezTo>
                    <a:pt x="4263" y="3309"/>
                    <a:pt x="4287" y="3440"/>
                    <a:pt x="4382" y="3511"/>
                  </a:cubicBezTo>
                  <a:lnTo>
                    <a:pt x="4394" y="3511"/>
                  </a:lnTo>
                  <a:cubicBezTo>
                    <a:pt x="4432" y="3537"/>
                    <a:pt x="4474" y="3549"/>
                    <a:pt x="4516" y="3549"/>
                  </a:cubicBezTo>
                  <a:cubicBezTo>
                    <a:pt x="4592" y="3549"/>
                    <a:pt x="4665" y="3509"/>
                    <a:pt x="4703" y="3440"/>
                  </a:cubicBezTo>
                  <a:cubicBezTo>
                    <a:pt x="4775" y="3333"/>
                    <a:pt x="4739" y="3202"/>
                    <a:pt x="4632" y="3130"/>
                  </a:cubicBezTo>
                  <a:cubicBezTo>
                    <a:pt x="4594" y="3109"/>
                    <a:pt x="4552" y="3098"/>
                    <a:pt x="4512" y="3098"/>
                  </a:cubicBezTo>
                  <a:close/>
                  <a:moveTo>
                    <a:pt x="5163" y="3495"/>
                  </a:moveTo>
                  <a:cubicBezTo>
                    <a:pt x="5083" y="3495"/>
                    <a:pt x="5005" y="3534"/>
                    <a:pt x="4965" y="3607"/>
                  </a:cubicBezTo>
                  <a:cubicBezTo>
                    <a:pt x="4906" y="3702"/>
                    <a:pt x="4930" y="3833"/>
                    <a:pt x="5025" y="3904"/>
                  </a:cubicBezTo>
                  <a:cubicBezTo>
                    <a:pt x="5037" y="3904"/>
                    <a:pt x="5037" y="3904"/>
                    <a:pt x="5049" y="3916"/>
                  </a:cubicBezTo>
                  <a:cubicBezTo>
                    <a:pt x="5080" y="3936"/>
                    <a:pt x="5116" y="3945"/>
                    <a:pt x="5153" y="3945"/>
                  </a:cubicBezTo>
                  <a:cubicBezTo>
                    <a:pt x="5229" y="3945"/>
                    <a:pt x="5310" y="3905"/>
                    <a:pt x="5358" y="3833"/>
                  </a:cubicBezTo>
                  <a:cubicBezTo>
                    <a:pt x="5418" y="3726"/>
                    <a:pt x="5382" y="3583"/>
                    <a:pt x="5275" y="3523"/>
                  </a:cubicBezTo>
                  <a:cubicBezTo>
                    <a:pt x="5240" y="3504"/>
                    <a:pt x="5201" y="3495"/>
                    <a:pt x="5163" y="3495"/>
                  </a:cubicBezTo>
                  <a:close/>
                  <a:moveTo>
                    <a:pt x="5808" y="3870"/>
                  </a:moveTo>
                  <a:cubicBezTo>
                    <a:pt x="5731" y="3870"/>
                    <a:pt x="5656" y="3915"/>
                    <a:pt x="5608" y="3988"/>
                  </a:cubicBezTo>
                  <a:cubicBezTo>
                    <a:pt x="5561" y="4083"/>
                    <a:pt x="5584" y="4214"/>
                    <a:pt x="5680" y="4285"/>
                  </a:cubicBezTo>
                  <a:cubicBezTo>
                    <a:pt x="5692" y="4285"/>
                    <a:pt x="5692" y="4285"/>
                    <a:pt x="5703" y="4297"/>
                  </a:cubicBezTo>
                  <a:cubicBezTo>
                    <a:pt x="5738" y="4316"/>
                    <a:pt x="5774" y="4325"/>
                    <a:pt x="5810" y="4325"/>
                  </a:cubicBezTo>
                  <a:cubicBezTo>
                    <a:pt x="5887" y="4325"/>
                    <a:pt x="5961" y="4283"/>
                    <a:pt x="6001" y="4202"/>
                  </a:cubicBezTo>
                  <a:cubicBezTo>
                    <a:pt x="6073" y="4095"/>
                    <a:pt x="6025" y="3964"/>
                    <a:pt x="5918" y="3904"/>
                  </a:cubicBezTo>
                  <a:cubicBezTo>
                    <a:pt x="5883" y="3881"/>
                    <a:pt x="5845" y="3870"/>
                    <a:pt x="5808" y="387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76"/>
            <p:cNvSpPr/>
            <p:nvPr/>
          </p:nvSpPr>
          <p:spPr>
            <a:xfrm>
              <a:off x="2530075" y="2986450"/>
              <a:ext cx="209275" cy="78725"/>
            </a:xfrm>
            <a:custGeom>
              <a:rect b="b" l="l" r="r" t="t"/>
              <a:pathLst>
                <a:path extrusionOk="0" h="3149" w="8371">
                  <a:moveTo>
                    <a:pt x="3978" y="422"/>
                  </a:moveTo>
                  <a:cubicBezTo>
                    <a:pt x="4031" y="422"/>
                    <a:pt x="4084" y="433"/>
                    <a:pt x="4132" y="455"/>
                  </a:cubicBezTo>
                  <a:cubicBezTo>
                    <a:pt x="4286" y="527"/>
                    <a:pt x="4394" y="729"/>
                    <a:pt x="4394" y="932"/>
                  </a:cubicBezTo>
                  <a:cubicBezTo>
                    <a:pt x="4405" y="1134"/>
                    <a:pt x="4322" y="1348"/>
                    <a:pt x="4155" y="1574"/>
                  </a:cubicBezTo>
                  <a:cubicBezTo>
                    <a:pt x="4096" y="1658"/>
                    <a:pt x="4024" y="1741"/>
                    <a:pt x="3941" y="1825"/>
                  </a:cubicBezTo>
                  <a:cubicBezTo>
                    <a:pt x="3798" y="1717"/>
                    <a:pt x="3691" y="1598"/>
                    <a:pt x="3608" y="1479"/>
                  </a:cubicBezTo>
                  <a:cubicBezTo>
                    <a:pt x="3453" y="1229"/>
                    <a:pt x="3417" y="920"/>
                    <a:pt x="3536" y="705"/>
                  </a:cubicBezTo>
                  <a:cubicBezTo>
                    <a:pt x="3618" y="533"/>
                    <a:pt x="3804" y="422"/>
                    <a:pt x="3978" y="422"/>
                  </a:cubicBezTo>
                  <a:close/>
                  <a:moveTo>
                    <a:pt x="3978" y="1"/>
                  </a:moveTo>
                  <a:cubicBezTo>
                    <a:pt x="3652" y="1"/>
                    <a:pt x="3324" y="188"/>
                    <a:pt x="3155" y="503"/>
                  </a:cubicBezTo>
                  <a:cubicBezTo>
                    <a:pt x="2977" y="860"/>
                    <a:pt x="3012" y="1324"/>
                    <a:pt x="3251" y="1705"/>
                  </a:cubicBezTo>
                  <a:cubicBezTo>
                    <a:pt x="3334" y="1848"/>
                    <a:pt x="3465" y="1991"/>
                    <a:pt x="3608" y="2110"/>
                  </a:cubicBezTo>
                  <a:cubicBezTo>
                    <a:pt x="3274" y="2336"/>
                    <a:pt x="2870" y="2515"/>
                    <a:pt x="2405" y="2610"/>
                  </a:cubicBezTo>
                  <a:cubicBezTo>
                    <a:pt x="1983" y="2695"/>
                    <a:pt x="1549" y="2721"/>
                    <a:pt x="1117" y="2721"/>
                  </a:cubicBezTo>
                  <a:cubicBezTo>
                    <a:pt x="818" y="2721"/>
                    <a:pt x="519" y="2708"/>
                    <a:pt x="226" y="2694"/>
                  </a:cubicBezTo>
                  <a:cubicBezTo>
                    <a:pt x="107" y="2694"/>
                    <a:pt x="0" y="2789"/>
                    <a:pt x="0" y="2896"/>
                  </a:cubicBezTo>
                  <a:cubicBezTo>
                    <a:pt x="0" y="3015"/>
                    <a:pt x="95" y="3122"/>
                    <a:pt x="203" y="3122"/>
                  </a:cubicBezTo>
                  <a:cubicBezTo>
                    <a:pt x="500" y="3136"/>
                    <a:pt x="802" y="3149"/>
                    <a:pt x="1105" y="3149"/>
                  </a:cubicBezTo>
                  <a:cubicBezTo>
                    <a:pt x="1565" y="3149"/>
                    <a:pt x="2029" y="3120"/>
                    <a:pt x="2489" y="3027"/>
                  </a:cubicBezTo>
                  <a:cubicBezTo>
                    <a:pt x="3072" y="2908"/>
                    <a:pt x="3584" y="2670"/>
                    <a:pt x="3989" y="2360"/>
                  </a:cubicBezTo>
                  <a:cubicBezTo>
                    <a:pt x="4036" y="2384"/>
                    <a:pt x="4084" y="2408"/>
                    <a:pt x="4132" y="2432"/>
                  </a:cubicBezTo>
                  <a:cubicBezTo>
                    <a:pt x="4548" y="2623"/>
                    <a:pt x="5002" y="2713"/>
                    <a:pt x="5458" y="2713"/>
                  </a:cubicBezTo>
                  <a:cubicBezTo>
                    <a:pt x="6565" y="2713"/>
                    <a:pt x="7683" y="2177"/>
                    <a:pt x="8299" y="1241"/>
                  </a:cubicBezTo>
                  <a:cubicBezTo>
                    <a:pt x="8370" y="1146"/>
                    <a:pt x="8335" y="1015"/>
                    <a:pt x="8239" y="943"/>
                  </a:cubicBezTo>
                  <a:cubicBezTo>
                    <a:pt x="8204" y="922"/>
                    <a:pt x="8165" y="911"/>
                    <a:pt x="8125" y="911"/>
                  </a:cubicBezTo>
                  <a:cubicBezTo>
                    <a:pt x="8056" y="911"/>
                    <a:pt x="7987" y="943"/>
                    <a:pt x="7942" y="1003"/>
                  </a:cubicBezTo>
                  <a:cubicBezTo>
                    <a:pt x="7407" y="1818"/>
                    <a:pt x="6431" y="2288"/>
                    <a:pt x="5461" y="2288"/>
                  </a:cubicBezTo>
                  <a:cubicBezTo>
                    <a:pt x="5071" y="2288"/>
                    <a:pt x="4681" y="2211"/>
                    <a:pt x="4322" y="2051"/>
                  </a:cubicBezTo>
                  <a:cubicBezTo>
                    <a:pt x="4394" y="1979"/>
                    <a:pt x="4453" y="1896"/>
                    <a:pt x="4501" y="1825"/>
                  </a:cubicBezTo>
                  <a:cubicBezTo>
                    <a:pt x="4715" y="1527"/>
                    <a:pt x="4822" y="1229"/>
                    <a:pt x="4822" y="932"/>
                  </a:cubicBezTo>
                  <a:cubicBezTo>
                    <a:pt x="4822" y="562"/>
                    <a:pt x="4620" y="205"/>
                    <a:pt x="4310" y="62"/>
                  </a:cubicBezTo>
                  <a:cubicBezTo>
                    <a:pt x="4227" y="27"/>
                    <a:pt x="4132" y="3"/>
                    <a:pt x="4036" y="3"/>
                  </a:cubicBezTo>
                  <a:cubicBezTo>
                    <a:pt x="4017" y="2"/>
                    <a:pt x="3998" y="1"/>
                    <a:pt x="39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76"/>
            <p:cNvSpPr/>
            <p:nvPr/>
          </p:nvSpPr>
          <p:spPr>
            <a:xfrm>
              <a:off x="2844100" y="3249075"/>
              <a:ext cx="208375" cy="258900"/>
            </a:xfrm>
            <a:custGeom>
              <a:rect b="b" l="l" r="r" t="t"/>
              <a:pathLst>
                <a:path extrusionOk="0" h="10356" w="8335">
                  <a:moveTo>
                    <a:pt x="6573" y="5479"/>
                  </a:moveTo>
                  <a:cubicBezTo>
                    <a:pt x="6754" y="5479"/>
                    <a:pt x="6929" y="5503"/>
                    <a:pt x="7096" y="5547"/>
                  </a:cubicBezTo>
                  <a:cubicBezTo>
                    <a:pt x="7346" y="5607"/>
                    <a:pt x="7585" y="5762"/>
                    <a:pt x="7596" y="5940"/>
                  </a:cubicBezTo>
                  <a:cubicBezTo>
                    <a:pt x="7596" y="6036"/>
                    <a:pt x="7537" y="6095"/>
                    <a:pt x="7489" y="6131"/>
                  </a:cubicBezTo>
                  <a:cubicBezTo>
                    <a:pt x="7454" y="6167"/>
                    <a:pt x="7406" y="6190"/>
                    <a:pt x="7358" y="6202"/>
                  </a:cubicBezTo>
                  <a:cubicBezTo>
                    <a:pt x="7304" y="6225"/>
                    <a:pt x="7251" y="6238"/>
                    <a:pt x="7200" y="6238"/>
                  </a:cubicBezTo>
                  <a:cubicBezTo>
                    <a:pt x="7172" y="6238"/>
                    <a:pt x="7145" y="6235"/>
                    <a:pt x="7120" y="6226"/>
                  </a:cubicBezTo>
                  <a:cubicBezTo>
                    <a:pt x="6894" y="6178"/>
                    <a:pt x="6692" y="5988"/>
                    <a:pt x="6489" y="5655"/>
                  </a:cubicBezTo>
                  <a:cubicBezTo>
                    <a:pt x="6453" y="5607"/>
                    <a:pt x="6418" y="5547"/>
                    <a:pt x="6382" y="5488"/>
                  </a:cubicBezTo>
                  <a:cubicBezTo>
                    <a:pt x="6447" y="5482"/>
                    <a:pt x="6510" y="5479"/>
                    <a:pt x="6573" y="5479"/>
                  </a:cubicBezTo>
                  <a:close/>
                  <a:moveTo>
                    <a:pt x="4334" y="7738"/>
                  </a:moveTo>
                  <a:lnTo>
                    <a:pt x="4334" y="7738"/>
                  </a:lnTo>
                  <a:cubicBezTo>
                    <a:pt x="4667" y="7857"/>
                    <a:pt x="4953" y="8036"/>
                    <a:pt x="5179" y="8286"/>
                  </a:cubicBezTo>
                  <a:cubicBezTo>
                    <a:pt x="5358" y="8476"/>
                    <a:pt x="5465" y="8798"/>
                    <a:pt x="5418" y="9000"/>
                  </a:cubicBezTo>
                  <a:cubicBezTo>
                    <a:pt x="5394" y="9131"/>
                    <a:pt x="5322" y="9167"/>
                    <a:pt x="5275" y="9191"/>
                  </a:cubicBezTo>
                  <a:cubicBezTo>
                    <a:pt x="5263" y="9191"/>
                    <a:pt x="5263" y="9191"/>
                    <a:pt x="5251" y="9203"/>
                  </a:cubicBezTo>
                  <a:cubicBezTo>
                    <a:pt x="5226" y="9211"/>
                    <a:pt x="5201" y="9215"/>
                    <a:pt x="5175" y="9215"/>
                  </a:cubicBezTo>
                  <a:cubicBezTo>
                    <a:pt x="4973" y="9215"/>
                    <a:pt x="4737" y="8988"/>
                    <a:pt x="4632" y="8798"/>
                  </a:cubicBezTo>
                  <a:cubicBezTo>
                    <a:pt x="4441" y="8476"/>
                    <a:pt x="4346" y="8107"/>
                    <a:pt x="4334" y="7738"/>
                  </a:cubicBezTo>
                  <a:close/>
                  <a:moveTo>
                    <a:pt x="8067" y="1"/>
                  </a:moveTo>
                  <a:cubicBezTo>
                    <a:pt x="8044" y="1"/>
                    <a:pt x="8022" y="4"/>
                    <a:pt x="8001" y="11"/>
                  </a:cubicBezTo>
                  <a:cubicBezTo>
                    <a:pt x="8001" y="11"/>
                    <a:pt x="7989" y="23"/>
                    <a:pt x="7989" y="23"/>
                  </a:cubicBezTo>
                  <a:cubicBezTo>
                    <a:pt x="6918" y="475"/>
                    <a:pt x="6061" y="1416"/>
                    <a:pt x="5703" y="2523"/>
                  </a:cubicBezTo>
                  <a:cubicBezTo>
                    <a:pt x="5429" y="3381"/>
                    <a:pt x="5453" y="4309"/>
                    <a:pt x="5751" y="5155"/>
                  </a:cubicBezTo>
                  <a:cubicBezTo>
                    <a:pt x="5227" y="5321"/>
                    <a:pt x="4751" y="5631"/>
                    <a:pt x="4417" y="6071"/>
                  </a:cubicBezTo>
                  <a:cubicBezTo>
                    <a:pt x="4179" y="6393"/>
                    <a:pt x="4013" y="6774"/>
                    <a:pt x="3941" y="7179"/>
                  </a:cubicBezTo>
                  <a:cubicBezTo>
                    <a:pt x="3784" y="7153"/>
                    <a:pt x="3626" y="7140"/>
                    <a:pt x="3466" y="7140"/>
                  </a:cubicBezTo>
                  <a:cubicBezTo>
                    <a:pt x="3034" y="7140"/>
                    <a:pt x="2600" y="7234"/>
                    <a:pt x="2191" y="7417"/>
                  </a:cubicBezTo>
                  <a:cubicBezTo>
                    <a:pt x="1191" y="7881"/>
                    <a:pt x="405" y="8845"/>
                    <a:pt x="36" y="10072"/>
                  </a:cubicBezTo>
                  <a:cubicBezTo>
                    <a:pt x="0" y="10191"/>
                    <a:pt x="60" y="10310"/>
                    <a:pt x="179" y="10346"/>
                  </a:cubicBezTo>
                  <a:cubicBezTo>
                    <a:pt x="202" y="10353"/>
                    <a:pt x="226" y="10356"/>
                    <a:pt x="249" y="10356"/>
                  </a:cubicBezTo>
                  <a:cubicBezTo>
                    <a:pt x="345" y="10356"/>
                    <a:pt x="436" y="10299"/>
                    <a:pt x="465" y="10203"/>
                  </a:cubicBezTo>
                  <a:cubicBezTo>
                    <a:pt x="798" y="9096"/>
                    <a:pt x="1500" y="8238"/>
                    <a:pt x="2381" y="7833"/>
                  </a:cubicBezTo>
                  <a:cubicBezTo>
                    <a:pt x="2732" y="7667"/>
                    <a:pt x="3116" y="7591"/>
                    <a:pt x="3493" y="7591"/>
                  </a:cubicBezTo>
                  <a:cubicBezTo>
                    <a:pt x="3628" y="7591"/>
                    <a:pt x="3762" y="7600"/>
                    <a:pt x="3894" y="7619"/>
                  </a:cubicBezTo>
                  <a:cubicBezTo>
                    <a:pt x="3882" y="8107"/>
                    <a:pt x="3989" y="8595"/>
                    <a:pt x="4239" y="9024"/>
                  </a:cubicBezTo>
                  <a:cubicBezTo>
                    <a:pt x="4438" y="9366"/>
                    <a:pt x="4790" y="9670"/>
                    <a:pt x="5165" y="9670"/>
                  </a:cubicBezTo>
                  <a:cubicBezTo>
                    <a:pt x="5260" y="9670"/>
                    <a:pt x="5357" y="9651"/>
                    <a:pt x="5453" y="9607"/>
                  </a:cubicBezTo>
                  <a:cubicBezTo>
                    <a:pt x="5668" y="9512"/>
                    <a:pt x="5810" y="9334"/>
                    <a:pt x="5858" y="9096"/>
                  </a:cubicBezTo>
                  <a:cubicBezTo>
                    <a:pt x="5930" y="8738"/>
                    <a:pt x="5787" y="8286"/>
                    <a:pt x="5513" y="7988"/>
                  </a:cubicBezTo>
                  <a:cubicBezTo>
                    <a:pt x="5215" y="7655"/>
                    <a:pt x="4810" y="7417"/>
                    <a:pt x="4382" y="7274"/>
                  </a:cubicBezTo>
                  <a:cubicBezTo>
                    <a:pt x="4441" y="6940"/>
                    <a:pt x="4572" y="6619"/>
                    <a:pt x="4787" y="6345"/>
                  </a:cubicBezTo>
                  <a:cubicBezTo>
                    <a:pt x="5060" y="5976"/>
                    <a:pt x="5477" y="5702"/>
                    <a:pt x="5930" y="5571"/>
                  </a:cubicBezTo>
                  <a:cubicBezTo>
                    <a:pt x="5977" y="5678"/>
                    <a:pt x="6037" y="5786"/>
                    <a:pt x="6096" y="5893"/>
                  </a:cubicBezTo>
                  <a:cubicBezTo>
                    <a:pt x="6370" y="6333"/>
                    <a:pt x="6668" y="6583"/>
                    <a:pt x="7013" y="6667"/>
                  </a:cubicBezTo>
                  <a:cubicBezTo>
                    <a:pt x="7074" y="6680"/>
                    <a:pt x="7137" y="6687"/>
                    <a:pt x="7200" y="6687"/>
                  </a:cubicBezTo>
                  <a:cubicBezTo>
                    <a:pt x="7409" y="6687"/>
                    <a:pt x="7622" y="6613"/>
                    <a:pt x="7787" y="6476"/>
                  </a:cubicBezTo>
                  <a:cubicBezTo>
                    <a:pt x="7954" y="6333"/>
                    <a:pt x="8049" y="6143"/>
                    <a:pt x="8049" y="5928"/>
                  </a:cubicBezTo>
                  <a:cubicBezTo>
                    <a:pt x="8025" y="5476"/>
                    <a:pt x="7608" y="5214"/>
                    <a:pt x="7215" y="5107"/>
                  </a:cubicBezTo>
                  <a:cubicBezTo>
                    <a:pt x="7008" y="5055"/>
                    <a:pt x="6796" y="5026"/>
                    <a:pt x="6582" y="5026"/>
                  </a:cubicBezTo>
                  <a:cubicBezTo>
                    <a:pt x="6452" y="5026"/>
                    <a:pt x="6322" y="5037"/>
                    <a:pt x="6191" y="5059"/>
                  </a:cubicBezTo>
                  <a:cubicBezTo>
                    <a:pt x="5906" y="4297"/>
                    <a:pt x="5882" y="3440"/>
                    <a:pt x="6132" y="2666"/>
                  </a:cubicBezTo>
                  <a:cubicBezTo>
                    <a:pt x="6453" y="1678"/>
                    <a:pt x="7204" y="844"/>
                    <a:pt x="8168" y="440"/>
                  </a:cubicBezTo>
                  <a:cubicBezTo>
                    <a:pt x="8275" y="392"/>
                    <a:pt x="8335" y="249"/>
                    <a:pt x="8287" y="142"/>
                  </a:cubicBezTo>
                  <a:cubicBezTo>
                    <a:pt x="8249" y="56"/>
                    <a:pt x="8157" y="1"/>
                    <a:pt x="80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4" name="Google Shape;2154;p76"/>
          <p:cNvGrpSpPr/>
          <p:nvPr/>
        </p:nvGrpSpPr>
        <p:grpSpPr>
          <a:xfrm>
            <a:off x="7303970" y="2504614"/>
            <a:ext cx="756950" cy="777400"/>
            <a:chOff x="3110200" y="2953300"/>
            <a:chExt cx="756950" cy="777400"/>
          </a:xfrm>
        </p:grpSpPr>
        <p:sp>
          <p:nvSpPr>
            <p:cNvPr id="2155" name="Google Shape;2155;p76"/>
            <p:cNvSpPr/>
            <p:nvPr/>
          </p:nvSpPr>
          <p:spPr>
            <a:xfrm>
              <a:off x="3308425" y="3182375"/>
              <a:ext cx="356325" cy="174150"/>
            </a:xfrm>
            <a:custGeom>
              <a:rect b="b" l="l" r="r" t="t"/>
              <a:pathLst>
                <a:path extrusionOk="0" h="6966" w="14253">
                  <a:moveTo>
                    <a:pt x="965" y="0"/>
                  </a:moveTo>
                  <a:cubicBezTo>
                    <a:pt x="430" y="0"/>
                    <a:pt x="1" y="429"/>
                    <a:pt x="1" y="953"/>
                  </a:cubicBezTo>
                  <a:lnTo>
                    <a:pt x="1" y="6965"/>
                  </a:lnTo>
                  <a:lnTo>
                    <a:pt x="14253" y="6965"/>
                  </a:lnTo>
                  <a:lnTo>
                    <a:pt x="14253" y="953"/>
                  </a:lnTo>
                  <a:cubicBezTo>
                    <a:pt x="14253" y="429"/>
                    <a:pt x="13824" y="0"/>
                    <a:pt x="133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76"/>
            <p:cNvSpPr/>
            <p:nvPr/>
          </p:nvSpPr>
          <p:spPr>
            <a:xfrm>
              <a:off x="3308425" y="3182375"/>
              <a:ext cx="356325" cy="174150"/>
            </a:xfrm>
            <a:custGeom>
              <a:rect b="b" l="l" r="r" t="t"/>
              <a:pathLst>
                <a:path extrusionOk="0" h="6966" w="14253">
                  <a:moveTo>
                    <a:pt x="12241" y="0"/>
                  </a:moveTo>
                  <a:lnTo>
                    <a:pt x="12241" y="5929"/>
                  </a:lnTo>
                  <a:lnTo>
                    <a:pt x="1" y="5929"/>
                  </a:lnTo>
                  <a:lnTo>
                    <a:pt x="1" y="6965"/>
                  </a:lnTo>
                  <a:lnTo>
                    <a:pt x="14253" y="6965"/>
                  </a:lnTo>
                  <a:lnTo>
                    <a:pt x="14253" y="953"/>
                  </a:lnTo>
                  <a:cubicBezTo>
                    <a:pt x="14253" y="429"/>
                    <a:pt x="13824" y="0"/>
                    <a:pt x="133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76"/>
            <p:cNvSpPr/>
            <p:nvPr/>
          </p:nvSpPr>
          <p:spPr>
            <a:xfrm>
              <a:off x="3303375" y="3177300"/>
              <a:ext cx="366450" cy="240250"/>
            </a:xfrm>
            <a:custGeom>
              <a:rect b="b" l="l" r="r" t="t"/>
              <a:pathLst>
                <a:path extrusionOk="0" h="9610" w="14658">
                  <a:moveTo>
                    <a:pt x="13502" y="417"/>
                  </a:moveTo>
                  <a:cubicBezTo>
                    <a:pt x="13907" y="417"/>
                    <a:pt x="14252" y="751"/>
                    <a:pt x="14252" y="1156"/>
                  </a:cubicBezTo>
                  <a:lnTo>
                    <a:pt x="14252" y="8442"/>
                  </a:lnTo>
                  <a:cubicBezTo>
                    <a:pt x="14252" y="8859"/>
                    <a:pt x="13907" y="9192"/>
                    <a:pt x="13502" y="9192"/>
                  </a:cubicBezTo>
                  <a:lnTo>
                    <a:pt x="1167" y="9192"/>
                  </a:lnTo>
                  <a:cubicBezTo>
                    <a:pt x="751" y="9192"/>
                    <a:pt x="417" y="8859"/>
                    <a:pt x="417" y="8442"/>
                  </a:cubicBezTo>
                  <a:lnTo>
                    <a:pt x="417" y="1156"/>
                  </a:lnTo>
                  <a:cubicBezTo>
                    <a:pt x="417" y="751"/>
                    <a:pt x="751" y="417"/>
                    <a:pt x="1167" y="417"/>
                  </a:cubicBezTo>
                  <a:close/>
                  <a:moveTo>
                    <a:pt x="1167" y="1"/>
                  </a:moveTo>
                  <a:cubicBezTo>
                    <a:pt x="524" y="1"/>
                    <a:pt x="1" y="525"/>
                    <a:pt x="1" y="1156"/>
                  </a:cubicBezTo>
                  <a:lnTo>
                    <a:pt x="1" y="8442"/>
                  </a:lnTo>
                  <a:cubicBezTo>
                    <a:pt x="1" y="9085"/>
                    <a:pt x="524" y="9609"/>
                    <a:pt x="1167" y="9609"/>
                  </a:cubicBezTo>
                  <a:lnTo>
                    <a:pt x="13502" y="9609"/>
                  </a:lnTo>
                  <a:cubicBezTo>
                    <a:pt x="14133" y="9609"/>
                    <a:pt x="14657" y="9085"/>
                    <a:pt x="14657" y="8442"/>
                  </a:cubicBezTo>
                  <a:lnTo>
                    <a:pt x="14657" y="1156"/>
                  </a:lnTo>
                  <a:cubicBezTo>
                    <a:pt x="14657" y="525"/>
                    <a:pt x="14133" y="1"/>
                    <a:pt x="135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76"/>
            <p:cNvSpPr/>
            <p:nvPr/>
          </p:nvSpPr>
          <p:spPr>
            <a:xfrm>
              <a:off x="3303375" y="3351425"/>
              <a:ext cx="366450" cy="10150"/>
            </a:xfrm>
            <a:custGeom>
              <a:rect b="b" l="l" r="r" t="t"/>
              <a:pathLst>
                <a:path extrusionOk="0" h="406" w="14658">
                  <a:moveTo>
                    <a:pt x="203" y="1"/>
                  </a:moveTo>
                  <a:cubicBezTo>
                    <a:pt x="96" y="1"/>
                    <a:pt x="1" y="84"/>
                    <a:pt x="1" y="203"/>
                  </a:cubicBezTo>
                  <a:cubicBezTo>
                    <a:pt x="1" y="310"/>
                    <a:pt x="96" y="406"/>
                    <a:pt x="203" y="406"/>
                  </a:cubicBezTo>
                  <a:lnTo>
                    <a:pt x="14455" y="406"/>
                  </a:lnTo>
                  <a:cubicBezTo>
                    <a:pt x="14562" y="406"/>
                    <a:pt x="14657" y="310"/>
                    <a:pt x="14657" y="203"/>
                  </a:cubicBezTo>
                  <a:cubicBezTo>
                    <a:pt x="14657" y="84"/>
                    <a:pt x="14562" y="1"/>
                    <a:pt x="144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76"/>
            <p:cNvSpPr/>
            <p:nvPr/>
          </p:nvSpPr>
          <p:spPr>
            <a:xfrm>
              <a:off x="3469475" y="3367200"/>
              <a:ext cx="34550" cy="34575"/>
            </a:xfrm>
            <a:custGeom>
              <a:rect b="b" l="l" r="r" t="t"/>
              <a:pathLst>
                <a:path extrusionOk="0" h="1383" w="1382">
                  <a:moveTo>
                    <a:pt x="691" y="406"/>
                  </a:moveTo>
                  <a:cubicBezTo>
                    <a:pt x="846" y="406"/>
                    <a:pt x="965" y="537"/>
                    <a:pt x="965" y="691"/>
                  </a:cubicBezTo>
                  <a:cubicBezTo>
                    <a:pt x="965" y="846"/>
                    <a:pt x="846" y="965"/>
                    <a:pt x="691" y="965"/>
                  </a:cubicBezTo>
                  <a:cubicBezTo>
                    <a:pt x="536" y="965"/>
                    <a:pt x="405" y="846"/>
                    <a:pt x="405" y="691"/>
                  </a:cubicBezTo>
                  <a:cubicBezTo>
                    <a:pt x="405" y="537"/>
                    <a:pt x="536" y="406"/>
                    <a:pt x="691" y="406"/>
                  </a:cubicBezTo>
                  <a:close/>
                  <a:moveTo>
                    <a:pt x="691" y="1"/>
                  </a:moveTo>
                  <a:cubicBezTo>
                    <a:pt x="310" y="1"/>
                    <a:pt x="0" y="310"/>
                    <a:pt x="0" y="691"/>
                  </a:cubicBezTo>
                  <a:cubicBezTo>
                    <a:pt x="0" y="1072"/>
                    <a:pt x="310" y="1382"/>
                    <a:pt x="691" y="1382"/>
                  </a:cubicBezTo>
                  <a:cubicBezTo>
                    <a:pt x="1072" y="1382"/>
                    <a:pt x="1381" y="1072"/>
                    <a:pt x="1381" y="691"/>
                  </a:cubicBezTo>
                  <a:cubicBezTo>
                    <a:pt x="1381" y="310"/>
                    <a:pt x="1072" y="1"/>
                    <a:pt x="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76"/>
            <p:cNvSpPr/>
            <p:nvPr/>
          </p:nvSpPr>
          <p:spPr>
            <a:xfrm>
              <a:off x="3424225" y="3407100"/>
              <a:ext cx="39625" cy="46150"/>
            </a:xfrm>
            <a:custGeom>
              <a:rect b="b" l="l" r="r" t="t"/>
              <a:pathLst>
                <a:path extrusionOk="0" h="1846" w="1585">
                  <a:moveTo>
                    <a:pt x="1382" y="0"/>
                  </a:moveTo>
                  <a:cubicBezTo>
                    <a:pt x="1263" y="0"/>
                    <a:pt x="1167" y="96"/>
                    <a:pt x="1167" y="203"/>
                  </a:cubicBezTo>
                  <a:lnTo>
                    <a:pt x="1167" y="465"/>
                  </a:lnTo>
                  <a:cubicBezTo>
                    <a:pt x="1167" y="1000"/>
                    <a:pt x="739" y="1429"/>
                    <a:pt x="203" y="1429"/>
                  </a:cubicBezTo>
                  <a:cubicBezTo>
                    <a:pt x="96" y="1429"/>
                    <a:pt x="1" y="1524"/>
                    <a:pt x="1" y="1632"/>
                  </a:cubicBezTo>
                  <a:cubicBezTo>
                    <a:pt x="1" y="1751"/>
                    <a:pt x="96" y="1846"/>
                    <a:pt x="203" y="1846"/>
                  </a:cubicBezTo>
                  <a:cubicBezTo>
                    <a:pt x="965" y="1846"/>
                    <a:pt x="1584" y="1227"/>
                    <a:pt x="1584" y="465"/>
                  </a:cubicBezTo>
                  <a:lnTo>
                    <a:pt x="1584" y="203"/>
                  </a:lnTo>
                  <a:cubicBezTo>
                    <a:pt x="1584" y="96"/>
                    <a:pt x="1489" y="0"/>
                    <a:pt x="13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76"/>
            <p:cNvSpPr/>
            <p:nvPr/>
          </p:nvSpPr>
          <p:spPr>
            <a:xfrm>
              <a:off x="3509350" y="3407100"/>
              <a:ext cx="39625" cy="46150"/>
            </a:xfrm>
            <a:custGeom>
              <a:rect b="b" l="l" r="r" t="t"/>
              <a:pathLst>
                <a:path extrusionOk="0" h="1846" w="1585">
                  <a:moveTo>
                    <a:pt x="215" y="0"/>
                  </a:moveTo>
                  <a:cubicBezTo>
                    <a:pt x="96" y="0"/>
                    <a:pt x="1" y="96"/>
                    <a:pt x="1" y="203"/>
                  </a:cubicBezTo>
                  <a:lnTo>
                    <a:pt x="1" y="465"/>
                  </a:lnTo>
                  <a:cubicBezTo>
                    <a:pt x="1" y="1227"/>
                    <a:pt x="620" y="1846"/>
                    <a:pt x="1382" y="1846"/>
                  </a:cubicBezTo>
                  <a:cubicBezTo>
                    <a:pt x="1501" y="1846"/>
                    <a:pt x="1584" y="1751"/>
                    <a:pt x="1584" y="1632"/>
                  </a:cubicBezTo>
                  <a:cubicBezTo>
                    <a:pt x="1584" y="1524"/>
                    <a:pt x="1501" y="1429"/>
                    <a:pt x="1382" y="1429"/>
                  </a:cubicBezTo>
                  <a:cubicBezTo>
                    <a:pt x="846" y="1429"/>
                    <a:pt x="417" y="1000"/>
                    <a:pt x="417" y="465"/>
                  </a:cubicBezTo>
                  <a:lnTo>
                    <a:pt x="417" y="203"/>
                  </a:lnTo>
                  <a:cubicBezTo>
                    <a:pt x="417" y="96"/>
                    <a:pt x="322"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76"/>
            <p:cNvSpPr/>
            <p:nvPr/>
          </p:nvSpPr>
          <p:spPr>
            <a:xfrm>
              <a:off x="3402500" y="3442825"/>
              <a:ext cx="168500" cy="10425"/>
            </a:xfrm>
            <a:custGeom>
              <a:rect b="b" l="l" r="r" t="t"/>
              <a:pathLst>
                <a:path extrusionOk="0" h="417" w="6740">
                  <a:moveTo>
                    <a:pt x="203" y="0"/>
                  </a:moveTo>
                  <a:cubicBezTo>
                    <a:pt x="84" y="0"/>
                    <a:pt x="0" y="95"/>
                    <a:pt x="0" y="203"/>
                  </a:cubicBezTo>
                  <a:cubicBezTo>
                    <a:pt x="0" y="322"/>
                    <a:pt x="84" y="417"/>
                    <a:pt x="203" y="417"/>
                  </a:cubicBezTo>
                  <a:lnTo>
                    <a:pt x="6525" y="417"/>
                  </a:lnTo>
                  <a:cubicBezTo>
                    <a:pt x="6644" y="417"/>
                    <a:pt x="6739" y="322"/>
                    <a:pt x="6739" y="203"/>
                  </a:cubicBezTo>
                  <a:cubicBezTo>
                    <a:pt x="6739" y="95"/>
                    <a:pt x="6644" y="0"/>
                    <a:pt x="65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76"/>
            <p:cNvSpPr/>
            <p:nvPr/>
          </p:nvSpPr>
          <p:spPr>
            <a:xfrm>
              <a:off x="3581100" y="3156250"/>
              <a:ext cx="121750" cy="120500"/>
            </a:xfrm>
            <a:custGeom>
              <a:rect b="b" l="l" r="r" t="t"/>
              <a:pathLst>
                <a:path extrusionOk="0" h="4820" w="4870">
                  <a:moveTo>
                    <a:pt x="4172" y="0"/>
                  </a:moveTo>
                  <a:cubicBezTo>
                    <a:pt x="4072" y="0"/>
                    <a:pt x="3971" y="39"/>
                    <a:pt x="3893" y="116"/>
                  </a:cubicBezTo>
                  <a:lnTo>
                    <a:pt x="512" y="3498"/>
                  </a:lnTo>
                  <a:lnTo>
                    <a:pt x="0" y="4819"/>
                  </a:lnTo>
                  <a:lnTo>
                    <a:pt x="1334" y="4319"/>
                  </a:lnTo>
                  <a:lnTo>
                    <a:pt x="4715" y="938"/>
                  </a:lnTo>
                  <a:cubicBezTo>
                    <a:pt x="4870" y="783"/>
                    <a:pt x="4870" y="533"/>
                    <a:pt x="4715" y="378"/>
                  </a:cubicBezTo>
                  <a:lnTo>
                    <a:pt x="4441" y="116"/>
                  </a:lnTo>
                  <a:cubicBezTo>
                    <a:pt x="4370" y="39"/>
                    <a:pt x="4271" y="0"/>
                    <a:pt x="41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76"/>
            <p:cNvSpPr/>
            <p:nvPr/>
          </p:nvSpPr>
          <p:spPr>
            <a:xfrm>
              <a:off x="3575725" y="3151050"/>
              <a:ext cx="132775" cy="130750"/>
            </a:xfrm>
            <a:custGeom>
              <a:rect b="b" l="l" r="r" t="t"/>
              <a:pathLst>
                <a:path extrusionOk="0" h="5230" w="5311">
                  <a:moveTo>
                    <a:pt x="4382" y="414"/>
                  </a:moveTo>
                  <a:cubicBezTo>
                    <a:pt x="4430" y="414"/>
                    <a:pt x="4478" y="432"/>
                    <a:pt x="4513" y="467"/>
                  </a:cubicBezTo>
                  <a:lnTo>
                    <a:pt x="4787" y="729"/>
                  </a:lnTo>
                  <a:cubicBezTo>
                    <a:pt x="4859" y="813"/>
                    <a:pt x="4859" y="932"/>
                    <a:pt x="4787" y="1003"/>
                  </a:cubicBezTo>
                  <a:lnTo>
                    <a:pt x="1430" y="4349"/>
                  </a:lnTo>
                  <a:lnTo>
                    <a:pt x="572" y="4670"/>
                  </a:lnTo>
                  <a:lnTo>
                    <a:pt x="572" y="4670"/>
                  </a:lnTo>
                  <a:lnTo>
                    <a:pt x="894" y="3813"/>
                  </a:lnTo>
                  <a:lnTo>
                    <a:pt x="4251" y="467"/>
                  </a:lnTo>
                  <a:cubicBezTo>
                    <a:pt x="4287" y="432"/>
                    <a:pt x="4335" y="414"/>
                    <a:pt x="4382" y="414"/>
                  </a:cubicBezTo>
                  <a:close/>
                  <a:moveTo>
                    <a:pt x="4382" y="0"/>
                  </a:moveTo>
                  <a:cubicBezTo>
                    <a:pt x="4228" y="0"/>
                    <a:pt x="4073" y="57"/>
                    <a:pt x="3954" y="170"/>
                  </a:cubicBezTo>
                  <a:lnTo>
                    <a:pt x="572" y="3551"/>
                  </a:lnTo>
                  <a:cubicBezTo>
                    <a:pt x="560" y="3575"/>
                    <a:pt x="537" y="3599"/>
                    <a:pt x="525" y="3622"/>
                  </a:cubicBezTo>
                  <a:lnTo>
                    <a:pt x="25" y="4956"/>
                  </a:lnTo>
                  <a:cubicBezTo>
                    <a:pt x="1" y="5027"/>
                    <a:pt x="13" y="5123"/>
                    <a:pt x="72" y="5170"/>
                  </a:cubicBezTo>
                  <a:cubicBezTo>
                    <a:pt x="108" y="5218"/>
                    <a:pt x="167" y="5230"/>
                    <a:pt x="215" y="5230"/>
                  </a:cubicBezTo>
                  <a:cubicBezTo>
                    <a:pt x="239" y="5230"/>
                    <a:pt x="263" y="5230"/>
                    <a:pt x="287" y="5218"/>
                  </a:cubicBezTo>
                  <a:lnTo>
                    <a:pt x="1620" y="4718"/>
                  </a:lnTo>
                  <a:cubicBezTo>
                    <a:pt x="1644" y="4706"/>
                    <a:pt x="1668" y="4694"/>
                    <a:pt x="1691" y="4670"/>
                  </a:cubicBezTo>
                  <a:lnTo>
                    <a:pt x="5073" y="1289"/>
                  </a:lnTo>
                  <a:cubicBezTo>
                    <a:pt x="5311" y="1063"/>
                    <a:pt x="5311" y="682"/>
                    <a:pt x="5073" y="444"/>
                  </a:cubicBezTo>
                  <a:lnTo>
                    <a:pt x="4811" y="170"/>
                  </a:lnTo>
                  <a:cubicBezTo>
                    <a:pt x="4692" y="57"/>
                    <a:pt x="4537" y="0"/>
                    <a:pt x="43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76"/>
            <p:cNvSpPr/>
            <p:nvPr/>
          </p:nvSpPr>
          <p:spPr>
            <a:xfrm>
              <a:off x="3588225" y="3238475"/>
              <a:ext cx="31875" cy="30825"/>
            </a:xfrm>
            <a:custGeom>
              <a:rect b="b" l="l" r="r" t="t"/>
              <a:pathLst>
                <a:path extrusionOk="0" h="1233" w="1275">
                  <a:moveTo>
                    <a:pt x="221" y="0"/>
                  </a:moveTo>
                  <a:cubicBezTo>
                    <a:pt x="168" y="0"/>
                    <a:pt x="114" y="18"/>
                    <a:pt x="72" y="54"/>
                  </a:cubicBezTo>
                  <a:cubicBezTo>
                    <a:pt x="1" y="137"/>
                    <a:pt x="1" y="268"/>
                    <a:pt x="72" y="352"/>
                  </a:cubicBezTo>
                  <a:lnTo>
                    <a:pt x="906" y="1173"/>
                  </a:lnTo>
                  <a:cubicBezTo>
                    <a:pt x="941" y="1221"/>
                    <a:pt x="1001" y="1233"/>
                    <a:pt x="1049" y="1233"/>
                  </a:cubicBezTo>
                  <a:cubicBezTo>
                    <a:pt x="1096" y="1233"/>
                    <a:pt x="1156" y="1221"/>
                    <a:pt x="1191" y="1173"/>
                  </a:cubicBezTo>
                  <a:cubicBezTo>
                    <a:pt x="1275" y="1090"/>
                    <a:pt x="1275" y="959"/>
                    <a:pt x="1191" y="887"/>
                  </a:cubicBezTo>
                  <a:lnTo>
                    <a:pt x="370" y="54"/>
                  </a:lnTo>
                  <a:cubicBezTo>
                    <a:pt x="328" y="18"/>
                    <a:pt x="275" y="0"/>
                    <a:pt x="2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76"/>
            <p:cNvSpPr/>
            <p:nvPr/>
          </p:nvSpPr>
          <p:spPr>
            <a:xfrm>
              <a:off x="3346525" y="3267800"/>
              <a:ext cx="195000" cy="25325"/>
            </a:xfrm>
            <a:custGeom>
              <a:rect b="b" l="l" r="r" t="t"/>
              <a:pathLst>
                <a:path extrusionOk="0" h="1013" w="7800">
                  <a:moveTo>
                    <a:pt x="2430" y="0"/>
                  </a:moveTo>
                  <a:cubicBezTo>
                    <a:pt x="2096" y="0"/>
                    <a:pt x="1787" y="119"/>
                    <a:pt x="1549" y="357"/>
                  </a:cubicBezTo>
                  <a:cubicBezTo>
                    <a:pt x="1394" y="512"/>
                    <a:pt x="1180" y="607"/>
                    <a:pt x="965" y="607"/>
                  </a:cubicBezTo>
                  <a:cubicBezTo>
                    <a:pt x="739" y="607"/>
                    <a:pt x="525" y="512"/>
                    <a:pt x="370" y="357"/>
                  </a:cubicBezTo>
                  <a:cubicBezTo>
                    <a:pt x="328" y="316"/>
                    <a:pt x="275" y="295"/>
                    <a:pt x="223" y="295"/>
                  </a:cubicBezTo>
                  <a:cubicBezTo>
                    <a:pt x="171" y="295"/>
                    <a:pt x="120" y="316"/>
                    <a:pt x="84" y="357"/>
                  </a:cubicBezTo>
                  <a:cubicBezTo>
                    <a:pt x="1" y="441"/>
                    <a:pt x="1" y="572"/>
                    <a:pt x="84" y="655"/>
                  </a:cubicBezTo>
                  <a:cubicBezTo>
                    <a:pt x="311" y="881"/>
                    <a:pt x="632" y="1012"/>
                    <a:pt x="965" y="1012"/>
                  </a:cubicBezTo>
                  <a:cubicBezTo>
                    <a:pt x="1287" y="1012"/>
                    <a:pt x="1608" y="881"/>
                    <a:pt x="1835" y="655"/>
                  </a:cubicBezTo>
                  <a:cubicBezTo>
                    <a:pt x="2001" y="488"/>
                    <a:pt x="2204" y="405"/>
                    <a:pt x="2430" y="405"/>
                  </a:cubicBezTo>
                  <a:cubicBezTo>
                    <a:pt x="2656" y="405"/>
                    <a:pt x="2858" y="488"/>
                    <a:pt x="3013" y="655"/>
                  </a:cubicBezTo>
                  <a:cubicBezTo>
                    <a:pt x="3251" y="881"/>
                    <a:pt x="3561" y="1012"/>
                    <a:pt x="3894" y="1012"/>
                  </a:cubicBezTo>
                  <a:cubicBezTo>
                    <a:pt x="4228" y="1012"/>
                    <a:pt x="4537" y="881"/>
                    <a:pt x="4775" y="655"/>
                  </a:cubicBezTo>
                  <a:cubicBezTo>
                    <a:pt x="4930" y="488"/>
                    <a:pt x="5144" y="405"/>
                    <a:pt x="5371" y="405"/>
                  </a:cubicBezTo>
                  <a:cubicBezTo>
                    <a:pt x="5585" y="405"/>
                    <a:pt x="5799" y="488"/>
                    <a:pt x="5954" y="655"/>
                  </a:cubicBezTo>
                  <a:cubicBezTo>
                    <a:pt x="6198" y="893"/>
                    <a:pt x="6517" y="1012"/>
                    <a:pt x="6835" y="1012"/>
                  </a:cubicBezTo>
                  <a:cubicBezTo>
                    <a:pt x="7154" y="1012"/>
                    <a:pt x="7472" y="893"/>
                    <a:pt x="7716" y="655"/>
                  </a:cubicBezTo>
                  <a:cubicBezTo>
                    <a:pt x="7800" y="572"/>
                    <a:pt x="7800" y="441"/>
                    <a:pt x="7716" y="357"/>
                  </a:cubicBezTo>
                  <a:cubicBezTo>
                    <a:pt x="7675" y="316"/>
                    <a:pt x="7621" y="295"/>
                    <a:pt x="7569" y="295"/>
                  </a:cubicBezTo>
                  <a:cubicBezTo>
                    <a:pt x="7517" y="295"/>
                    <a:pt x="7466" y="316"/>
                    <a:pt x="7430" y="357"/>
                  </a:cubicBezTo>
                  <a:cubicBezTo>
                    <a:pt x="7264" y="518"/>
                    <a:pt x="7049" y="599"/>
                    <a:pt x="6837" y="599"/>
                  </a:cubicBezTo>
                  <a:cubicBezTo>
                    <a:pt x="6624" y="599"/>
                    <a:pt x="6412" y="518"/>
                    <a:pt x="6252" y="357"/>
                  </a:cubicBezTo>
                  <a:cubicBezTo>
                    <a:pt x="6014" y="119"/>
                    <a:pt x="5704" y="0"/>
                    <a:pt x="5371" y="0"/>
                  </a:cubicBezTo>
                  <a:cubicBezTo>
                    <a:pt x="5037" y="0"/>
                    <a:pt x="4728" y="119"/>
                    <a:pt x="4490" y="357"/>
                  </a:cubicBezTo>
                  <a:cubicBezTo>
                    <a:pt x="4335" y="512"/>
                    <a:pt x="4121" y="607"/>
                    <a:pt x="3894" y="607"/>
                  </a:cubicBezTo>
                  <a:cubicBezTo>
                    <a:pt x="3680" y="607"/>
                    <a:pt x="3466" y="512"/>
                    <a:pt x="3311" y="357"/>
                  </a:cubicBezTo>
                  <a:cubicBezTo>
                    <a:pt x="3073" y="119"/>
                    <a:pt x="2763" y="0"/>
                    <a:pt x="24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76"/>
            <p:cNvSpPr/>
            <p:nvPr/>
          </p:nvSpPr>
          <p:spPr>
            <a:xfrm>
              <a:off x="3382550" y="3303800"/>
              <a:ext cx="195000" cy="25325"/>
            </a:xfrm>
            <a:custGeom>
              <a:rect b="b" l="l" r="r" t="t"/>
              <a:pathLst>
                <a:path extrusionOk="0" h="1013" w="7800">
                  <a:moveTo>
                    <a:pt x="2430" y="1"/>
                  </a:moveTo>
                  <a:cubicBezTo>
                    <a:pt x="2096" y="1"/>
                    <a:pt x="1787" y="120"/>
                    <a:pt x="1548" y="358"/>
                  </a:cubicBezTo>
                  <a:cubicBezTo>
                    <a:pt x="1394" y="513"/>
                    <a:pt x="1179" y="608"/>
                    <a:pt x="965" y="608"/>
                  </a:cubicBezTo>
                  <a:cubicBezTo>
                    <a:pt x="739" y="608"/>
                    <a:pt x="525" y="513"/>
                    <a:pt x="370" y="358"/>
                  </a:cubicBezTo>
                  <a:cubicBezTo>
                    <a:pt x="328" y="316"/>
                    <a:pt x="274" y="296"/>
                    <a:pt x="222" y="296"/>
                  </a:cubicBezTo>
                  <a:cubicBezTo>
                    <a:pt x="170" y="296"/>
                    <a:pt x="120" y="316"/>
                    <a:pt x="84" y="358"/>
                  </a:cubicBezTo>
                  <a:cubicBezTo>
                    <a:pt x="1" y="441"/>
                    <a:pt x="1" y="572"/>
                    <a:pt x="84" y="656"/>
                  </a:cubicBezTo>
                  <a:cubicBezTo>
                    <a:pt x="310" y="882"/>
                    <a:pt x="632" y="1013"/>
                    <a:pt x="965" y="1013"/>
                  </a:cubicBezTo>
                  <a:cubicBezTo>
                    <a:pt x="1287" y="1013"/>
                    <a:pt x="1608" y="882"/>
                    <a:pt x="1834" y="656"/>
                  </a:cubicBezTo>
                  <a:cubicBezTo>
                    <a:pt x="2001" y="489"/>
                    <a:pt x="2203" y="406"/>
                    <a:pt x="2430" y="406"/>
                  </a:cubicBezTo>
                  <a:cubicBezTo>
                    <a:pt x="2656" y="406"/>
                    <a:pt x="2858" y="489"/>
                    <a:pt x="3013" y="656"/>
                  </a:cubicBezTo>
                  <a:cubicBezTo>
                    <a:pt x="3251" y="882"/>
                    <a:pt x="3561" y="1013"/>
                    <a:pt x="3894" y="1013"/>
                  </a:cubicBezTo>
                  <a:cubicBezTo>
                    <a:pt x="4227" y="1013"/>
                    <a:pt x="4537" y="882"/>
                    <a:pt x="4775" y="656"/>
                  </a:cubicBezTo>
                  <a:cubicBezTo>
                    <a:pt x="4930" y="489"/>
                    <a:pt x="5144" y="406"/>
                    <a:pt x="5370" y="406"/>
                  </a:cubicBezTo>
                  <a:cubicBezTo>
                    <a:pt x="5585" y="406"/>
                    <a:pt x="5799" y="489"/>
                    <a:pt x="5954" y="656"/>
                  </a:cubicBezTo>
                  <a:cubicBezTo>
                    <a:pt x="6198" y="894"/>
                    <a:pt x="6516" y="1013"/>
                    <a:pt x="6835" y="1013"/>
                  </a:cubicBezTo>
                  <a:cubicBezTo>
                    <a:pt x="7153" y="1013"/>
                    <a:pt x="7472" y="894"/>
                    <a:pt x="7716" y="656"/>
                  </a:cubicBezTo>
                  <a:cubicBezTo>
                    <a:pt x="7799" y="572"/>
                    <a:pt x="7799" y="441"/>
                    <a:pt x="7716" y="358"/>
                  </a:cubicBezTo>
                  <a:cubicBezTo>
                    <a:pt x="7674" y="316"/>
                    <a:pt x="7621" y="296"/>
                    <a:pt x="7569" y="296"/>
                  </a:cubicBezTo>
                  <a:cubicBezTo>
                    <a:pt x="7516" y="296"/>
                    <a:pt x="7466" y="316"/>
                    <a:pt x="7430" y="358"/>
                  </a:cubicBezTo>
                  <a:cubicBezTo>
                    <a:pt x="7263" y="519"/>
                    <a:pt x="7049" y="599"/>
                    <a:pt x="6836" y="599"/>
                  </a:cubicBezTo>
                  <a:cubicBezTo>
                    <a:pt x="6623" y="599"/>
                    <a:pt x="6412" y="519"/>
                    <a:pt x="6251" y="358"/>
                  </a:cubicBezTo>
                  <a:cubicBezTo>
                    <a:pt x="6013" y="120"/>
                    <a:pt x="5704" y="1"/>
                    <a:pt x="5370" y="1"/>
                  </a:cubicBezTo>
                  <a:cubicBezTo>
                    <a:pt x="5037" y="1"/>
                    <a:pt x="4727" y="120"/>
                    <a:pt x="4489" y="358"/>
                  </a:cubicBezTo>
                  <a:cubicBezTo>
                    <a:pt x="4335" y="513"/>
                    <a:pt x="4120" y="608"/>
                    <a:pt x="3894" y="608"/>
                  </a:cubicBezTo>
                  <a:cubicBezTo>
                    <a:pt x="3680" y="608"/>
                    <a:pt x="3465" y="513"/>
                    <a:pt x="3311" y="358"/>
                  </a:cubicBezTo>
                  <a:cubicBezTo>
                    <a:pt x="3072" y="120"/>
                    <a:pt x="2763" y="1"/>
                    <a:pt x="24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76"/>
            <p:cNvSpPr/>
            <p:nvPr/>
          </p:nvSpPr>
          <p:spPr>
            <a:xfrm>
              <a:off x="3366775" y="3182375"/>
              <a:ext cx="171175" cy="175325"/>
            </a:xfrm>
            <a:custGeom>
              <a:rect b="b" l="l" r="r" t="t"/>
              <a:pathLst>
                <a:path extrusionOk="0" h="7013" w="6847">
                  <a:moveTo>
                    <a:pt x="5358" y="0"/>
                  </a:moveTo>
                  <a:lnTo>
                    <a:pt x="1" y="7013"/>
                  </a:lnTo>
                  <a:lnTo>
                    <a:pt x="1501" y="7013"/>
                  </a:lnTo>
                  <a:lnTo>
                    <a:pt x="68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76"/>
            <p:cNvSpPr/>
            <p:nvPr/>
          </p:nvSpPr>
          <p:spPr>
            <a:xfrm>
              <a:off x="3418275" y="3182375"/>
              <a:ext cx="152425" cy="175325"/>
            </a:xfrm>
            <a:custGeom>
              <a:rect b="b" l="l" r="r" t="t"/>
              <a:pathLst>
                <a:path extrusionOk="0" h="7013" w="6097">
                  <a:moveTo>
                    <a:pt x="5358" y="0"/>
                  </a:moveTo>
                  <a:lnTo>
                    <a:pt x="0" y="7013"/>
                  </a:lnTo>
                  <a:lnTo>
                    <a:pt x="750" y="7013"/>
                  </a:lnTo>
                  <a:lnTo>
                    <a:pt x="60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76"/>
            <p:cNvSpPr/>
            <p:nvPr/>
          </p:nvSpPr>
          <p:spPr>
            <a:xfrm>
              <a:off x="3600150" y="3592825"/>
              <a:ext cx="11325" cy="11200"/>
            </a:xfrm>
            <a:custGeom>
              <a:rect b="b" l="l" r="r" t="t"/>
              <a:pathLst>
                <a:path extrusionOk="0" h="448" w="453">
                  <a:moveTo>
                    <a:pt x="179" y="1"/>
                  </a:moveTo>
                  <a:cubicBezTo>
                    <a:pt x="167" y="1"/>
                    <a:pt x="143" y="13"/>
                    <a:pt x="131" y="13"/>
                  </a:cubicBezTo>
                  <a:cubicBezTo>
                    <a:pt x="83" y="37"/>
                    <a:pt x="36" y="84"/>
                    <a:pt x="12" y="144"/>
                  </a:cubicBezTo>
                  <a:cubicBezTo>
                    <a:pt x="0" y="168"/>
                    <a:pt x="0" y="191"/>
                    <a:pt x="0" y="227"/>
                  </a:cubicBezTo>
                  <a:cubicBezTo>
                    <a:pt x="0" y="251"/>
                    <a:pt x="0" y="287"/>
                    <a:pt x="12" y="310"/>
                  </a:cubicBezTo>
                  <a:cubicBezTo>
                    <a:pt x="24" y="346"/>
                    <a:pt x="36" y="370"/>
                    <a:pt x="60" y="382"/>
                  </a:cubicBezTo>
                  <a:cubicBezTo>
                    <a:pt x="83" y="406"/>
                    <a:pt x="107" y="418"/>
                    <a:pt x="131" y="429"/>
                  </a:cubicBezTo>
                  <a:cubicBezTo>
                    <a:pt x="161" y="441"/>
                    <a:pt x="191" y="447"/>
                    <a:pt x="220" y="447"/>
                  </a:cubicBezTo>
                  <a:cubicBezTo>
                    <a:pt x="250" y="447"/>
                    <a:pt x="280" y="441"/>
                    <a:pt x="310" y="429"/>
                  </a:cubicBezTo>
                  <a:cubicBezTo>
                    <a:pt x="333" y="418"/>
                    <a:pt x="357" y="406"/>
                    <a:pt x="381" y="382"/>
                  </a:cubicBezTo>
                  <a:cubicBezTo>
                    <a:pt x="405" y="370"/>
                    <a:pt x="417" y="346"/>
                    <a:pt x="429" y="310"/>
                  </a:cubicBezTo>
                  <a:cubicBezTo>
                    <a:pt x="441" y="298"/>
                    <a:pt x="441" y="287"/>
                    <a:pt x="441" y="275"/>
                  </a:cubicBezTo>
                  <a:cubicBezTo>
                    <a:pt x="441" y="251"/>
                    <a:pt x="453" y="239"/>
                    <a:pt x="453" y="227"/>
                  </a:cubicBezTo>
                  <a:cubicBezTo>
                    <a:pt x="453" y="215"/>
                    <a:pt x="441" y="191"/>
                    <a:pt x="441" y="179"/>
                  </a:cubicBezTo>
                  <a:cubicBezTo>
                    <a:pt x="441" y="168"/>
                    <a:pt x="441" y="156"/>
                    <a:pt x="429" y="144"/>
                  </a:cubicBezTo>
                  <a:cubicBezTo>
                    <a:pt x="405" y="72"/>
                    <a:pt x="333" y="13"/>
                    <a:pt x="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76"/>
            <p:cNvSpPr/>
            <p:nvPr/>
          </p:nvSpPr>
          <p:spPr>
            <a:xfrm>
              <a:off x="3573350" y="3542775"/>
              <a:ext cx="31275" cy="44250"/>
            </a:xfrm>
            <a:custGeom>
              <a:rect b="b" l="l" r="r" t="t"/>
              <a:pathLst>
                <a:path extrusionOk="0" h="1770" w="1251">
                  <a:moveTo>
                    <a:pt x="260" y="1"/>
                  </a:moveTo>
                  <a:cubicBezTo>
                    <a:pt x="219" y="1"/>
                    <a:pt x="178" y="12"/>
                    <a:pt x="143" y="38"/>
                  </a:cubicBezTo>
                  <a:cubicBezTo>
                    <a:pt x="36" y="98"/>
                    <a:pt x="1" y="241"/>
                    <a:pt x="72" y="348"/>
                  </a:cubicBezTo>
                  <a:cubicBezTo>
                    <a:pt x="96" y="384"/>
                    <a:pt x="132" y="419"/>
                    <a:pt x="179" y="431"/>
                  </a:cubicBezTo>
                  <a:cubicBezTo>
                    <a:pt x="206" y="442"/>
                    <a:pt x="237" y="448"/>
                    <a:pt x="270" y="448"/>
                  </a:cubicBezTo>
                  <a:cubicBezTo>
                    <a:pt x="309" y="448"/>
                    <a:pt x="349" y="439"/>
                    <a:pt x="382" y="419"/>
                  </a:cubicBezTo>
                  <a:cubicBezTo>
                    <a:pt x="489" y="348"/>
                    <a:pt x="524" y="205"/>
                    <a:pt x="453" y="98"/>
                  </a:cubicBezTo>
                  <a:cubicBezTo>
                    <a:pt x="407" y="37"/>
                    <a:pt x="333" y="1"/>
                    <a:pt x="260" y="1"/>
                  </a:cubicBezTo>
                  <a:close/>
                  <a:moveTo>
                    <a:pt x="646" y="641"/>
                  </a:moveTo>
                  <a:cubicBezTo>
                    <a:pt x="608" y="641"/>
                    <a:pt x="570" y="650"/>
                    <a:pt x="536" y="669"/>
                  </a:cubicBezTo>
                  <a:cubicBezTo>
                    <a:pt x="429" y="729"/>
                    <a:pt x="393" y="872"/>
                    <a:pt x="453" y="979"/>
                  </a:cubicBezTo>
                  <a:cubicBezTo>
                    <a:pt x="477" y="1027"/>
                    <a:pt x="513" y="1062"/>
                    <a:pt x="560" y="1074"/>
                  </a:cubicBezTo>
                  <a:cubicBezTo>
                    <a:pt x="585" y="1089"/>
                    <a:pt x="612" y="1096"/>
                    <a:pt x="640" y="1096"/>
                  </a:cubicBezTo>
                  <a:cubicBezTo>
                    <a:pt x="680" y="1096"/>
                    <a:pt x="721" y="1083"/>
                    <a:pt x="763" y="1062"/>
                  </a:cubicBezTo>
                  <a:cubicBezTo>
                    <a:pt x="870" y="1003"/>
                    <a:pt x="905" y="872"/>
                    <a:pt x="846" y="765"/>
                  </a:cubicBezTo>
                  <a:cubicBezTo>
                    <a:pt x="805" y="683"/>
                    <a:pt x="726" y="641"/>
                    <a:pt x="646" y="641"/>
                  </a:cubicBezTo>
                  <a:close/>
                  <a:moveTo>
                    <a:pt x="998" y="1310"/>
                  </a:moveTo>
                  <a:cubicBezTo>
                    <a:pt x="964" y="1310"/>
                    <a:pt x="928" y="1319"/>
                    <a:pt x="894" y="1336"/>
                  </a:cubicBezTo>
                  <a:cubicBezTo>
                    <a:pt x="786" y="1384"/>
                    <a:pt x="739" y="1527"/>
                    <a:pt x="786" y="1634"/>
                  </a:cubicBezTo>
                  <a:cubicBezTo>
                    <a:pt x="810" y="1693"/>
                    <a:pt x="858" y="1729"/>
                    <a:pt x="905" y="1753"/>
                  </a:cubicBezTo>
                  <a:cubicBezTo>
                    <a:pt x="932" y="1764"/>
                    <a:pt x="959" y="1769"/>
                    <a:pt x="986" y="1769"/>
                  </a:cubicBezTo>
                  <a:cubicBezTo>
                    <a:pt x="1018" y="1769"/>
                    <a:pt x="1051" y="1761"/>
                    <a:pt x="1084" y="1741"/>
                  </a:cubicBezTo>
                  <a:cubicBezTo>
                    <a:pt x="1203" y="1693"/>
                    <a:pt x="1251" y="1550"/>
                    <a:pt x="1191" y="1443"/>
                  </a:cubicBezTo>
                  <a:cubicBezTo>
                    <a:pt x="1157" y="1359"/>
                    <a:pt x="1082" y="1310"/>
                    <a:pt x="998" y="131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76"/>
            <p:cNvSpPr/>
            <p:nvPr/>
          </p:nvSpPr>
          <p:spPr>
            <a:xfrm>
              <a:off x="3563225" y="3527225"/>
              <a:ext cx="11650" cy="11300"/>
            </a:xfrm>
            <a:custGeom>
              <a:rect b="b" l="l" r="r" t="t"/>
              <a:pathLst>
                <a:path extrusionOk="0" h="452" w="466">
                  <a:moveTo>
                    <a:pt x="236" y="1"/>
                  </a:moveTo>
                  <a:cubicBezTo>
                    <a:pt x="209" y="1"/>
                    <a:pt x="181" y="6"/>
                    <a:pt x="156" y="17"/>
                  </a:cubicBezTo>
                  <a:cubicBezTo>
                    <a:pt x="132" y="29"/>
                    <a:pt x="120" y="29"/>
                    <a:pt x="108" y="41"/>
                  </a:cubicBezTo>
                  <a:cubicBezTo>
                    <a:pt x="96" y="53"/>
                    <a:pt x="84" y="53"/>
                    <a:pt x="72" y="65"/>
                  </a:cubicBezTo>
                  <a:cubicBezTo>
                    <a:pt x="72" y="77"/>
                    <a:pt x="60" y="89"/>
                    <a:pt x="48" y="101"/>
                  </a:cubicBezTo>
                  <a:cubicBezTo>
                    <a:pt x="36" y="113"/>
                    <a:pt x="36" y="125"/>
                    <a:pt x="25" y="136"/>
                  </a:cubicBezTo>
                  <a:cubicBezTo>
                    <a:pt x="1" y="196"/>
                    <a:pt x="1" y="255"/>
                    <a:pt x="25" y="315"/>
                  </a:cubicBezTo>
                  <a:cubicBezTo>
                    <a:pt x="36" y="339"/>
                    <a:pt x="60" y="363"/>
                    <a:pt x="72" y="386"/>
                  </a:cubicBezTo>
                  <a:cubicBezTo>
                    <a:pt x="96" y="410"/>
                    <a:pt x="120" y="422"/>
                    <a:pt x="156" y="434"/>
                  </a:cubicBezTo>
                  <a:cubicBezTo>
                    <a:pt x="179" y="446"/>
                    <a:pt x="206" y="452"/>
                    <a:pt x="234" y="452"/>
                  </a:cubicBezTo>
                  <a:cubicBezTo>
                    <a:pt x="263" y="452"/>
                    <a:pt x="292" y="446"/>
                    <a:pt x="322" y="434"/>
                  </a:cubicBezTo>
                  <a:cubicBezTo>
                    <a:pt x="382" y="410"/>
                    <a:pt x="417" y="375"/>
                    <a:pt x="441" y="315"/>
                  </a:cubicBezTo>
                  <a:cubicBezTo>
                    <a:pt x="453" y="303"/>
                    <a:pt x="453" y="291"/>
                    <a:pt x="465" y="267"/>
                  </a:cubicBezTo>
                  <a:cubicBezTo>
                    <a:pt x="465" y="255"/>
                    <a:pt x="465" y="244"/>
                    <a:pt x="465" y="232"/>
                  </a:cubicBezTo>
                  <a:cubicBezTo>
                    <a:pt x="465" y="220"/>
                    <a:pt x="465" y="196"/>
                    <a:pt x="453" y="184"/>
                  </a:cubicBezTo>
                  <a:cubicBezTo>
                    <a:pt x="453" y="172"/>
                    <a:pt x="453" y="160"/>
                    <a:pt x="441" y="136"/>
                  </a:cubicBezTo>
                  <a:cubicBezTo>
                    <a:pt x="414" y="55"/>
                    <a:pt x="325" y="1"/>
                    <a:pt x="2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76"/>
            <p:cNvSpPr/>
            <p:nvPr/>
          </p:nvSpPr>
          <p:spPr>
            <a:xfrm>
              <a:off x="3362325" y="3523325"/>
              <a:ext cx="31275" cy="84350"/>
            </a:xfrm>
            <a:custGeom>
              <a:rect b="b" l="l" r="r" t="t"/>
              <a:pathLst>
                <a:path extrusionOk="0" h="3374" w="1251">
                  <a:moveTo>
                    <a:pt x="1005" y="1"/>
                  </a:moveTo>
                  <a:cubicBezTo>
                    <a:pt x="921" y="1"/>
                    <a:pt x="849" y="45"/>
                    <a:pt x="810" y="114"/>
                  </a:cubicBezTo>
                  <a:cubicBezTo>
                    <a:pt x="798" y="138"/>
                    <a:pt x="786" y="161"/>
                    <a:pt x="786" y="185"/>
                  </a:cubicBezTo>
                  <a:cubicBezTo>
                    <a:pt x="762" y="304"/>
                    <a:pt x="833" y="423"/>
                    <a:pt x="964" y="447"/>
                  </a:cubicBezTo>
                  <a:cubicBezTo>
                    <a:pt x="980" y="450"/>
                    <a:pt x="995" y="452"/>
                    <a:pt x="1010" y="452"/>
                  </a:cubicBezTo>
                  <a:cubicBezTo>
                    <a:pt x="1113" y="452"/>
                    <a:pt x="1206" y="384"/>
                    <a:pt x="1226" y="281"/>
                  </a:cubicBezTo>
                  <a:cubicBezTo>
                    <a:pt x="1250" y="150"/>
                    <a:pt x="1179" y="30"/>
                    <a:pt x="1060" y="7"/>
                  </a:cubicBezTo>
                  <a:cubicBezTo>
                    <a:pt x="1041" y="3"/>
                    <a:pt x="1023" y="1"/>
                    <a:pt x="1005" y="1"/>
                  </a:cubicBezTo>
                  <a:close/>
                  <a:moveTo>
                    <a:pt x="842" y="739"/>
                  </a:moveTo>
                  <a:cubicBezTo>
                    <a:pt x="762" y="739"/>
                    <a:pt x="682" y="783"/>
                    <a:pt x="643" y="852"/>
                  </a:cubicBezTo>
                  <a:cubicBezTo>
                    <a:pt x="631" y="876"/>
                    <a:pt x="631" y="888"/>
                    <a:pt x="619" y="912"/>
                  </a:cubicBezTo>
                  <a:cubicBezTo>
                    <a:pt x="595" y="1031"/>
                    <a:pt x="667" y="1150"/>
                    <a:pt x="786" y="1185"/>
                  </a:cubicBezTo>
                  <a:cubicBezTo>
                    <a:pt x="803" y="1188"/>
                    <a:pt x="819" y="1190"/>
                    <a:pt x="836" y="1190"/>
                  </a:cubicBezTo>
                  <a:cubicBezTo>
                    <a:pt x="946" y="1190"/>
                    <a:pt x="1039" y="1122"/>
                    <a:pt x="1060" y="1019"/>
                  </a:cubicBezTo>
                  <a:cubicBezTo>
                    <a:pt x="1095" y="900"/>
                    <a:pt x="1012" y="769"/>
                    <a:pt x="893" y="745"/>
                  </a:cubicBezTo>
                  <a:cubicBezTo>
                    <a:pt x="876" y="741"/>
                    <a:pt x="859" y="739"/>
                    <a:pt x="842" y="739"/>
                  </a:cubicBezTo>
                  <a:close/>
                  <a:moveTo>
                    <a:pt x="665" y="1465"/>
                  </a:moveTo>
                  <a:cubicBezTo>
                    <a:pt x="584" y="1465"/>
                    <a:pt x="504" y="1511"/>
                    <a:pt x="464" y="1590"/>
                  </a:cubicBezTo>
                  <a:cubicBezTo>
                    <a:pt x="452" y="1602"/>
                    <a:pt x="452" y="1626"/>
                    <a:pt x="441" y="1638"/>
                  </a:cubicBezTo>
                  <a:cubicBezTo>
                    <a:pt x="417" y="1757"/>
                    <a:pt x="488" y="1888"/>
                    <a:pt x="607" y="1912"/>
                  </a:cubicBezTo>
                  <a:cubicBezTo>
                    <a:pt x="628" y="1918"/>
                    <a:pt x="649" y="1921"/>
                    <a:pt x="669" y="1921"/>
                  </a:cubicBezTo>
                  <a:cubicBezTo>
                    <a:pt x="765" y="1921"/>
                    <a:pt x="852" y="1855"/>
                    <a:pt x="881" y="1757"/>
                  </a:cubicBezTo>
                  <a:cubicBezTo>
                    <a:pt x="917" y="1638"/>
                    <a:pt x="833" y="1507"/>
                    <a:pt x="714" y="1471"/>
                  </a:cubicBezTo>
                  <a:cubicBezTo>
                    <a:pt x="698" y="1467"/>
                    <a:pt x="681" y="1465"/>
                    <a:pt x="665" y="1465"/>
                  </a:cubicBezTo>
                  <a:close/>
                  <a:moveTo>
                    <a:pt x="458" y="2197"/>
                  </a:moveTo>
                  <a:cubicBezTo>
                    <a:pt x="383" y="2197"/>
                    <a:pt x="308" y="2243"/>
                    <a:pt x="262" y="2316"/>
                  </a:cubicBezTo>
                  <a:cubicBezTo>
                    <a:pt x="262" y="2328"/>
                    <a:pt x="250" y="2340"/>
                    <a:pt x="250" y="2364"/>
                  </a:cubicBezTo>
                  <a:cubicBezTo>
                    <a:pt x="214" y="2483"/>
                    <a:pt x="286" y="2602"/>
                    <a:pt x="405" y="2638"/>
                  </a:cubicBezTo>
                  <a:cubicBezTo>
                    <a:pt x="426" y="2644"/>
                    <a:pt x="447" y="2647"/>
                    <a:pt x="467" y="2647"/>
                  </a:cubicBezTo>
                  <a:cubicBezTo>
                    <a:pt x="563" y="2647"/>
                    <a:pt x="649" y="2581"/>
                    <a:pt x="679" y="2483"/>
                  </a:cubicBezTo>
                  <a:cubicBezTo>
                    <a:pt x="714" y="2364"/>
                    <a:pt x="643" y="2245"/>
                    <a:pt x="524" y="2209"/>
                  </a:cubicBezTo>
                  <a:cubicBezTo>
                    <a:pt x="502" y="2201"/>
                    <a:pt x="480" y="2197"/>
                    <a:pt x="458" y="2197"/>
                  </a:cubicBezTo>
                  <a:close/>
                  <a:moveTo>
                    <a:pt x="266" y="2918"/>
                  </a:moveTo>
                  <a:cubicBezTo>
                    <a:pt x="178" y="2918"/>
                    <a:pt x="97" y="2962"/>
                    <a:pt x="48" y="3031"/>
                  </a:cubicBezTo>
                  <a:cubicBezTo>
                    <a:pt x="48" y="3043"/>
                    <a:pt x="36" y="3067"/>
                    <a:pt x="36" y="3078"/>
                  </a:cubicBezTo>
                  <a:cubicBezTo>
                    <a:pt x="0" y="3198"/>
                    <a:pt x="60" y="3329"/>
                    <a:pt x="179" y="3364"/>
                  </a:cubicBezTo>
                  <a:cubicBezTo>
                    <a:pt x="199" y="3370"/>
                    <a:pt x="221" y="3373"/>
                    <a:pt x="242" y="3373"/>
                  </a:cubicBezTo>
                  <a:cubicBezTo>
                    <a:pt x="341" y="3373"/>
                    <a:pt x="435" y="3308"/>
                    <a:pt x="464" y="3209"/>
                  </a:cubicBezTo>
                  <a:cubicBezTo>
                    <a:pt x="500" y="3090"/>
                    <a:pt x="441" y="2971"/>
                    <a:pt x="321" y="2924"/>
                  </a:cubicBezTo>
                  <a:cubicBezTo>
                    <a:pt x="303" y="2920"/>
                    <a:pt x="284" y="2918"/>
                    <a:pt x="266" y="291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76"/>
            <p:cNvSpPr/>
            <p:nvPr/>
          </p:nvSpPr>
          <p:spPr>
            <a:xfrm>
              <a:off x="3719800" y="3078150"/>
              <a:ext cx="147350" cy="113900"/>
            </a:xfrm>
            <a:custGeom>
              <a:rect b="b" l="l" r="r" t="t"/>
              <a:pathLst>
                <a:path extrusionOk="0" h="4556" w="5894">
                  <a:moveTo>
                    <a:pt x="5649" y="0"/>
                  </a:moveTo>
                  <a:cubicBezTo>
                    <a:pt x="5592" y="0"/>
                    <a:pt x="5535" y="21"/>
                    <a:pt x="5489" y="62"/>
                  </a:cubicBezTo>
                  <a:cubicBezTo>
                    <a:pt x="5394" y="145"/>
                    <a:pt x="5394" y="288"/>
                    <a:pt x="5477" y="383"/>
                  </a:cubicBezTo>
                  <a:cubicBezTo>
                    <a:pt x="5524" y="429"/>
                    <a:pt x="5585" y="454"/>
                    <a:pt x="5647" y="454"/>
                  </a:cubicBezTo>
                  <a:cubicBezTo>
                    <a:pt x="5696" y="454"/>
                    <a:pt x="5745" y="438"/>
                    <a:pt x="5787" y="407"/>
                  </a:cubicBezTo>
                  <a:cubicBezTo>
                    <a:pt x="5787" y="395"/>
                    <a:pt x="5787" y="395"/>
                    <a:pt x="5799" y="395"/>
                  </a:cubicBezTo>
                  <a:cubicBezTo>
                    <a:pt x="5894" y="312"/>
                    <a:pt x="5894" y="169"/>
                    <a:pt x="5811" y="73"/>
                  </a:cubicBezTo>
                  <a:cubicBezTo>
                    <a:pt x="5768" y="24"/>
                    <a:pt x="5709" y="0"/>
                    <a:pt x="5649" y="0"/>
                  </a:cubicBezTo>
                  <a:close/>
                  <a:moveTo>
                    <a:pt x="5082" y="505"/>
                  </a:moveTo>
                  <a:cubicBezTo>
                    <a:pt x="5028" y="505"/>
                    <a:pt x="4974" y="523"/>
                    <a:pt x="4930" y="562"/>
                  </a:cubicBezTo>
                  <a:cubicBezTo>
                    <a:pt x="4846" y="645"/>
                    <a:pt x="4834" y="788"/>
                    <a:pt x="4918" y="883"/>
                  </a:cubicBezTo>
                  <a:cubicBezTo>
                    <a:pt x="4958" y="929"/>
                    <a:pt x="5020" y="954"/>
                    <a:pt x="5083" y="954"/>
                  </a:cubicBezTo>
                  <a:cubicBezTo>
                    <a:pt x="5134" y="954"/>
                    <a:pt x="5185" y="938"/>
                    <a:pt x="5227" y="907"/>
                  </a:cubicBezTo>
                  <a:cubicBezTo>
                    <a:pt x="5227" y="907"/>
                    <a:pt x="5227" y="907"/>
                    <a:pt x="5239" y="895"/>
                  </a:cubicBezTo>
                  <a:cubicBezTo>
                    <a:pt x="5323" y="812"/>
                    <a:pt x="5334" y="669"/>
                    <a:pt x="5251" y="573"/>
                  </a:cubicBezTo>
                  <a:cubicBezTo>
                    <a:pt x="5206" y="529"/>
                    <a:pt x="5145" y="505"/>
                    <a:pt x="5082" y="505"/>
                  </a:cubicBezTo>
                  <a:close/>
                  <a:moveTo>
                    <a:pt x="4518" y="994"/>
                  </a:moveTo>
                  <a:cubicBezTo>
                    <a:pt x="4465" y="994"/>
                    <a:pt x="4413" y="1012"/>
                    <a:pt x="4370" y="1050"/>
                  </a:cubicBezTo>
                  <a:cubicBezTo>
                    <a:pt x="4275" y="1133"/>
                    <a:pt x="4263" y="1276"/>
                    <a:pt x="4346" y="1371"/>
                  </a:cubicBezTo>
                  <a:cubicBezTo>
                    <a:pt x="4387" y="1426"/>
                    <a:pt x="4451" y="1453"/>
                    <a:pt x="4516" y="1453"/>
                  </a:cubicBezTo>
                  <a:cubicBezTo>
                    <a:pt x="4565" y="1453"/>
                    <a:pt x="4615" y="1438"/>
                    <a:pt x="4656" y="1407"/>
                  </a:cubicBezTo>
                  <a:cubicBezTo>
                    <a:pt x="4656" y="1395"/>
                    <a:pt x="4656" y="1395"/>
                    <a:pt x="4656" y="1395"/>
                  </a:cubicBezTo>
                  <a:cubicBezTo>
                    <a:pt x="4751" y="1312"/>
                    <a:pt x="4763" y="1169"/>
                    <a:pt x="4691" y="1074"/>
                  </a:cubicBezTo>
                  <a:cubicBezTo>
                    <a:pt x="4646" y="1021"/>
                    <a:pt x="4582" y="994"/>
                    <a:pt x="4518" y="994"/>
                  </a:cubicBezTo>
                  <a:close/>
                  <a:moveTo>
                    <a:pt x="3938" y="1480"/>
                  </a:moveTo>
                  <a:cubicBezTo>
                    <a:pt x="3889" y="1480"/>
                    <a:pt x="3839" y="1495"/>
                    <a:pt x="3799" y="1526"/>
                  </a:cubicBezTo>
                  <a:cubicBezTo>
                    <a:pt x="3691" y="1609"/>
                    <a:pt x="3679" y="1752"/>
                    <a:pt x="3763" y="1847"/>
                  </a:cubicBezTo>
                  <a:cubicBezTo>
                    <a:pt x="3804" y="1902"/>
                    <a:pt x="3868" y="1929"/>
                    <a:pt x="3933" y="1929"/>
                  </a:cubicBezTo>
                  <a:cubicBezTo>
                    <a:pt x="3982" y="1929"/>
                    <a:pt x="4032" y="1914"/>
                    <a:pt x="4072" y="1883"/>
                  </a:cubicBezTo>
                  <a:cubicBezTo>
                    <a:pt x="4180" y="1800"/>
                    <a:pt x="4191" y="1657"/>
                    <a:pt x="4108" y="1562"/>
                  </a:cubicBezTo>
                  <a:cubicBezTo>
                    <a:pt x="4067" y="1507"/>
                    <a:pt x="4003" y="1480"/>
                    <a:pt x="3938" y="1480"/>
                  </a:cubicBezTo>
                  <a:close/>
                  <a:moveTo>
                    <a:pt x="3344" y="1945"/>
                  </a:moveTo>
                  <a:cubicBezTo>
                    <a:pt x="3297" y="1945"/>
                    <a:pt x="3248" y="1961"/>
                    <a:pt x="3203" y="1990"/>
                  </a:cubicBezTo>
                  <a:cubicBezTo>
                    <a:pt x="3108" y="2074"/>
                    <a:pt x="3096" y="2217"/>
                    <a:pt x="3167" y="2312"/>
                  </a:cubicBezTo>
                  <a:cubicBezTo>
                    <a:pt x="3209" y="2367"/>
                    <a:pt x="3275" y="2398"/>
                    <a:pt x="3341" y="2398"/>
                  </a:cubicBezTo>
                  <a:cubicBezTo>
                    <a:pt x="3389" y="2398"/>
                    <a:pt x="3437" y="2382"/>
                    <a:pt x="3477" y="2347"/>
                  </a:cubicBezTo>
                  <a:lnTo>
                    <a:pt x="3489" y="2347"/>
                  </a:lnTo>
                  <a:cubicBezTo>
                    <a:pt x="3584" y="2276"/>
                    <a:pt x="3596" y="2133"/>
                    <a:pt x="3525" y="2038"/>
                  </a:cubicBezTo>
                  <a:cubicBezTo>
                    <a:pt x="3476" y="1975"/>
                    <a:pt x="3411" y="1945"/>
                    <a:pt x="3344" y="1945"/>
                  </a:cubicBezTo>
                  <a:close/>
                  <a:moveTo>
                    <a:pt x="2745" y="2401"/>
                  </a:moveTo>
                  <a:cubicBezTo>
                    <a:pt x="2698" y="2401"/>
                    <a:pt x="2650" y="2415"/>
                    <a:pt x="2608" y="2443"/>
                  </a:cubicBezTo>
                  <a:cubicBezTo>
                    <a:pt x="2513" y="2526"/>
                    <a:pt x="2489" y="2669"/>
                    <a:pt x="2560" y="2764"/>
                  </a:cubicBezTo>
                  <a:cubicBezTo>
                    <a:pt x="2611" y="2822"/>
                    <a:pt x="2683" y="2853"/>
                    <a:pt x="2753" y="2853"/>
                  </a:cubicBezTo>
                  <a:cubicBezTo>
                    <a:pt x="2799" y="2853"/>
                    <a:pt x="2844" y="2840"/>
                    <a:pt x="2882" y="2812"/>
                  </a:cubicBezTo>
                  <a:cubicBezTo>
                    <a:pt x="2977" y="2728"/>
                    <a:pt x="3001" y="2598"/>
                    <a:pt x="2929" y="2490"/>
                  </a:cubicBezTo>
                  <a:cubicBezTo>
                    <a:pt x="2886" y="2433"/>
                    <a:pt x="2817" y="2401"/>
                    <a:pt x="2745" y="2401"/>
                  </a:cubicBezTo>
                  <a:close/>
                  <a:moveTo>
                    <a:pt x="2142" y="2845"/>
                  </a:moveTo>
                  <a:cubicBezTo>
                    <a:pt x="2094" y="2845"/>
                    <a:pt x="2044" y="2861"/>
                    <a:pt x="2001" y="2895"/>
                  </a:cubicBezTo>
                  <a:cubicBezTo>
                    <a:pt x="1905" y="2967"/>
                    <a:pt x="1882" y="3109"/>
                    <a:pt x="1953" y="3205"/>
                  </a:cubicBezTo>
                  <a:cubicBezTo>
                    <a:pt x="1996" y="3262"/>
                    <a:pt x="2066" y="3294"/>
                    <a:pt x="2138" y="3294"/>
                  </a:cubicBezTo>
                  <a:cubicBezTo>
                    <a:pt x="2184" y="3294"/>
                    <a:pt x="2232" y="3281"/>
                    <a:pt x="2275" y="3252"/>
                  </a:cubicBezTo>
                  <a:cubicBezTo>
                    <a:pt x="2370" y="3181"/>
                    <a:pt x="2394" y="3038"/>
                    <a:pt x="2322" y="2943"/>
                  </a:cubicBezTo>
                  <a:cubicBezTo>
                    <a:pt x="2280" y="2879"/>
                    <a:pt x="2212" y="2845"/>
                    <a:pt x="2142" y="2845"/>
                  </a:cubicBezTo>
                  <a:close/>
                  <a:moveTo>
                    <a:pt x="1517" y="3279"/>
                  </a:moveTo>
                  <a:cubicBezTo>
                    <a:pt x="1475" y="3279"/>
                    <a:pt x="1433" y="3290"/>
                    <a:pt x="1393" y="3312"/>
                  </a:cubicBezTo>
                  <a:cubicBezTo>
                    <a:pt x="1286" y="3383"/>
                    <a:pt x="1262" y="3526"/>
                    <a:pt x="1334" y="3633"/>
                  </a:cubicBezTo>
                  <a:cubicBezTo>
                    <a:pt x="1378" y="3699"/>
                    <a:pt x="1449" y="3734"/>
                    <a:pt x="1519" y="3734"/>
                  </a:cubicBezTo>
                  <a:cubicBezTo>
                    <a:pt x="1563" y="3734"/>
                    <a:pt x="1607" y="3720"/>
                    <a:pt x="1643" y="3693"/>
                  </a:cubicBezTo>
                  <a:cubicBezTo>
                    <a:pt x="1655" y="3693"/>
                    <a:pt x="1655" y="3693"/>
                    <a:pt x="1655" y="3681"/>
                  </a:cubicBezTo>
                  <a:cubicBezTo>
                    <a:pt x="1751" y="3610"/>
                    <a:pt x="1774" y="3479"/>
                    <a:pt x="1703" y="3371"/>
                  </a:cubicBezTo>
                  <a:cubicBezTo>
                    <a:pt x="1658" y="3311"/>
                    <a:pt x="1589" y="3279"/>
                    <a:pt x="1517" y="3279"/>
                  </a:cubicBezTo>
                  <a:close/>
                  <a:moveTo>
                    <a:pt x="889" y="3697"/>
                  </a:moveTo>
                  <a:cubicBezTo>
                    <a:pt x="848" y="3697"/>
                    <a:pt x="808" y="3707"/>
                    <a:pt x="774" y="3729"/>
                  </a:cubicBezTo>
                  <a:cubicBezTo>
                    <a:pt x="667" y="3800"/>
                    <a:pt x="631" y="3943"/>
                    <a:pt x="703" y="4050"/>
                  </a:cubicBezTo>
                  <a:cubicBezTo>
                    <a:pt x="747" y="4116"/>
                    <a:pt x="818" y="4150"/>
                    <a:pt x="888" y="4150"/>
                  </a:cubicBezTo>
                  <a:cubicBezTo>
                    <a:pt x="932" y="4150"/>
                    <a:pt x="976" y="4137"/>
                    <a:pt x="1012" y="4110"/>
                  </a:cubicBezTo>
                  <a:lnTo>
                    <a:pt x="1036" y="4110"/>
                  </a:lnTo>
                  <a:cubicBezTo>
                    <a:pt x="1120" y="4038"/>
                    <a:pt x="1143" y="3895"/>
                    <a:pt x="1084" y="3800"/>
                  </a:cubicBezTo>
                  <a:cubicBezTo>
                    <a:pt x="1038" y="3731"/>
                    <a:pt x="963" y="3697"/>
                    <a:pt x="889" y="3697"/>
                  </a:cubicBezTo>
                  <a:close/>
                  <a:moveTo>
                    <a:pt x="250" y="4104"/>
                  </a:moveTo>
                  <a:cubicBezTo>
                    <a:pt x="212" y="4104"/>
                    <a:pt x="175" y="4114"/>
                    <a:pt x="143" y="4133"/>
                  </a:cubicBezTo>
                  <a:cubicBezTo>
                    <a:pt x="36" y="4205"/>
                    <a:pt x="0" y="4348"/>
                    <a:pt x="60" y="4455"/>
                  </a:cubicBezTo>
                  <a:cubicBezTo>
                    <a:pt x="108" y="4518"/>
                    <a:pt x="187" y="4555"/>
                    <a:pt x="266" y="4555"/>
                  </a:cubicBezTo>
                  <a:cubicBezTo>
                    <a:pt x="306" y="4555"/>
                    <a:pt x="346" y="4546"/>
                    <a:pt x="381" y="4526"/>
                  </a:cubicBezTo>
                  <a:cubicBezTo>
                    <a:pt x="381" y="4514"/>
                    <a:pt x="393" y="4514"/>
                    <a:pt x="393" y="4514"/>
                  </a:cubicBezTo>
                  <a:cubicBezTo>
                    <a:pt x="489" y="4443"/>
                    <a:pt x="512" y="4312"/>
                    <a:pt x="453" y="4205"/>
                  </a:cubicBezTo>
                  <a:cubicBezTo>
                    <a:pt x="405" y="4141"/>
                    <a:pt x="326" y="4104"/>
                    <a:pt x="250" y="410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76"/>
            <p:cNvSpPr/>
            <p:nvPr/>
          </p:nvSpPr>
          <p:spPr>
            <a:xfrm>
              <a:off x="3743025" y="3276625"/>
              <a:ext cx="86325" cy="22875"/>
            </a:xfrm>
            <a:custGeom>
              <a:rect b="b" l="l" r="r" t="t"/>
              <a:pathLst>
                <a:path extrusionOk="0" h="915" w="3453">
                  <a:moveTo>
                    <a:pt x="3231" y="1"/>
                  </a:moveTo>
                  <a:cubicBezTo>
                    <a:pt x="3218" y="1"/>
                    <a:pt x="3205" y="2"/>
                    <a:pt x="3191" y="4"/>
                  </a:cubicBezTo>
                  <a:cubicBezTo>
                    <a:pt x="3072" y="16"/>
                    <a:pt x="2977" y="123"/>
                    <a:pt x="2989" y="254"/>
                  </a:cubicBezTo>
                  <a:cubicBezTo>
                    <a:pt x="3000" y="362"/>
                    <a:pt x="3096" y="445"/>
                    <a:pt x="3191" y="445"/>
                  </a:cubicBezTo>
                  <a:lnTo>
                    <a:pt x="3239" y="445"/>
                  </a:lnTo>
                  <a:cubicBezTo>
                    <a:pt x="3370" y="433"/>
                    <a:pt x="3453" y="326"/>
                    <a:pt x="3441" y="195"/>
                  </a:cubicBezTo>
                  <a:cubicBezTo>
                    <a:pt x="3430" y="88"/>
                    <a:pt x="3343" y="1"/>
                    <a:pt x="3231" y="1"/>
                  </a:cubicBezTo>
                  <a:close/>
                  <a:moveTo>
                    <a:pt x="2464" y="87"/>
                  </a:moveTo>
                  <a:cubicBezTo>
                    <a:pt x="2456" y="87"/>
                    <a:pt x="2448" y="87"/>
                    <a:pt x="2441" y="88"/>
                  </a:cubicBezTo>
                  <a:cubicBezTo>
                    <a:pt x="2322" y="112"/>
                    <a:pt x="2227" y="219"/>
                    <a:pt x="2250" y="350"/>
                  </a:cubicBezTo>
                  <a:cubicBezTo>
                    <a:pt x="2262" y="457"/>
                    <a:pt x="2346" y="528"/>
                    <a:pt x="2453" y="540"/>
                  </a:cubicBezTo>
                  <a:lnTo>
                    <a:pt x="2500" y="540"/>
                  </a:lnTo>
                  <a:cubicBezTo>
                    <a:pt x="2619" y="528"/>
                    <a:pt x="2715" y="409"/>
                    <a:pt x="2691" y="290"/>
                  </a:cubicBezTo>
                  <a:cubicBezTo>
                    <a:pt x="2680" y="168"/>
                    <a:pt x="2575" y="87"/>
                    <a:pt x="2464" y="87"/>
                  </a:cubicBezTo>
                  <a:close/>
                  <a:moveTo>
                    <a:pt x="1732" y="203"/>
                  </a:moveTo>
                  <a:cubicBezTo>
                    <a:pt x="1718" y="203"/>
                    <a:pt x="1705" y="204"/>
                    <a:pt x="1691" y="207"/>
                  </a:cubicBezTo>
                  <a:cubicBezTo>
                    <a:pt x="1572" y="219"/>
                    <a:pt x="1488" y="338"/>
                    <a:pt x="1500" y="457"/>
                  </a:cubicBezTo>
                  <a:cubicBezTo>
                    <a:pt x="1512" y="564"/>
                    <a:pt x="1607" y="635"/>
                    <a:pt x="1703" y="647"/>
                  </a:cubicBezTo>
                  <a:lnTo>
                    <a:pt x="1762" y="647"/>
                  </a:lnTo>
                  <a:cubicBezTo>
                    <a:pt x="1881" y="624"/>
                    <a:pt x="1965" y="516"/>
                    <a:pt x="1953" y="385"/>
                  </a:cubicBezTo>
                  <a:cubicBezTo>
                    <a:pt x="1932" y="280"/>
                    <a:pt x="1836" y="203"/>
                    <a:pt x="1732" y="203"/>
                  </a:cubicBezTo>
                  <a:close/>
                  <a:moveTo>
                    <a:pt x="982" y="322"/>
                  </a:moveTo>
                  <a:cubicBezTo>
                    <a:pt x="968" y="322"/>
                    <a:pt x="954" y="323"/>
                    <a:pt x="941" y="326"/>
                  </a:cubicBezTo>
                  <a:cubicBezTo>
                    <a:pt x="822" y="350"/>
                    <a:pt x="738" y="469"/>
                    <a:pt x="762" y="588"/>
                  </a:cubicBezTo>
                  <a:cubicBezTo>
                    <a:pt x="774" y="695"/>
                    <a:pt x="857" y="766"/>
                    <a:pt x="965" y="778"/>
                  </a:cubicBezTo>
                  <a:cubicBezTo>
                    <a:pt x="976" y="778"/>
                    <a:pt x="1000" y="778"/>
                    <a:pt x="1024" y="766"/>
                  </a:cubicBezTo>
                  <a:cubicBezTo>
                    <a:pt x="1143" y="743"/>
                    <a:pt x="1226" y="635"/>
                    <a:pt x="1203" y="504"/>
                  </a:cubicBezTo>
                  <a:cubicBezTo>
                    <a:pt x="1182" y="399"/>
                    <a:pt x="1086" y="322"/>
                    <a:pt x="982" y="322"/>
                  </a:cubicBezTo>
                  <a:close/>
                  <a:moveTo>
                    <a:pt x="248" y="464"/>
                  </a:moveTo>
                  <a:cubicBezTo>
                    <a:pt x="233" y="464"/>
                    <a:pt x="218" y="466"/>
                    <a:pt x="203" y="469"/>
                  </a:cubicBezTo>
                  <a:lnTo>
                    <a:pt x="191" y="469"/>
                  </a:lnTo>
                  <a:cubicBezTo>
                    <a:pt x="72" y="493"/>
                    <a:pt x="0" y="612"/>
                    <a:pt x="24" y="731"/>
                  </a:cubicBezTo>
                  <a:cubicBezTo>
                    <a:pt x="36" y="838"/>
                    <a:pt x="119" y="909"/>
                    <a:pt x="214" y="909"/>
                  </a:cubicBezTo>
                  <a:cubicBezTo>
                    <a:pt x="222" y="913"/>
                    <a:pt x="230" y="915"/>
                    <a:pt x="238" y="915"/>
                  </a:cubicBezTo>
                  <a:cubicBezTo>
                    <a:pt x="254" y="915"/>
                    <a:pt x="270" y="909"/>
                    <a:pt x="286" y="909"/>
                  </a:cubicBezTo>
                  <a:cubicBezTo>
                    <a:pt x="405" y="885"/>
                    <a:pt x="488" y="766"/>
                    <a:pt x="464" y="647"/>
                  </a:cubicBezTo>
                  <a:cubicBezTo>
                    <a:pt x="444" y="533"/>
                    <a:pt x="351" y="464"/>
                    <a:pt x="248" y="46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76"/>
            <p:cNvSpPr/>
            <p:nvPr/>
          </p:nvSpPr>
          <p:spPr>
            <a:xfrm>
              <a:off x="3695400" y="2953300"/>
              <a:ext cx="93475" cy="160375"/>
            </a:xfrm>
            <a:custGeom>
              <a:rect b="b" l="l" r="r" t="t"/>
              <a:pathLst>
                <a:path extrusionOk="0" h="6415" w="3739">
                  <a:moveTo>
                    <a:pt x="3474" y="1"/>
                  </a:moveTo>
                  <a:cubicBezTo>
                    <a:pt x="3391" y="1"/>
                    <a:pt x="3310" y="50"/>
                    <a:pt x="3274" y="138"/>
                  </a:cubicBezTo>
                  <a:cubicBezTo>
                    <a:pt x="3215" y="257"/>
                    <a:pt x="3274" y="388"/>
                    <a:pt x="3393" y="436"/>
                  </a:cubicBezTo>
                  <a:cubicBezTo>
                    <a:pt x="3422" y="448"/>
                    <a:pt x="3451" y="454"/>
                    <a:pt x="3479" y="454"/>
                  </a:cubicBezTo>
                  <a:cubicBezTo>
                    <a:pt x="3559" y="454"/>
                    <a:pt x="3635" y="408"/>
                    <a:pt x="3679" y="329"/>
                  </a:cubicBezTo>
                  <a:cubicBezTo>
                    <a:pt x="3679" y="329"/>
                    <a:pt x="3679" y="317"/>
                    <a:pt x="3679" y="317"/>
                  </a:cubicBezTo>
                  <a:cubicBezTo>
                    <a:pt x="3739" y="198"/>
                    <a:pt x="3679" y="67"/>
                    <a:pt x="3560" y="19"/>
                  </a:cubicBezTo>
                  <a:cubicBezTo>
                    <a:pt x="3532" y="7"/>
                    <a:pt x="3503" y="1"/>
                    <a:pt x="3474" y="1"/>
                  </a:cubicBezTo>
                  <a:close/>
                  <a:moveTo>
                    <a:pt x="3176" y="691"/>
                  </a:moveTo>
                  <a:cubicBezTo>
                    <a:pt x="3092" y="691"/>
                    <a:pt x="3009" y="740"/>
                    <a:pt x="2965" y="829"/>
                  </a:cubicBezTo>
                  <a:cubicBezTo>
                    <a:pt x="2917" y="936"/>
                    <a:pt x="2965" y="1079"/>
                    <a:pt x="3084" y="1126"/>
                  </a:cubicBezTo>
                  <a:cubicBezTo>
                    <a:pt x="3112" y="1139"/>
                    <a:pt x="3142" y="1145"/>
                    <a:pt x="3171" y="1145"/>
                  </a:cubicBezTo>
                  <a:cubicBezTo>
                    <a:pt x="3254" y="1145"/>
                    <a:pt x="3334" y="1098"/>
                    <a:pt x="3370" y="1019"/>
                  </a:cubicBezTo>
                  <a:cubicBezTo>
                    <a:pt x="3381" y="1019"/>
                    <a:pt x="3381" y="1019"/>
                    <a:pt x="3381" y="1007"/>
                  </a:cubicBezTo>
                  <a:cubicBezTo>
                    <a:pt x="3429" y="900"/>
                    <a:pt x="3381" y="769"/>
                    <a:pt x="3262" y="710"/>
                  </a:cubicBezTo>
                  <a:cubicBezTo>
                    <a:pt x="3235" y="697"/>
                    <a:pt x="3205" y="691"/>
                    <a:pt x="3176" y="691"/>
                  </a:cubicBezTo>
                  <a:close/>
                  <a:moveTo>
                    <a:pt x="2853" y="1375"/>
                  </a:moveTo>
                  <a:cubicBezTo>
                    <a:pt x="2770" y="1375"/>
                    <a:pt x="2689" y="1423"/>
                    <a:pt x="2655" y="1507"/>
                  </a:cubicBezTo>
                  <a:cubicBezTo>
                    <a:pt x="2596" y="1615"/>
                    <a:pt x="2643" y="1757"/>
                    <a:pt x="2762" y="1805"/>
                  </a:cubicBezTo>
                  <a:cubicBezTo>
                    <a:pt x="2794" y="1819"/>
                    <a:pt x="2827" y="1826"/>
                    <a:pt x="2860" y="1826"/>
                  </a:cubicBezTo>
                  <a:cubicBezTo>
                    <a:pt x="2940" y="1826"/>
                    <a:pt x="3018" y="1786"/>
                    <a:pt x="3060" y="1710"/>
                  </a:cubicBezTo>
                  <a:cubicBezTo>
                    <a:pt x="3060" y="1710"/>
                    <a:pt x="3060" y="1698"/>
                    <a:pt x="3060" y="1698"/>
                  </a:cubicBezTo>
                  <a:cubicBezTo>
                    <a:pt x="3120" y="1591"/>
                    <a:pt x="3072" y="1448"/>
                    <a:pt x="2953" y="1400"/>
                  </a:cubicBezTo>
                  <a:cubicBezTo>
                    <a:pt x="2922" y="1383"/>
                    <a:pt x="2887" y="1375"/>
                    <a:pt x="2853" y="1375"/>
                  </a:cubicBezTo>
                  <a:close/>
                  <a:moveTo>
                    <a:pt x="2524" y="2053"/>
                  </a:moveTo>
                  <a:cubicBezTo>
                    <a:pt x="2441" y="2053"/>
                    <a:pt x="2364" y="2099"/>
                    <a:pt x="2322" y="2174"/>
                  </a:cubicBezTo>
                  <a:cubicBezTo>
                    <a:pt x="2274" y="2293"/>
                    <a:pt x="2310" y="2424"/>
                    <a:pt x="2429" y="2484"/>
                  </a:cubicBezTo>
                  <a:cubicBezTo>
                    <a:pt x="2460" y="2498"/>
                    <a:pt x="2494" y="2504"/>
                    <a:pt x="2526" y="2504"/>
                  </a:cubicBezTo>
                  <a:cubicBezTo>
                    <a:pt x="2606" y="2504"/>
                    <a:pt x="2684" y="2464"/>
                    <a:pt x="2727" y="2389"/>
                  </a:cubicBezTo>
                  <a:cubicBezTo>
                    <a:pt x="2727" y="2389"/>
                    <a:pt x="2727" y="2377"/>
                    <a:pt x="2727" y="2377"/>
                  </a:cubicBezTo>
                  <a:cubicBezTo>
                    <a:pt x="2786" y="2269"/>
                    <a:pt x="2739" y="2127"/>
                    <a:pt x="2631" y="2079"/>
                  </a:cubicBezTo>
                  <a:cubicBezTo>
                    <a:pt x="2596" y="2061"/>
                    <a:pt x="2560" y="2053"/>
                    <a:pt x="2524" y="2053"/>
                  </a:cubicBezTo>
                  <a:close/>
                  <a:moveTo>
                    <a:pt x="2187" y="2720"/>
                  </a:moveTo>
                  <a:cubicBezTo>
                    <a:pt x="2107" y="2720"/>
                    <a:pt x="2030" y="2766"/>
                    <a:pt x="1988" y="2841"/>
                  </a:cubicBezTo>
                  <a:cubicBezTo>
                    <a:pt x="1929" y="2960"/>
                    <a:pt x="1965" y="3091"/>
                    <a:pt x="2084" y="3151"/>
                  </a:cubicBezTo>
                  <a:cubicBezTo>
                    <a:pt x="2116" y="3168"/>
                    <a:pt x="2150" y="3176"/>
                    <a:pt x="2183" y="3176"/>
                  </a:cubicBezTo>
                  <a:cubicBezTo>
                    <a:pt x="2262" y="3176"/>
                    <a:pt x="2340" y="3131"/>
                    <a:pt x="2381" y="3055"/>
                  </a:cubicBezTo>
                  <a:cubicBezTo>
                    <a:pt x="2441" y="2948"/>
                    <a:pt x="2405" y="2805"/>
                    <a:pt x="2286" y="2746"/>
                  </a:cubicBezTo>
                  <a:cubicBezTo>
                    <a:pt x="2254" y="2728"/>
                    <a:pt x="2220" y="2720"/>
                    <a:pt x="2187" y="2720"/>
                  </a:cubicBezTo>
                  <a:close/>
                  <a:moveTo>
                    <a:pt x="1826" y="3384"/>
                  </a:moveTo>
                  <a:cubicBezTo>
                    <a:pt x="1746" y="3384"/>
                    <a:pt x="1672" y="3427"/>
                    <a:pt x="1631" y="3508"/>
                  </a:cubicBezTo>
                  <a:cubicBezTo>
                    <a:pt x="1572" y="3615"/>
                    <a:pt x="1607" y="3746"/>
                    <a:pt x="1715" y="3805"/>
                  </a:cubicBezTo>
                  <a:cubicBezTo>
                    <a:pt x="1750" y="3829"/>
                    <a:pt x="1788" y="3839"/>
                    <a:pt x="1827" y="3839"/>
                  </a:cubicBezTo>
                  <a:cubicBezTo>
                    <a:pt x="1906" y="3839"/>
                    <a:pt x="1984" y="3794"/>
                    <a:pt x="2024" y="3722"/>
                  </a:cubicBezTo>
                  <a:cubicBezTo>
                    <a:pt x="2084" y="3615"/>
                    <a:pt x="2048" y="3472"/>
                    <a:pt x="1941" y="3412"/>
                  </a:cubicBezTo>
                  <a:cubicBezTo>
                    <a:pt x="1903" y="3393"/>
                    <a:pt x="1864" y="3384"/>
                    <a:pt x="1826" y="3384"/>
                  </a:cubicBezTo>
                  <a:close/>
                  <a:moveTo>
                    <a:pt x="1460" y="4039"/>
                  </a:moveTo>
                  <a:cubicBezTo>
                    <a:pt x="1380" y="4039"/>
                    <a:pt x="1302" y="4078"/>
                    <a:pt x="1262" y="4151"/>
                  </a:cubicBezTo>
                  <a:cubicBezTo>
                    <a:pt x="1203" y="4258"/>
                    <a:pt x="1238" y="4401"/>
                    <a:pt x="1346" y="4460"/>
                  </a:cubicBezTo>
                  <a:cubicBezTo>
                    <a:pt x="1381" y="4484"/>
                    <a:pt x="1418" y="4494"/>
                    <a:pt x="1455" y="4494"/>
                  </a:cubicBezTo>
                  <a:cubicBezTo>
                    <a:pt x="1532" y="4494"/>
                    <a:pt x="1607" y="4449"/>
                    <a:pt x="1655" y="4377"/>
                  </a:cubicBezTo>
                  <a:cubicBezTo>
                    <a:pt x="1715" y="4270"/>
                    <a:pt x="1679" y="4139"/>
                    <a:pt x="1572" y="4067"/>
                  </a:cubicBezTo>
                  <a:cubicBezTo>
                    <a:pt x="1537" y="4048"/>
                    <a:pt x="1498" y="4039"/>
                    <a:pt x="1460" y="4039"/>
                  </a:cubicBezTo>
                  <a:close/>
                  <a:moveTo>
                    <a:pt x="1068" y="4690"/>
                  </a:moveTo>
                  <a:cubicBezTo>
                    <a:pt x="992" y="4690"/>
                    <a:pt x="919" y="4725"/>
                    <a:pt x="881" y="4794"/>
                  </a:cubicBezTo>
                  <a:cubicBezTo>
                    <a:pt x="810" y="4901"/>
                    <a:pt x="845" y="5044"/>
                    <a:pt x="953" y="5115"/>
                  </a:cubicBezTo>
                  <a:cubicBezTo>
                    <a:pt x="988" y="5134"/>
                    <a:pt x="1026" y="5144"/>
                    <a:pt x="1065" y="5144"/>
                  </a:cubicBezTo>
                  <a:cubicBezTo>
                    <a:pt x="1144" y="5144"/>
                    <a:pt x="1222" y="5104"/>
                    <a:pt x="1262" y="5032"/>
                  </a:cubicBezTo>
                  <a:cubicBezTo>
                    <a:pt x="1262" y="5032"/>
                    <a:pt x="1262" y="5032"/>
                    <a:pt x="1274" y="5020"/>
                  </a:cubicBezTo>
                  <a:cubicBezTo>
                    <a:pt x="1322" y="4913"/>
                    <a:pt x="1286" y="4782"/>
                    <a:pt x="1191" y="4722"/>
                  </a:cubicBezTo>
                  <a:cubicBezTo>
                    <a:pt x="1152" y="4701"/>
                    <a:pt x="1110" y="4690"/>
                    <a:pt x="1068" y="4690"/>
                  </a:cubicBezTo>
                  <a:close/>
                  <a:moveTo>
                    <a:pt x="675" y="5328"/>
                  </a:moveTo>
                  <a:cubicBezTo>
                    <a:pt x="598" y="5328"/>
                    <a:pt x="522" y="5367"/>
                    <a:pt x="476" y="5436"/>
                  </a:cubicBezTo>
                  <a:cubicBezTo>
                    <a:pt x="417" y="5544"/>
                    <a:pt x="441" y="5675"/>
                    <a:pt x="548" y="5746"/>
                  </a:cubicBezTo>
                  <a:cubicBezTo>
                    <a:pt x="586" y="5771"/>
                    <a:pt x="628" y="5783"/>
                    <a:pt x="670" y="5783"/>
                  </a:cubicBezTo>
                  <a:cubicBezTo>
                    <a:pt x="746" y="5783"/>
                    <a:pt x="819" y="5744"/>
                    <a:pt x="857" y="5675"/>
                  </a:cubicBezTo>
                  <a:cubicBezTo>
                    <a:pt x="869" y="5675"/>
                    <a:pt x="869" y="5663"/>
                    <a:pt x="869" y="5663"/>
                  </a:cubicBezTo>
                  <a:cubicBezTo>
                    <a:pt x="929" y="5556"/>
                    <a:pt x="893" y="5425"/>
                    <a:pt x="798" y="5365"/>
                  </a:cubicBezTo>
                  <a:cubicBezTo>
                    <a:pt x="760" y="5340"/>
                    <a:pt x="717" y="5328"/>
                    <a:pt x="675" y="5328"/>
                  </a:cubicBezTo>
                  <a:close/>
                  <a:moveTo>
                    <a:pt x="267" y="5959"/>
                  </a:moveTo>
                  <a:cubicBezTo>
                    <a:pt x="194" y="5959"/>
                    <a:pt x="118" y="5998"/>
                    <a:pt x="72" y="6068"/>
                  </a:cubicBezTo>
                  <a:cubicBezTo>
                    <a:pt x="0" y="6163"/>
                    <a:pt x="36" y="6306"/>
                    <a:pt x="131" y="6377"/>
                  </a:cubicBezTo>
                  <a:cubicBezTo>
                    <a:pt x="170" y="6403"/>
                    <a:pt x="213" y="6415"/>
                    <a:pt x="257" y="6415"/>
                  </a:cubicBezTo>
                  <a:cubicBezTo>
                    <a:pt x="332" y="6415"/>
                    <a:pt x="407" y="6378"/>
                    <a:pt x="453" y="6318"/>
                  </a:cubicBezTo>
                  <a:cubicBezTo>
                    <a:pt x="453" y="6306"/>
                    <a:pt x="453" y="6306"/>
                    <a:pt x="464" y="6294"/>
                  </a:cubicBezTo>
                  <a:cubicBezTo>
                    <a:pt x="512" y="6198"/>
                    <a:pt x="488" y="6068"/>
                    <a:pt x="381" y="5996"/>
                  </a:cubicBezTo>
                  <a:cubicBezTo>
                    <a:pt x="347" y="5971"/>
                    <a:pt x="308" y="5959"/>
                    <a:pt x="267" y="595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76"/>
            <p:cNvSpPr/>
            <p:nvPr/>
          </p:nvSpPr>
          <p:spPr>
            <a:xfrm>
              <a:off x="3458750" y="3553575"/>
              <a:ext cx="46750" cy="177125"/>
            </a:xfrm>
            <a:custGeom>
              <a:rect b="b" l="l" r="r" t="t"/>
              <a:pathLst>
                <a:path extrusionOk="0" h="7085" w="1870">
                  <a:moveTo>
                    <a:pt x="261" y="1"/>
                  </a:moveTo>
                  <a:cubicBezTo>
                    <a:pt x="238" y="1"/>
                    <a:pt x="214" y="4"/>
                    <a:pt x="191" y="11"/>
                  </a:cubicBezTo>
                  <a:cubicBezTo>
                    <a:pt x="72" y="47"/>
                    <a:pt x="1" y="166"/>
                    <a:pt x="36" y="285"/>
                  </a:cubicBezTo>
                  <a:cubicBezTo>
                    <a:pt x="66" y="383"/>
                    <a:pt x="160" y="449"/>
                    <a:pt x="259" y="449"/>
                  </a:cubicBezTo>
                  <a:cubicBezTo>
                    <a:pt x="280" y="449"/>
                    <a:pt x="301" y="446"/>
                    <a:pt x="322" y="440"/>
                  </a:cubicBezTo>
                  <a:cubicBezTo>
                    <a:pt x="429" y="404"/>
                    <a:pt x="501" y="285"/>
                    <a:pt x="477" y="178"/>
                  </a:cubicBezTo>
                  <a:cubicBezTo>
                    <a:pt x="477" y="166"/>
                    <a:pt x="477" y="166"/>
                    <a:pt x="465" y="154"/>
                  </a:cubicBezTo>
                  <a:cubicBezTo>
                    <a:pt x="446" y="58"/>
                    <a:pt x="357" y="1"/>
                    <a:pt x="261" y="1"/>
                  </a:cubicBezTo>
                  <a:close/>
                  <a:moveTo>
                    <a:pt x="469" y="716"/>
                  </a:moveTo>
                  <a:cubicBezTo>
                    <a:pt x="448" y="716"/>
                    <a:pt x="426" y="719"/>
                    <a:pt x="405" y="725"/>
                  </a:cubicBezTo>
                  <a:cubicBezTo>
                    <a:pt x="286" y="761"/>
                    <a:pt x="215" y="892"/>
                    <a:pt x="251" y="1011"/>
                  </a:cubicBezTo>
                  <a:cubicBezTo>
                    <a:pt x="280" y="1109"/>
                    <a:pt x="366" y="1175"/>
                    <a:pt x="469" y="1175"/>
                  </a:cubicBezTo>
                  <a:cubicBezTo>
                    <a:pt x="491" y="1175"/>
                    <a:pt x="513" y="1172"/>
                    <a:pt x="536" y="1166"/>
                  </a:cubicBezTo>
                  <a:cubicBezTo>
                    <a:pt x="644" y="1130"/>
                    <a:pt x="715" y="1011"/>
                    <a:pt x="691" y="904"/>
                  </a:cubicBezTo>
                  <a:cubicBezTo>
                    <a:pt x="691" y="892"/>
                    <a:pt x="691" y="892"/>
                    <a:pt x="691" y="880"/>
                  </a:cubicBezTo>
                  <a:cubicBezTo>
                    <a:pt x="662" y="782"/>
                    <a:pt x="567" y="716"/>
                    <a:pt x="469" y="716"/>
                  </a:cubicBezTo>
                  <a:close/>
                  <a:moveTo>
                    <a:pt x="665" y="1443"/>
                  </a:moveTo>
                  <a:cubicBezTo>
                    <a:pt x="646" y="1443"/>
                    <a:pt x="627" y="1446"/>
                    <a:pt x="608" y="1452"/>
                  </a:cubicBezTo>
                  <a:cubicBezTo>
                    <a:pt x="489" y="1487"/>
                    <a:pt x="417" y="1607"/>
                    <a:pt x="453" y="1726"/>
                  </a:cubicBezTo>
                  <a:cubicBezTo>
                    <a:pt x="474" y="1829"/>
                    <a:pt x="576" y="1897"/>
                    <a:pt x="680" y="1897"/>
                  </a:cubicBezTo>
                  <a:cubicBezTo>
                    <a:pt x="696" y="1897"/>
                    <a:pt x="712" y="1895"/>
                    <a:pt x="727" y="1892"/>
                  </a:cubicBezTo>
                  <a:cubicBezTo>
                    <a:pt x="846" y="1857"/>
                    <a:pt x="917" y="1749"/>
                    <a:pt x="894" y="1630"/>
                  </a:cubicBezTo>
                  <a:cubicBezTo>
                    <a:pt x="882" y="1618"/>
                    <a:pt x="882" y="1618"/>
                    <a:pt x="882" y="1618"/>
                  </a:cubicBezTo>
                  <a:cubicBezTo>
                    <a:pt x="862" y="1518"/>
                    <a:pt x="766" y="1443"/>
                    <a:pt x="665" y="1443"/>
                  </a:cubicBezTo>
                  <a:close/>
                  <a:moveTo>
                    <a:pt x="844" y="2173"/>
                  </a:moveTo>
                  <a:cubicBezTo>
                    <a:pt x="829" y="2173"/>
                    <a:pt x="814" y="2175"/>
                    <a:pt x="798" y="2178"/>
                  </a:cubicBezTo>
                  <a:cubicBezTo>
                    <a:pt x="679" y="2214"/>
                    <a:pt x="596" y="2333"/>
                    <a:pt x="632" y="2452"/>
                  </a:cubicBezTo>
                  <a:cubicBezTo>
                    <a:pt x="652" y="2552"/>
                    <a:pt x="748" y="2627"/>
                    <a:pt x="848" y="2627"/>
                  </a:cubicBezTo>
                  <a:cubicBezTo>
                    <a:pt x="867" y="2627"/>
                    <a:pt x="887" y="2624"/>
                    <a:pt x="906" y="2619"/>
                  </a:cubicBezTo>
                  <a:cubicBezTo>
                    <a:pt x="1025" y="2595"/>
                    <a:pt x="1096" y="2476"/>
                    <a:pt x="1072" y="2357"/>
                  </a:cubicBezTo>
                  <a:cubicBezTo>
                    <a:pt x="1072" y="2357"/>
                    <a:pt x="1072" y="2357"/>
                    <a:pt x="1072" y="2345"/>
                  </a:cubicBezTo>
                  <a:cubicBezTo>
                    <a:pt x="1041" y="2241"/>
                    <a:pt x="947" y="2173"/>
                    <a:pt x="844" y="2173"/>
                  </a:cubicBezTo>
                  <a:close/>
                  <a:moveTo>
                    <a:pt x="1015" y="2912"/>
                  </a:moveTo>
                  <a:cubicBezTo>
                    <a:pt x="999" y="2912"/>
                    <a:pt x="982" y="2913"/>
                    <a:pt x="965" y="2916"/>
                  </a:cubicBezTo>
                  <a:cubicBezTo>
                    <a:pt x="846" y="2940"/>
                    <a:pt x="775" y="3059"/>
                    <a:pt x="798" y="3190"/>
                  </a:cubicBezTo>
                  <a:cubicBezTo>
                    <a:pt x="819" y="3294"/>
                    <a:pt x="912" y="3361"/>
                    <a:pt x="1022" y="3361"/>
                  </a:cubicBezTo>
                  <a:cubicBezTo>
                    <a:pt x="1039" y="3361"/>
                    <a:pt x="1055" y="3360"/>
                    <a:pt x="1072" y="3357"/>
                  </a:cubicBezTo>
                  <a:cubicBezTo>
                    <a:pt x="1191" y="3333"/>
                    <a:pt x="1263" y="3214"/>
                    <a:pt x="1239" y="3095"/>
                  </a:cubicBezTo>
                  <a:lnTo>
                    <a:pt x="1239" y="3083"/>
                  </a:lnTo>
                  <a:cubicBezTo>
                    <a:pt x="1218" y="2979"/>
                    <a:pt x="1125" y="2912"/>
                    <a:pt x="1015" y="2912"/>
                  </a:cubicBezTo>
                  <a:close/>
                  <a:moveTo>
                    <a:pt x="1173" y="3650"/>
                  </a:moveTo>
                  <a:cubicBezTo>
                    <a:pt x="1159" y="3650"/>
                    <a:pt x="1145" y="3652"/>
                    <a:pt x="1132" y="3654"/>
                  </a:cubicBezTo>
                  <a:cubicBezTo>
                    <a:pt x="1001" y="3678"/>
                    <a:pt x="929" y="3797"/>
                    <a:pt x="953" y="3916"/>
                  </a:cubicBezTo>
                  <a:cubicBezTo>
                    <a:pt x="974" y="4031"/>
                    <a:pt x="1067" y="4099"/>
                    <a:pt x="1170" y="4099"/>
                  </a:cubicBezTo>
                  <a:cubicBezTo>
                    <a:pt x="1185" y="4099"/>
                    <a:pt x="1200" y="4098"/>
                    <a:pt x="1215" y="4095"/>
                  </a:cubicBezTo>
                  <a:cubicBezTo>
                    <a:pt x="1334" y="4071"/>
                    <a:pt x="1417" y="3952"/>
                    <a:pt x="1394" y="3833"/>
                  </a:cubicBezTo>
                  <a:cubicBezTo>
                    <a:pt x="1373" y="3728"/>
                    <a:pt x="1277" y="3650"/>
                    <a:pt x="1173" y="3650"/>
                  </a:cubicBezTo>
                  <a:close/>
                  <a:moveTo>
                    <a:pt x="1315" y="4389"/>
                  </a:moveTo>
                  <a:cubicBezTo>
                    <a:pt x="1302" y="4389"/>
                    <a:pt x="1288" y="4390"/>
                    <a:pt x="1275" y="4393"/>
                  </a:cubicBezTo>
                  <a:cubicBezTo>
                    <a:pt x="1144" y="4416"/>
                    <a:pt x="1060" y="4535"/>
                    <a:pt x="1084" y="4655"/>
                  </a:cubicBezTo>
                  <a:cubicBezTo>
                    <a:pt x="1105" y="4760"/>
                    <a:pt x="1201" y="4837"/>
                    <a:pt x="1305" y="4837"/>
                  </a:cubicBezTo>
                  <a:cubicBezTo>
                    <a:pt x="1319" y="4837"/>
                    <a:pt x="1332" y="4836"/>
                    <a:pt x="1346" y="4833"/>
                  </a:cubicBezTo>
                  <a:cubicBezTo>
                    <a:pt x="1477" y="4821"/>
                    <a:pt x="1548" y="4702"/>
                    <a:pt x="1537" y="4571"/>
                  </a:cubicBezTo>
                  <a:cubicBezTo>
                    <a:pt x="1505" y="4466"/>
                    <a:pt x="1417" y="4389"/>
                    <a:pt x="1315" y="4389"/>
                  </a:cubicBezTo>
                  <a:close/>
                  <a:moveTo>
                    <a:pt x="1417" y="5130"/>
                  </a:moveTo>
                  <a:cubicBezTo>
                    <a:pt x="1409" y="5130"/>
                    <a:pt x="1401" y="5130"/>
                    <a:pt x="1394" y="5131"/>
                  </a:cubicBezTo>
                  <a:cubicBezTo>
                    <a:pt x="1275" y="5155"/>
                    <a:pt x="1191" y="5274"/>
                    <a:pt x="1203" y="5393"/>
                  </a:cubicBezTo>
                  <a:cubicBezTo>
                    <a:pt x="1225" y="5504"/>
                    <a:pt x="1331" y="5584"/>
                    <a:pt x="1442" y="5584"/>
                  </a:cubicBezTo>
                  <a:cubicBezTo>
                    <a:pt x="1450" y="5584"/>
                    <a:pt x="1458" y="5584"/>
                    <a:pt x="1465" y="5583"/>
                  </a:cubicBezTo>
                  <a:cubicBezTo>
                    <a:pt x="1596" y="5559"/>
                    <a:pt x="1679" y="5452"/>
                    <a:pt x="1656" y="5321"/>
                  </a:cubicBezTo>
                  <a:cubicBezTo>
                    <a:pt x="1656" y="5321"/>
                    <a:pt x="1656" y="5321"/>
                    <a:pt x="1656" y="5309"/>
                  </a:cubicBezTo>
                  <a:cubicBezTo>
                    <a:pt x="1633" y="5209"/>
                    <a:pt x="1528" y="5130"/>
                    <a:pt x="1417" y="5130"/>
                  </a:cubicBezTo>
                  <a:close/>
                  <a:moveTo>
                    <a:pt x="1538" y="5880"/>
                  </a:moveTo>
                  <a:cubicBezTo>
                    <a:pt x="1530" y="5880"/>
                    <a:pt x="1521" y="5880"/>
                    <a:pt x="1513" y="5881"/>
                  </a:cubicBezTo>
                  <a:cubicBezTo>
                    <a:pt x="1382" y="5893"/>
                    <a:pt x="1298" y="6012"/>
                    <a:pt x="1310" y="6131"/>
                  </a:cubicBezTo>
                  <a:cubicBezTo>
                    <a:pt x="1333" y="6254"/>
                    <a:pt x="1428" y="6334"/>
                    <a:pt x="1548" y="6334"/>
                  </a:cubicBezTo>
                  <a:cubicBezTo>
                    <a:pt x="1556" y="6334"/>
                    <a:pt x="1564" y="6334"/>
                    <a:pt x="1572" y="6333"/>
                  </a:cubicBezTo>
                  <a:cubicBezTo>
                    <a:pt x="1691" y="6310"/>
                    <a:pt x="1775" y="6202"/>
                    <a:pt x="1763" y="6071"/>
                  </a:cubicBezTo>
                  <a:cubicBezTo>
                    <a:pt x="1763" y="6071"/>
                    <a:pt x="1763" y="6059"/>
                    <a:pt x="1763" y="6059"/>
                  </a:cubicBezTo>
                  <a:cubicBezTo>
                    <a:pt x="1741" y="5949"/>
                    <a:pt x="1647" y="5880"/>
                    <a:pt x="1538" y="5880"/>
                  </a:cubicBezTo>
                  <a:close/>
                  <a:moveTo>
                    <a:pt x="1634" y="6630"/>
                  </a:moveTo>
                  <a:cubicBezTo>
                    <a:pt x="1625" y="6630"/>
                    <a:pt x="1617" y="6630"/>
                    <a:pt x="1608" y="6631"/>
                  </a:cubicBezTo>
                  <a:cubicBezTo>
                    <a:pt x="1489" y="6643"/>
                    <a:pt x="1394" y="6750"/>
                    <a:pt x="1406" y="6881"/>
                  </a:cubicBezTo>
                  <a:cubicBezTo>
                    <a:pt x="1417" y="6993"/>
                    <a:pt x="1523" y="7084"/>
                    <a:pt x="1635" y="7084"/>
                  </a:cubicBezTo>
                  <a:cubicBezTo>
                    <a:pt x="1642" y="7084"/>
                    <a:pt x="1649" y="7084"/>
                    <a:pt x="1656" y="7083"/>
                  </a:cubicBezTo>
                  <a:cubicBezTo>
                    <a:pt x="1787" y="7060"/>
                    <a:pt x="1870" y="6952"/>
                    <a:pt x="1858" y="6821"/>
                  </a:cubicBezTo>
                  <a:cubicBezTo>
                    <a:pt x="1858" y="6821"/>
                    <a:pt x="1858" y="6810"/>
                    <a:pt x="1858" y="6810"/>
                  </a:cubicBezTo>
                  <a:cubicBezTo>
                    <a:pt x="1836" y="6699"/>
                    <a:pt x="1742" y="6630"/>
                    <a:pt x="1634" y="663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76"/>
            <p:cNvSpPr/>
            <p:nvPr/>
          </p:nvSpPr>
          <p:spPr>
            <a:xfrm>
              <a:off x="3149200" y="3296075"/>
              <a:ext cx="11625" cy="11400"/>
            </a:xfrm>
            <a:custGeom>
              <a:rect b="b" l="l" r="r" t="t"/>
              <a:pathLst>
                <a:path extrusionOk="0" h="456" w="465">
                  <a:moveTo>
                    <a:pt x="262" y="0"/>
                  </a:moveTo>
                  <a:cubicBezTo>
                    <a:pt x="238" y="0"/>
                    <a:pt x="203" y="0"/>
                    <a:pt x="179" y="12"/>
                  </a:cubicBezTo>
                  <a:cubicBezTo>
                    <a:pt x="143" y="12"/>
                    <a:pt x="119" y="24"/>
                    <a:pt x="95" y="48"/>
                  </a:cubicBezTo>
                  <a:cubicBezTo>
                    <a:pt x="48" y="84"/>
                    <a:pt x="12" y="131"/>
                    <a:pt x="12" y="191"/>
                  </a:cubicBezTo>
                  <a:cubicBezTo>
                    <a:pt x="0" y="227"/>
                    <a:pt x="0" y="250"/>
                    <a:pt x="12" y="286"/>
                  </a:cubicBezTo>
                  <a:cubicBezTo>
                    <a:pt x="12" y="310"/>
                    <a:pt x="24" y="334"/>
                    <a:pt x="48" y="358"/>
                  </a:cubicBezTo>
                  <a:cubicBezTo>
                    <a:pt x="60" y="369"/>
                    <a:pt x="72" y="381"/>
                    <a:pt x="83" y="393"/>
                  </a:cubicBezTo>
                  <a:cubicBezTo>
                    <a:pt x="83" y="405"/>
                    <a:pt x="95" y="417"/>
                    <a:pt x="119" y="417"/>
                  </a:cubicBezTo>
                  <a:cubicBezTo>
                    <a:pt x="131" y="429"/>
                    <a:pt x="143" y="441"/>
                    <a:pt x="155" y="441"/>
                  </a:cubicBezTo>
                  <a:cubicBezTo>
                    <a:pt x="167" y="441"/>
                    <a:pt x="179" y="453"/>
                    <a:pt x="191" y="453"/>
                  </a:cubicBezTo>
                  <a:cubicBezTo>
                    <a:pt x="202" y="454"/>
                    <a:pt x="212" y="455"/>
                    <a:pt x="223" y="455"/>
                  </a:cubicBezTo>
                  <a:cubicBezTo>
                    <a:pt x="292" y="455"/>
                    <a:pt x="352" y="423"/>
                    <a:pt x="393" y="381"/>
                  </a:cubicBezTo>
                  <a:cubicBezTo>
                    <a:pt x="405" y="369"/>
                    <a:pt x="417" y="358"/>
                    <a:pt x="429" y="346"/>
                  </a:cubicBezTo>
                  <a:cubicBezTo>
                    <a:pt x="429" y="334"/>
                    <a:pt x="441" y="322"/>
                    <a:pt x="441" y="298"/>
                  </a:cubicBezTo>
                  <a:cubicBezTo>
                    <a:pt x="453" y="286"/>
                    <a:pt x="453" y="274"/>
                    <a:pt x="453" y="262"/>
                  </a:cubicBezTo>
                  <a:cubicBezTo>
                    <a:pt x="464" y="203"/>
                    <a:pt x="441" y="143"/>
                    <a:pt x="405" y="96"/>
                  </a:cubicBezTo>
                  <a:cubicBezTo>
                    <a:pt x="393" y="72"/>
                    <a:pt x="369" y="48"/>
                    <a:pt x="345" y="36"/>
                  </a:cubicBezTo>
                  <a:cubicBezTo>
                    <a:pt x="322" y="12"/>
                    <a:pt x="298" y="12"/>
                    <a:pt x="2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76"/>
            <p:cNvSpPr/>
            <p:nvPr/>
          </p:nvSpPr>
          <p:spPr>
            <a:xfrm>
              <a:off x="3167650" y="3298450"/>
              <a:ext cx="49425" cy="12525"/>
            </a:xfrm>
            <a:custGeom>
              <a:rect b="b" l="l" r="r" t="t"/>
              <a:pathLst>
                <a:path extrusionOk="0" h="501" w="1977">
                  <a:moveTo>
                    <a:pt x="262" y="1"/>
                  </a:moveTo>
                  <a:cubicBezTo>
                    <a:pt x="203" y="1"/>
                    <a:pt x="143" y="12"/>
                    <a:pt x="107" y="48"/>
                  </a:cubicBezTo>
                  <a:cubicBezTo>
                    <a:pt x="48" y="84"/>
                    <a:pt x="24" y="143"/>
                    <a:pt x="12" y="203"/>
                  </a:cubicBezTo>
                  <a:cubicBezTo>
                    <a:pt x="0" y="334"/>
                    <a:pt x="96" y="441"/>
                    <a:pt x="215" y="453"/>
                  </a:cubicBezTo>
                  <a:cubicBezTo>
                    <a:pt x="222" y="454"/>
                    <a:pt x="229" y="454"/>
                    <a:pt x="237" y="454"/>
                  </a:cubicBezTo>
                  <a:cubicBezTo>
                    <a:pt x="357" y="454"/>
                    <a:pt x="453" y="363"/>
                    <a:pt x="465" y="251"/>
                  </a:cubicBezTo>
                  <a:cubicBezTo>
                    <a:pt x="477" y="120"/>
                    <a:pt x="381" y="12"/>
                    <a:pt x="262" y="1"/>
                  </a:cubicBezTo>
                  <a:close/>
                  <a:moveTo>
                    <a:pt x="1749" y="47"/>
                  </a:moveTo>
                  <a:cubicBezTo>
                    <a:pt x="1741" y="47"/>
                    <a:pt x="1734" y="48"/>
                    <a:pt x="1727" y="48"/>
                  </a:cubicBezTo>
                  <a:cubicBezTo>
                    <a:pt x="1679" y="48"/>
                    <a:pt x="1643" y="60"/>
                    <a:pt x="1608" y="84"/>
                  </a:cubicBezTo>
                  <a:cubicBezTo>
                    <a:pt x="1548" y="132"/>
                    <a:pt x="1512" y="203"/>
                    <a:pt x="1512" y="274"/>
                  </a:cubicBezTo>
                  <a:cubicBezTo>
                    <a:pt x="1524" y="398"/>
                    <a:pt x="1609" y="490"/>
                    <a:pt x="1729" y="490"/>
                  </a:cubicBezTo>
                  <a:cubicBezTo>
                    <a:pt x="1736" y="490"/>
                    <a:pt x="1743" y="489"/>
                    <a:pt x="1751" y="489"/>
                  </a:cubicBezTo>
                  <a:cubicBezTo>
                    <a:pt x="1870" y="489"/>
                    <a:pt x="1977" y="382"/>
                    <a:pt x="1965" y="263"/>
                  </a:cubicBezTo>
                  <a:cubicBezTo>
                    <a:pt x="1965" y="139"/>
                    <a:pt x="1869" y="47"/>
                    <a:pt x="1749" y="47"/>
                  </a:cubicBezTo>
                  <a:close/>
                  <a:moveTo>
                    <a:pt x="1000" y="48"/>
                  </a:moveTo>
                  <a:cubicBezTo>
                    <a:pt x="941" y="48"/>
                    <a:pt x="893" y="60"/>
                    <a:pt x="858" y="84"/>
                  </a:cubicBezTo>
                  <a:cubicBezTo>
                    <a:pt x="798" y="132"/>
                    <a:pt x="762" y="191"/>
                    <a:pt x="762" y="263"/>
                  </a:cubicBezTo>
                  <a:cubicBezTo>
                    <a:pt x="762" y="393"/>
                    <a:pt x="858" y="489"/>
                    <a:pt x="989" y="501"/>
                  </a:cubicBezTo>
                  <a:cubicBezTo>
                    <a:pt x="1108" y="501"/>
                    <a:pt x="1215" y="405"/>
                    <a:pt x="1215" y="274"/>
                  </a:cubicBezTo>
                  <a:cubicBezTo>
                    <a:pt x="1215" y="155"/>
                    <a:pt x="1120" y="48"/>
                    <a:pt x="1000" y="4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76"/>
            <p:cNvSpPr/>
            <p:nvPr/>
          </p:nvSpPr>
          <p:spPr>
            <a:xfrm>
              <a:off x="3224200" y="3298150"/>
              <a:ext cx="11325" cy="11425"/>
            </a:xfrm>
            <a:custGeom>
              <a:rect b="b" l="l" r="r" t="t"/>
              <a:pathLst>
                <a:path extrusionOk="0" h="457" w="453">
                  <a:moveTo>
                    <a:pt x="262" y="1"/>
                  </a:moveTo>
                  <a:cubicBezTo>
                    <a:pt x="239" y="1"/>
                    <a:pt x="203" y="1"/>
                    <a:pt x="179" y="13"/>
                  </a:cubicBezTo>
                  <a:cubicBezTo>
                    <a:pt x="143" y="13"/>
                    <a:pt x="120" y="36"/>
                    <a:pt x="96" y="48"/>
                  </a:cubicBezTo>
                  <a:cubicBezTo>
                    <a:pt x="48" y="84"/>
                    <a:pt x="12" y="144"/>
                    <a:pt x="1" y="203"/>
                  </a:cubicBezTo>
                  <a:cubicBezTo>
                    <a:pt x="1" y="263"/>
                    <a:pt x="12" y="322"/>
                    <a:pt x="48" y="370"/>
                  </a:cubicBezTo>
                  <a:cubicBezTo>
                    <a:pt x="60" y="382"/>
                    <a:pt x="72" y="394"/>
                    <a:pt x="72" y="394"/>
                  </a:cubicBezTo>
                  <a:cubicBezTo>
                    <a:pt x="84" y="405"/>
                    <a:pt x="96" y="417"/>
                    <a:pt x="108" y="429"/>
                  </a:cubicBezTo>
                  <a:cubicBezTo>
                    <a:pt x="131" y="429"/>
                    <a:pt x="143" y="441"/>
                    <a:pt x="155" y="441"/>
                  </a:cubicBezTo>
                  <a:cubicBezTo>
                    <a:pt x="167" y="453"/>
                    <a:pt x="179" y="453"/>
                    <a:pt x="191" y="453"/>
                  </a:cubicBezTo>
                  <a:cubicBezTo>
                    <a:pt x="203" y="456"/>
                    <a:pt x="216" y="457"/>
                    <a:pt x="229" y="457"/>
                  </a:cubicBezTo>
                  <a:cubicBezTo>
                    <a:pt x="336" y="457"/>
                    <a:pt x="442" y="369"/>
                    <a:pt x="453" y="263"/>
                  </a:cubicBezTo>
                  <a:cubicBezTo>
                    <a:pt x="453" y="251"/>
                    <a:pt x="453" y="227"/>
                    <a:pt x="453" y="215"/>
                  </a:cubicBezTo>
                  <a:cubicBezTo>
                    <a:pt x="453" y="203"/>
                    <a:pt x="453" y="191"/>
                    <a:pt x="453" y="179"/>
                  </a:cubicBezTo>
                  <a:cubicBezTo>
                    <a:pt x="441" y="155"/>
                    <a:pt x="441" y="144"/>
                    <a:pt x="429" y="132"/>
                  </a:cubicBezTo>
                  <a:cubicBezTo>
                    <a:pt x="429" y="120"/>
                    <a:pt x="417" y="108"/>
                    <a:pt x="417" y="96"/>
                  </a:cubicBezTo>
                  <a:cubicBezTo>
                    <a:pt x="370" y="48"/>
                    <a:pt x="322" y="13"/>
                    <a:pt x="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76"/>
            <p:cNvSpPr/>
            <p:nvPr/>
          </p:nvSpPr>
          <p:spPr>
            <a:xfrm>
              <a:off x="3217950" y="3043200"/>
              <a:ext cx="48850" cy="77325"/>
            </a:xfrm>
            <a:custGeom>
              <a:rect b="b" l="l" r="r" t="t"/>
              <a:pathLst>
                <a:path extrusionOk="0" h="3093" w="1954">
                  <a:moveTo>
                    <a:pt x="255" y="0"/>
                  </a:moveTo>
                  <a:cubicBezTo>
                    <a:pt x="225" y="0"/>
                    <a:pt x="195" y="6"/>
                    <a:pt x="167" y="19"/>
                  </a:cubicBezTo>
                  <a:cubicBezTo>
                    <a:pt x="48" y="78"/>
                    <a:pt x="0" y="209"/>
                    <a:pt x="60" y="328"/>
                  </a:cubicBezTo>
                  <a:cubicBezTo>
                    <a:pt x="104" y="407"/>
                    <a:pt x="187" y="454"/>
                    <a:pt x="270" y="454"/>
                  </a:cubicBezTo>
                  <a:cubicBezTo>
                    <a:pt x="300" y="454"/>
                    <a:pt x="329" y="448"/>
                    <a:pt x="358" y="436"/>
                  </a:cubicBezTo>
                  <a:cubicBezTo>
                    <a:pt x="465" y="376"/>
                    <a:pt x="512" y="269"/>
                    <a:pt x="477" y="174"/>
                  </a:cubicBezTo>
                  <a:cubicBezTo>
                    <a:pt x="477" y="162"/>
                    <a:pt x="477" y="138"/>
                    <a:pt x="465" y="126"/>
                  </a:cubicBezTo>
                  <a:cubicBezTo>
                    <a:pt x="421" y="47"/>
                    <a:pt x="338" y="0"/>
                    <a:pt x="255" y="0"/>
                  </a:cubicBezTo>
                  <a:close/>
                  <a:moveTo>
                    <a:pt x="602" y="672"/>
                  </a:moveTo>
                  <a:cubicBezTo>
                    <a:pt x="567" y="672"/>
                    <a:pt x="532" y="680"/>
                    <a:pt x="501" y="698"/>
                  </a:cubicBezTo>
                  <a:cubicBezTo>
                    <a:pt x="381" y="757"/>
                    <a:pt x="346" y="888"/>
                    <a:pt x="405" y="1007"/>
                  </a:cubicBezTo>
                  <a:cubicBezTo>
                    <a:pt x="447" y="1082"/>
                    <a:pt x="524" y="1128"/>
                    <a:pt x="604" y="1128"/>
                  </a:cubicBezTo>
                  <a:cubicBezTo>
                    <a:pt x="637" y="1128"/>
                    <a:pt x="671" y="1120"/>
                    <a:pt x="703" y="1102"/>
                  </a:cubicBezTo>
                  <a:cubicBezTo>
                    <a:pt x="798" y="1055"/>
                    <a:pt x="846" y="948"/>
                    <a:pt x="822" y="840"/>
                  </a:cubicBezTo>
                  <a:cubicBezTo>
                    <a:pt x="822" y="828"/>
                    <a:pt x="810" y="805"/>
                    <a:pt x="810" y="793"/>
                  </a:cubicBezTo>
                  <a:cubicBezTo>
                    <a:pt x="768" y="717"/>
                    <a:pt x="685" y="672"/>
                    <a:pt x="602" y="672"/>
                  </a:cubicBezTo>
                  <a:close/>
                  <a:moveTo>
                    <a:pt x="961" y="1336"/>
                  </a:moveTo>
                  <a:cubicBezTo>
                    <a:pt x="923" y="1336"/>
                    <a:pt x="884" y="1345"/>
                    <a:pt x="846" y="1364"/>
                  </a:cubicBezTo>
                  <a:cubicBezTo>
                    <a:pt x="739" y="1424"/>
                    <a:pt x="703" y="1567"/>
                    <a:pt x="762" y="1674"/>
                  </a:cubicBezTo>
                  <a:cubicBezTo>
                    <a:pt x="803" y="1746"/>
                    <a:pt x="881" y="1786"/>
                    <a:pt x="960" y="1786"/>
                  </a:cubicBezTo>
                  <a:cubicBezTo>
                    <a:pt x="998" y="1786"/>
                    <a:pt x="1037" y="1777"/>
                    <a:pt x="1072" y="1757"/>
                  </a:cubicBezTo>
                  <a:cubicBezTo>
                    <a:pt x="1155" y="1710"/>
                    <a:pt x="1203" y="1602"/>
                    <a:pt x="1179" y="1507"/>
                  </a:cubicBezTo>
                  <a:cubicBezTo>
                    <a:pt x="1179" y="1483"/>
                    <a:pt x="1167" y="1471"/>
                    <a:pt x="1155" y="1460"/>
                  </a:cubicBezTo>
                  <a:cubicBezTo>
                    <a:pt x="1115" y="1378"/>
                    <a:pt x="1041" y="1336"/>
                    <a:pt x="961" y="1336"/>
                  </a:cubicBezTo>
                  <a:close/>
                  <a:moveTo>
                    <a:pt x="1327" y="1990"/>
                  </a:moveTo>
                  <a:cubicBezTo>
                    <a:pt x="1289" y="1990"/>
                    <a:pt x="1250" y="2000"/>
                    <a:pt x="1215" y="2019"/>
                  </a:cubicBezTo>
                  <a:cubicBezTo>
                    <a:pt x="1108" y="2091"/>
                    <a:pt x="1072" y="2221"/>
                    <a:pt x="1132" y="2329"/>
                  </a:cubicBezTo>
                  <a:cubicBezTo>
                    <a:pt x="1180" y="2401"/>
                    <a:pt x="1255" y="2441"/>
                    <a:pt x="1332" y="2441"/>
                  </a:cubicBezTo>
                  <a:cubicBezTo>
                    <a:pt x="1369" y="2441"/>
                    <a:pt x="1406" y="2431"/>
                    <a:pt x="1441" y="2412"/>
                  </a:cubicBezTo>
                  <a:cubicBezTo>
                    <a:pt x="1536" y="2364"/>
                    <a:pt x="1572" y="2257"/>
                    <a:pt x="1548" y="2162"/>
                  </a:cubicBezTo>
                  <a:cubicBezTo>
                    <a:pt x="1548" y="2138"/>
                    <a:pt x="1536" y="2126"/>
                    <a:pt x="1524" y="2102"/>
                  </a:cubicBezTo>
                  <a:cubicBezTo>
                    <a:pt x="1484" y="2030"/>
                    <a:pt x="1406" y="1990"/>
                    <a:pt x="1327" y="1990"/>
                  </a:cubicBezTo>
                  <a:close/>
                  <a:moveTo>
                    <a:pt x="1719" y="2642"/>
                  </a:moveTo>
                  <a:cubicBezTo>
                    <a:pt x="1677" y="2642"/>
                    <a:pt x="1634" y="2653"/>
                    <a:pt x="1596" y="2674"/>
                  </a:cubicBezTo>
                  <a:cubicBezTo>
                    <a:pt x="1489" y="2733"/>
                    <a:pt x="1453" y="2876"/>
                    <a:pt x="1524" y="2983"/>
                  </a:cubicBezTo>
                  <a:cubicBezTo>
                    <a:pt x="1563" y="3053"/>
                    <a:pt x="1636" y="3092"/>
                    <a:pt x="1712" y="3092"/>
                  </a:cubicBezTo>
                  <a:cubicBezTo>
                    <a:pt x="1754" y="3092"/>
                    <a:pt x="1796" y="3080"/>
                    <a:pt x="1834" y="3055"/>
                  </a:cubicBezTo>
                  <a:cubicBezTo>
                    <a:pt x="1917" y="3007"/>
                    <a:pt x="1953" y="2900"/>
                    <a:pt x="1929" y="2805"/>
                  </a:cubicBezTo>
                  <a:cubicBezTo>
                    <a:pt x="1929" y="2793"/>
                    <a:pt x="1917" y="2769"/>
                    <a:pt x="1905" y="2745"/>
                  </a:cubicBezTo>
                  <a:cubicBezTo>
                    <a:pt x="1867" y="2676"/>
                    <a:pt x="1794" y="2642"/>
                    <a:pt x="1719" y="264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76"/>
            <p:cNvSpPr/>
            <p:nvPr/>
          </p:nvSpPr>
          <p:spPr>
            <a:xfrm>
              <a:off x="3110200" y="3103225"/>
              <a:ext cx="151825" cy="108000"/>
            </a:xfrm>
            <a:custGeom>
              <a:rect b="b" l="l" r="r" t="t"/>
              <a:pathLst>
                <a:path extrusionOk="0" h="4320" w="6073">
                  <a:moveTo>
                    <a:pt x="265" y="1"/>
                  </a:moveTo>
                  <a:cubicBezTo>
                    <a:pt x="198" y="1"/>
                    <a:pt x="131" y="28"/>
                    <a:pt x="84" y="82"/>
                  </a:cubicBezTo>
                  <a:cubicBezTo>
                    <a:pt x="0" y="178"/>
                    <a:pt x="12" y="321"/>
                    <a:pt x="108" y="392"/>
                  </a:cubicBezTo>
                  <a:cubicBezTo>
                    <a:pt x="119" y="404"/>
                    <a:pt x="119" y="404"/>
                    <a:pt x="131" y="404"/>
                  </a:cubicBezTo>
                  <a:cubicBezTo>
                    <a:pt x="172" y="435"/>
                    <a:pt x="220" y="450"/>
                    <a:pt x="266" y="450"/>
                  </a:cubicBezTo>
                  <a:cubicBezTo>
                    <a:pt x="328" y="450"/>
                    <a:pt x="388" y="423"/>
                    <a:pt x="429" y="368"/>
                  </a:cubicBezTo>
                  <a:cubicBezTo>
                    <a:pt x="512" y="273"/>
                    <a:pt x="500" y="130"/>
                    <a:pt x="405" y="47"/>
                  </a:cubicBezTo>
                  <a:cubicBezTo>
                    <a:pt x="364" y="16"/>
                    <a:pt x="315" y="1"/>
                    <a:pt x="265" y="1"/>
                  </a:cubicBezTo>
                  <a:close/>
                  <a:moveTo>
                    <a:pt x="837" y="477"/>
                  </a:moveTo>
                  <a:cubicBezTo>
                    <a:pt x="772" y="477"/>
                    <a:pt x="708" y="504"/>
                    <a:pt x="667" y="559"/>
                  </a:cubicBezTo>
                  <a:cubicBezTo>
                    <a:pt x="584" y="654"/>
                    <a:pt x="596" y="797"/>
                    <a:pt x="691" y="880"/>
                  </a:cubicBezTo>
                  <a:cubicBezTo>
                    <a:pt x="703" y="880"/>
                    <a:pt x="703" y="880"/>
                    <a:pt x="715" y="892"/>
                  </a:cubicBezTo>
                  <a:cubicBezTo>
                    <a:pt x="753" y="916"/>
                    <a:pt x="797" y="928"/>
                    <a:pt x="841" y="928"/>
                  </a:cubicBezTo>
                  <a:cubicBezTo>
                    <a:pt x="906" y="928"/>
                    <a:pt x="970" y="901"/>
                    <a:pt x="1012" y="844"/>
                  </a:cubicBezTo>
                  <a:cubicBezTo>
                    <a:pt x="1096" y="749"/>
                    <a:pt x="1084" y="606"/>
                    <a:pt x="977" y="523"/>
                  </a:cubicBezTo>
                  <a:cubicBezTo>
                    <a:pt x="936" y="492"/>
                    <a:pt x="886" y="477"/>
                    <a:pt x="837" y="477"/>
                  </a:cubicBezTo>
                  <a:close/>
                  <a:moveTo>
                    <a:pt x="1435" y="946"/>
                  </a:moveTo>
                  <a:cubicBezTo>
                    <a:pt x="1363" y="946"/>
                    <a:pt x="1294" y="977"/>
                    <a:pt x="1251" y="1035"/>
                  </a:cubicBezTo>
                  <a:cubicBezTo>
                    <a:pt x="1179" y="1130"/>
                    <a:pt x="1191" y="1273"/>
                    <a:pt x="1286" y="1344"/>
                  </a:cubicBezTo>
                  <a:cubicBezTo>
                    <a:pt x="1298" y="1356"/>
                    <a:pt x="1298" y="1356"/>
                    <a:pt x="1298" y="1356"/>
                  </a:cubicBezTo>
                  <a:cubicBezTo>
                    <a:pt x="1336" y="1385"/>
                    <a:pt x="1381" y="1398"/>
                    <a:pt x="1426" y="1398"/>
                  </a:cubicBezTo>
                  <a:cubicBezTo>
                    <a:pt x="1495" y="1398"/>
                    <a:pt x="1564" y="1366"/>
                    <a:pt x="1608" y="1309"/>
                  </a:cubicBezTo>
                  <a:cubicBezTo>
                    <a:pt x="1679" y="1214"/>
                    <a:pt x="1667" y="1071"/>
                    <a:pt x="1572" y="987"/>
                  </a:cubicBezTo>
                  <a:cubicBezTo>
                    <a:pt x="1530" y="959"/>
                    <a:pt x="1482" y="946"/>
                    <a:pt x="1435" y="946"/>
                  </a:cubicBezTo>
                  <a:close/>
                  <a:moveTo>
                    <a:pt x="2030" y="1398"/>
                  </a:moveTo>
                  <a:cubicBezTo>
                    <a:pt x="1959" y="1398"/>
                    <a:pt x="1889" y="1430"/>
                    <a:pt x="1846" y="1487"/>
                  </a:cubicBezTo>
                  <a:cubicBezTo>
                    <a:pt x="1774" y="1595"/>
                    <a:pt x="1798" y="1737"/>
                    <a:pt x="1894" y="1809"/>
                  </a:cubicBezTo>
                  <a:lnTo>
                    <a:pt x="1905" y="1809"/>
                  </a:lnTo>
                  <a:cubicBezTo>
                    <a:pt x="1943" y="1837"/>
                    <a:pt x="1988" y="1850"/>
                    <a:pt x="2033" y="1850"/>
                  </a:cubicBezTo>
                  <a:cubicBezTo>
                    <a:pt x="2102" y="1850"/>
                    <a:pt x="2172" y="1819"/>
                    <a:pt x="2215" y="1761"/>
                  </a:cubicBezTo>
                  <a:cubicBezTo>
                    <a:pt x="2286" y="1666"/>
                    <a:pt x="2263" y="1523"/>
                    <a:pt x="2167" y="1440"/>
                  </a:cubicBezTo>
                  <a:cubicBezTo>
                    <a:pt x="2125" y="1412"/>
                    <a:pt x="2077" y="1398"/>
                    <a:pt x="2030" y="1398"/>
                  </a:cubicBezTo>
                  <a:close/>
                  <a:moveTo>
                    <a:pt x="2633" y="1842"/>
                  </a:moveTo>
                  <a:cubicBezTo>
                    <a:pt x="2563" y="1842"/>
                    <a:pt x="2495" y="1876"/>
                    <a:pt x="2453" y="1940"/>
                  </a:cubicBezTo>
                  <a:cubicBezTo>
                    <a:pt x="2382" y="2035"/>
                    <a:pt x="2405" y="2178"/>
                    <a:pt x="2513" y="2249"/>
                  </a:cubicBezTo>
                  <a:lnTo>
                    <a:pt x="2513" y="2261"/>
                  </a:lnTo>
                  <a:cubicBezTo>
                    <a:pt x="2548" y="2283"/>
                    <a:pt x="2589" y="2294"/>
                    <a:pt x="2631" y="2294"/>
                  </a:cubicBezTo>
                  <a:cubicBezTo>
                    <a:pt x="2703" y="2294"/>
                    <a:pt x="2777" y="2262"/>
                    <a:pt x="2822" y="2202"/>
                  </a:cubicBezTo>
                  <a:cubicBezTo>
                    <a:pt x="2894" y="2095"/>
                    <a:pt x="2870" y="1964"/>
                    <a:pt x="2775" y="1892"/>
                  </a:cubicBezTo>
                  <a:cubicBezTo>
                    <a:pt x="2731" y="1858"/>
                    <a:pt x="2681" y="1842"/>
                    <a:pt x="2633" y="1842"/>
                  </a:cubicBezTo>
                  <a:close/>
                  <a:moveTo>
                    <a:pt x="3264" y="2276"/>
                  </a:moveTo>
                  <a:cubicBezTo>
                    <a:pt x="3191" y="2276"/>
                    <a:pt x="3117" y="2308"/>
                    <a:pt x="3072" y="2368"/>
                  </a:cubicBezTo>
                  <a:cubicBezTo>
                    <a:pt x="3001" y="2476"/>
                    <a:pt x="3025" y="2618"/>
                    <a:pt x="3132" y="2690"/>
                  </a:cubicBezTo>
                  <a:cubicBezTo>
                    <a:pt x="3173" y="2717"/>
                    <a:pt x="3218" y="2731"/>
                    <a:pt x="3261" y="2731"/>
                  </a:cubicBezTo>
                  <a:cubicBezTo>
                    <a:pt x="3331" y="2731"/>
                    <a:pt x="3397" y="2696"/>
                    <a:pt x="3441" y="2630"/>
                  </a:cubicBezTo>
                  <a:cubicBezTo>
                    <a:pt x="3513" y="2523"/>
                    <a:pt x="3489" y="2380"/>
                    <a:pt x="3382" y="2309"/>
                  </a:cubicBezTo>
                  <a:cubicBezTo>
                    <a:pt x="3347" y="2287"/>
                    <a:pt x="3306" y="2276"/>
                    <a:pt x="3264" y="2276"/>
                  </a:cubicBezTo>
                  <a:close/>
                  <a:moveTo>
                    <a:pt x="3889" y="2694"/>
                  </a:moveTo>
                  <a:cubicBezTo>
                    <a:pt x="3813" y="2694"/>
                    <a:pt x="3737" y="2728"/>
                    <a:pt x="3691" y="2797"/>
                  </a:cubicBezTo>
                  <a:cubicBezTo>
                    <a:pt x="3632" y="2892"/>
                    <a:pt x="3656" y="3035"/>
                    <a:pt x="3751" y="3107"/>
                  </a:cubicBezTo>
                  <a:lnTo>
                    <a:pt x="3763" y="3107"/>
                  </a:lnTo>
                  <a:cubicBezTo>
                    <a:pt x="3802" y="3133"/>
                    <a:pt x="3844" y="3144"/>
                    <a:pt x="3885" y="3144"/>
                  </a:cubicBezTo>
                  <a:cubicBezTo>
                    <a:pt x="3957" y="3144"/>
                    <a:pt x="4027" y="3108"/>
                    <a:pt x="4072" y="3047"/>
                  </a:cubicBezTo>
                  <a:cubicBezTo>
                    <a:pt x="4144" y="2940"/>
                    <a:pt x="4108" y="2797"/>
                    <a:pt x="4013" y="2726"/>
                  </a:cubicBezTo>
                  <a:cubicBezTo>
                    <a:pt x="3975" y="2704"/>
                    <a:pt x="3932" y="2694"/>
                    <a:pt x="3889" y="2694"/>
                  </a:cubicBezTo>
                  <a:close/>
                  <a:moveTo>
                    <a:pt x="4520" y="3099"/>
                  </a:moveTo>
                  <a:cubicBezTo>
                    <a:pt x="4444" y="3099"/>
                    <a:pt x="4368" y="3133"/>
                    <a:pt x="4322" y="3202"/>
                  </a:cubicBezTo>
                  <a:cubicBezTo>
                    <a:pt x="4263" y="3309"/>
                    <a:pt x="4287" y="3440"/>
                    <a:pt x="4394" y="3511"/>
                  </a:cubicBezTo>
                  <a:cubicBezTo>
                    <a:pt x="4432" y="3537"/>
                    <a:pt x="4474" y="3549"/>
                    <a:pt x="4516" y="3549"/>
                  </a:cubicBezTo>
                  <a:cubicBezTo>
                    <a:pt x="4593" y="3549"/>
                    <a:pt x="4669" y="3509"/>
                    <a:pt x="4715" y="3440"/>
                  </a:cubicBezTo>
                  <a:cubicBezTo>
                    <a:pt x="4775" y="3333"/>
                    <a:pt x="4751" y="3202"/>
                    <a:pt x="4644" y="3130"/>
                  </a:cubicBezTo>
                  <a:cubicBezTo>
                    <a:pt x="4606" y="3109"/>
                    <a:pt x="4563" y="3099"/>
                    <a:pt x="4520" y="3099"/>
                  </a:cubicBezTo>
                  <a:close/>
                  <a:moveTo>
                    <a:pt x="5156" y="3486"/>
                  </a:moveTo>
                  <a:cubicBezTo>
                    <a:pt x="5082" y="3486"/>
                    <a:pt x="5011" y="3526"/>
                    <a:pt x="4965" y="3595"/>
                  </a:cubicBezTo>
                  <a:cubicBezTo>
                    <a:pt x="4906" y="3702"/>
                    <a:pt x="4942" y="3833"/>
                    <a:pt x="5037" y="3904"/>
                  </a:cubicBezTo>
                  <a:cubicBezTo>
                    <a:pt x="5037" y="3904"/>
                    <a:pt x="5049" y="3904"/>
                    <a:pt x="5049" y="3916"/>
                  </a:cubicBezTo>
                  <a:cubicBezTo>
                    <a:pt x="5084" y="3936"/>
                    <a:pt x="5122" y="3945"/>
                    <a:pt x="5161" y="3945"/>
                  </a:cubicBezTo>
                  <a:cubicBezTo>
                    <a:pt x="5240" y="3945"/>
                    <a:pt x="5318" y="3905"/>
                    <a:pt x="5358" y="3833"/>
                  </a:cubicBezTo>
                  <a:cubicBezTo>
                    <a:pt x="5418" y="3726"/>
                    <a:pt x="5382" y="3583"/>
                    <a:pt x="5275" y="3523"/>
                  </a:cubicBezTo>
                  <a:cubicBezTo>
                    <a:pt x="5237" y="3498"/>
                    <a:pt x="5196" y="3486"/>
                    <a:pt x="5156" y="3486"/>
                  </a:cubicBezTo>
                  <a:close/>
                  <a:moveTo>
                    <a:pt x="5820" y="3864"/>
                  </a:moveTo>
                  <a:cubicBezTo>
                    <a:pt x="5740" y="3864"/>
                    <a:pt x="5661" y="3907"/>
                    <a:pt x="5620" y="3988"/>
                  </a:cubicBezTo>
                  <a:cubicBezTo>
                    <a:pt x="5561" y="4083"/>
                    <a:pt x="5596" y="4214"/>
                    <a:pt x="5692" y="4273"/>
                  </a:cubicBezTo>
                  <a:cubicBezTo>
                    <a:pt x="5692" y="4285"/>
                    <a:pt x="5692" y="4285"/>
                    <a:pt x="5704" y="4285"/>
                  </a:cubicBezTo>
                  <a:cubicBezTo>
                    <a:pt x="5739" y="4309"/>
                    <a:pt x="5777" y="4319"/>
                    <a:pt x="5816" y="4319"/>
                  </a:cubicBezTo>
                  <a:cubicBezTo>
                    <a:pt x="5895" y="4319"/>
                    <a:pt x="5973" y="4274"/>
                    <a:pt x="6013" y="4202"/>
                  </a:cubicBezTo>
                  <a:cubicBezTo>
                    <a:pt x="6073" y="4095"/>
                    <a:pt x="6037" y="3964"/>
                    <a:pt x="5930" y="3892"/>
                  </a:cubicBezTo>
                  <a:cubicBezTo>
                    <a:pt x="5896" y="3873"/>
                    <a:pt x="5858" y="3864"/>
                    <a:pt x="5820" y="386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76"/>
            <p:cNvSpPr/>
            <p:nvPr/>
          </p:nvSpPr>
          <p:spPr>
            <a:xfrm>
              <a:off x="3657300" y="3376475"/>
              <a:ext cx="122950" cy="185550"/>
            </a:xfrm>
            <a:custGeom>
              <a:rect b="b" l="l" r="r" t="t"/>
              <a:pathLst>
                <a:path extrusionOk="0" h="7422" w="4918">
                  <a:moveTo>
                    <a:pt x="3199" y="3650"/>
                  </a:moveTo>
                  <a:cubicBezTo>
                    <a:pt x="3272" y="3650"/>
                    <a:pt x="3341" y="3655"/>
                    <a:pt x="3405" y="3666"/>
                  </a:cubicBezTo>
                  <a:cubicBezTo>
                    <a:pt x="3691" y="3726"/>
                    <a:pt x="3941" y="3916"/>
                    <a:pt x="4024" y="4142"/>
                  </a:cubicBezTo>
                  <a:cubicBezTo>
                    <a:pt x="4108" y="4381"/>
                    <a:pt x="3989" y="4666"/>
                    <a:pt x="3786" y="4750"/>
                  </a:cubicBezTo>
                  <a:cubicBezTo>
                    <a:pt x="3742" y="4770"/>
                    <a:pt x="3691" y="4780"/>
                    <a:pt x="3638" y="4780"/>
                  </a:cubicBezTo>
                  <a:cubicBezTo>
                    <a:pt x="3507" y="4780"/>
                    <a:pt x="3361" y="4720"/>
                    <a:pt x="3251" y="4619"/>
                  </a:cubicBezTo>
                  <a:cubicBezTo>
                    <a:pt x="3108" y="4476"/>
                    <a:pt x="3012" y="4273"/>
                    <a:pt x="2953" y="4000"/>
                  </a:cubicBezTo>
                  <a:cubicBezTo>
                    <a:pt x="2941" y="3904"/>
                    <a:pt x="2929" y="3785"/>
                    <a:pt x="2917" y="3678"/>
                  </a:cubicBezTo>
                  <a:cubicBezTo>
                    <a:pt x="3015" y="3658"/>
                    <a:pt x="3110" y="3650"/>
                    <a:pt x="3199" y="3650"/>
                  </a:cubicBezTo>
                  <a:close/>
                  <a:moveTo>
                    <a:pt x="4687" y="0"/>
                  </a:moveTo>
                  <a:cubicBezTo>
                    <a:pt x="4630" y="0"/>
                    <a:pt x="4573" y="21"/>
                    <a:pt x="4536" y="59"/>
                  </a:cubicBezTo>
                  <a:cubicBezTo>
                    <a:pt x="4001" y="582"/>
                    <a:pt x="3441" y="1130"/>
                    <a:pt x="3036" y="1797"/>
                  </a:cubicBezTo>
                  <a:cubicBezTo>
                    <a:pt x="2727" y="2309"/>
                    <a:pt x="2548" y="2833"/>
                    <a:pt x="2500" y="3345"/>
                  </a:cubicBezTo>
                  <a:cubicBezTo>
                    <a:pt x="2453" y="3368"/>
                    <a:pt x="2405" y="3380"/>
                    <a:pt x="2358" y="3404"/>
                  </a:cubicBezTo>
                  <a:cubicBezTo>
                    <a:pt x="893" y="3988"/>
                    <a:pt x="0" y="5726"/>
                    <a:pt x="369" y="7250"/>
                  </a:cubicBezTo>
                  <a:cubicBezTo>
                    <a:pt x="390" y="7354"/>
                    <a:pt x="483" y="7421"/>
                    <a:pt x="577" y="7421"/>
                  </a:cubicBezTo>
                  <a:cubicBezTo>
                    <a:pt x="591" y="7421"/>
                    <a:pt x="605" y="7420"/>
                    <a:pt x="619" y="7417"/>
                  </a:cubicBezTo>
                  <a:cubicBezTo>
                    <a:pt x="738" y="7381"/>
                    <a:pt x="810" y="7274"/>
                    <a:pt x="774" y="7155"/>
                  </a:cubicBezTo>
                  <a:cubicBezTo>
                    <a:pt x="464" y="5821"/>
                    <a:pt x="1238" y="4321"/>
                    <a:pt x="2500" y="3809"/>
                  </a:cubicBezTo>
                  <a:cubicBezTo>
                    <a:pt x="2512" y="3904"/>
                    <a:pt x="2524" y="4000"/>
                    <a:pt x="2536" y="4083"/>
                  </a:cubicBezTo>
                  <a:cubicBezTo>
                    <a:pt x="2608" y="4452"/>
                    <a:pt x="2750" y="4726"/>
                    <a:pt x="2965" y="4928"/>
                  </a:cubicBezTo>
                  <a:cubicBezTo>
                    <a:pt x="3153" y="5108"/>
                    <a:pt x="3397" y="5204"/>
                    <a:pt x="3635" y="5204"/>
                  </a:cubicBezTo>
                  <a:cubicBezTo>
                    <a:pt x="3744" y="5204"/>
                    <a:pt x="3852" y="5184"/>
                    <a:pt x="3953" y="5142"/>
                  </a:cubicBezTo>
                  <a:cubicBezTo>
                    <a:pt x="4036" y="5107"/>
                    <a:pt x="4120" y="5059"/>
                    <a:pt x="4191" y="5000"/>
                  </a:cubicBezTo>
                  <a:cubicBezTo>
                    <a:pt x="4441" y="4762"/>
                    <a:pt x="4548" y="4357"/>
                    <a:pt x="4429" y="4011"/>
                  </a:cubicBezTo>
                  <a:cubicBezTo>
                    <a:pt x="4286" y="3630"/>
                    <a:pt x="3929" y="3333"/>
                    <a:pt x="3489" y="3249"/>
                  </a:cubicBezTo>
                  <a:cubicBezTo>
                    <a:pt x="3390" y="3230"/>
                    <a:pt x="3292" y="3221"/>
                    <a:pt x="3192" y="3221"/>
                  </a:cubicBezTo>
                  <a:cubicBezTo>
                    <a:pt x="3110" y="3221"/>
                    <a:pt x="3027" y="3227"/>
                    <a:pt x="2941" y="3238"/>
                  </a:cubicBezTo>
                  <a:cubicBezTo>
                    <a:pt x="3000" y="2845"/>
                    <a:pt x="3155" y="2428"/>
                    <a:pt x="3405" y="2023"/>
                  </a:cubicBezTo>
                  <a:cubicBezTo>
                    <a:pt x="3774" y="1404"/>
                    <a:pt x="4310" y="868"/>
                    <a:pt x="4834" y="368"/>
                  </a:cubicBezTo>
                  <a:cubicBezTo>
                    <a:pt x="4917" y="285"/>
                    <a:pt x="4917" y="154"/>
                    <a:pt x="4834" y="59"/>
                  </a:cubicBezTo>
                  <a:cubicBezTo>
                    <a:pt x="4794" y="18"/>
                    <a:pt x="4740" y="0"/>
                    <a:pt x="46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76"/>
            <p:cNvSpPr/>
            <p:nvPr/>
          </p:nvSpPr>
          <p:spPr>
            <a:xfrm>
              <a:off x="3314100" y="3013075"/>
              <a:ext cx="328325" cy="112150"/>
            </a:xfrm>
            <a:custGeom>
              <a:rect b="b" l="l" r="r" t="t"/>
              <a:pathLst>
                <a:path extrusionOk="0" h="4486" w="13133">
                  <a:moveTo>
                    <a:pt x="5214" y="599"/>
                  </a:moveTo>
                  <a:cubicBezTo>
                    <a:pt x="5236" y="599"/>
                    <a:pt x="5256" y="601"/>
                    <a:pt x="5275" y="605"/>
                  </a:cubicBezTo>
                  <a:cubicBezTo>
                    <a:pt x="5322" y="617"/>
                    <a:pt x="5370" y="640"/>
                    <a:pt x="5406" y="664"/>
                  </a:cubicBezTo>
                  <a:cubicBezTo>
                    <a:pt x="5477" y="712"/>
                    <a:pt x="5537" y="783"/>
                    <a:pt x="5572" y="843"/>
                  </a:cubicBezTo>
                  <a:cubicBezTo>
                    <a:pt x="5668" y="1057"/>
                    <a:pt x="5656" y="1331"/>
                    <a:pt x="5513" y="1700"/>
                  </a:cubicBezTo>
                  <a:cubicBezTo>
                    <a:pt x="5489" y="1760"/>
                    <a:pt x="5465" y="1819"/>
                    <a:pt x="5441" y="1879"/>
                  </a:cubicBezTo>
                  <a:cubicBezTo>
                    <a:pt x="5275" y="1700"/>
                    <a:pt x="5144" y="1498"/>
                    <a:pt x="5048" y="1283"/>
                  </a:cubicBezTo>
                  <a:cubicBezTo>
                    <a:pt x="4953" y="1057"/>
                    <a:pt x="4917" y="771"/>
                    <a:pt x="5060" y="652"/>
                  </a:cubicBezTo>
                  <a:cubicBezTo>
                    <a:pt x="5110" y="611"/>
                    <a:pt x="5165" y="599"/>
                    <a:pt x="5214" y="599"/>
                  </a:cubicBezTo>
                  <a:close/>
                  <a:moveTo>
                    <a:pt x="8934" y="453"/>
                  </a:moveTo>
                  <a:cubicBezTo>
                    <a:pt x="8984" y="453"/>
                    <a:pt x="9021" y="471"/>
                    <a:pt x="9049" y="486"/>
                  </a:cubicBezTo>
                  <a:cubicBezTo>
                    <a:pt x="9049" y="486"/>
                    <a:pt x="9061" y="486"/>
                    <a:pt x="9061" y="498"/>
                  </a:cubicBezTo>
                  <a:cubicBezTo>
                    <a:pt x="9263" y="617"/>
                    <a:pt x="9228" y="998"/>
                    <a:pt x="9132" y="1236"/>
                  </a:cubicBezTo>
                  <a:cubicBezTo>
                    <a:pt x="8989" y="1581"/>
                    <a:pt x="8763" y="1879"/>
                    <a:pt x="8477" y="2117"/>
                  </a:cubicBezTo>
                  <a:cubicBezTo>
                    <a:pt x="8370" y="1783"/>
                    <a:pt x="8335" y="1438"/>
                    <a:pt x="8394" y="1117"/>
                  </a:cubicBezTo>
                  <a:cubicBezTo>
                    <a:pt x="8430" y="855"/>
                    <a:pt x="8620" y="581"/>
                    <a:pt x="8811" y="486"/>
                  </a:cubicBezTo>
                  <a:cubicBezTo>
                    <a:pt x="8859" y="462"/>
                    <a:pt x="8899" y="453"/>
                    <a:pt x="8934" y="453"/>
                  </a:cubicBezTo>
                  <a:close/>
                  <a:moveTo>
                    <a:pt x="8945" y="0"/>
                  </a:moveTo>
                  <a:cubicBezTo>
                    <a:pt x="8835" y="0"/>
                    <a:pt x="8722" y="27"/>
                    <a:pt x="8608" y="81"/>
                  </a:cubicBezTo>
                  <a:cubicBezTo>
                    <a:pt x="8287" y="236"/>
                    <a:pt x="8013" y="629"/>
                    <a:pt x="7942" y="1033"/>
                  </a:cubicBezTo>
                  <a:cubicBezTo>
                    <a:pt x="7870" y="1474"/>
                    <a:pt x="7930" y="1938"/>
                    <a:pt x="8085" y="2367"/>
                  </a:cubicBezTo>
                  <a:cubicBezTo>
                    <a:pt x="7787" y="2522"/>
                    <a:pt x="7442" y="2617"/>
                    <a:pt x="7108" y="2617"/>
                  </a:cubicBezTo>
                  <a:cubicBezTo>
                    <a:pt x="7092" y="2617"/>
                    <a:pt x="7076" y="2617"/>
                    <a:pt x="7060" y="2617"/>
                  </a:cubicBezTo>
                  <a:cubicBezTo>
                    <a:pt x="6601" y="2617"/>
                    <a:pt x="6155" y="2453"/>
                    <a:pt x="5787" y="2188"/>
                  </a:cubicBezTo>
                  <a:cubicBezTo>
                    <a:pt x="5846" y="2081"/>
                    <a:pt x="5894" y="1974"/>
                    <a:pt x="5941" y="1855"/>
                  </a:cubicBezTo>
                  <a:cubicBezTo>
                    <a:pt x="6120" y="1379"/>
                    <a:pt x="6132" y="986"/>
                    <a:pt x="5989" y="664"/>
                  </a:cubicBezTo>
                  <a:cubicBezTo>
                    <a:pt x="5870" y="414"/>
                    <a:pt x="5632" y="224"/>
                    <a:pt x="5370" y="164"/>
                  </a:cubicBezTo>
                  <a:cubicBezTo>
                    <a:pt x="5312" y="152"/>
                    <a:pt x="5256" y="146"/>
                    <a:pt x="5201" y="146"/>
                  </a:cubicBezTo>
                  <a:cubicBezTo>
                    <a:pt x="5039" y="146"/>
                    <a:pt x="4890" y="197"/>
                    <a:pt x="4775" y="295"/>
                  </a:cubicBezTo>
                  <a:cubicBezTo>
                    <a:pt x="4429" y="593"/>
                    <a:pt x="4477" y="1081"/>
                    <a:pt x="4632" y="1462"/>
                  </a:cubicBezTo>
                  <a:cubicBezTo>
                    <a:pt x="4763" y="1772"/>
                    <a:pt x="4965" y="2057"/>
                    <a:pt x="5215" y="2295"/>
                  </a:cubicBezTo>
                  <a:cubicBezTo>
                    <a:pt x="4787" y="2986"/>
                    <a:pt x="4132" y="3534"/>
                    <a:pt x="3370" y="3819"/>
                  </a:cubicBezTo>
                  <a:cubicBezTo>
                    <a:pt x="2976" y="3963"/>
                    <a:pt x="2559" y="4034"/>
                    <a:pt x="2141" y="4034"/>
                  </a:cubicBezTo>
                  <a:cubicBezTo>
                    <a:pt x="1524" y="4034"/>
                    <a:pt x="904" y="3880"/>
                    <a:pt x="357" y="3581"/>
                  </a:cubicBezTo>
                  <a:cubicBezTo>
                    <a:pt x="322" y="3562"/>
                    <a:pt x="285" y="3553"/>
                    <a:pt x="248" y="3553"/>
                  </a:cubicBezTo>
                  <a:cubicBezTo>
                    <a:pt x="172" y="3553"/>
                    <a:pt x="100" y="3592"/>
                    <a:pt x="60" y="3665"/>
                  </a:cubicBezTo>
                  <a:cubicBezTo>
                    <a:pt x="0" y="3772"/>
                    <a:pt x="36" y="3903"/>
                    <a:pt x="131" y="3962"/>
                  </a:cubicBezTo>
                  <a:cubicBezTo>
                    <a:pt x="131" y="3974"/>
                    <a:pt x="143" y="3974"/>
                    <a:pt x="143" y="3974"/>
                  </a:cubicBezTo>
                  <a:cubicBezTo>
                    <a:pt x="753" y="4315"/>
                    <a:pt x="1447" y="4486"/>
                    <a:pt x="2140" y="4486"/>
                  </a:cubicBezTo>
                  <a:cubicBezTo>
                    <a:pt x="2611" y="4486"/>
                    <a:pt x="3081" y="4407"/>
                    <a:pt x="3524" y="4248"/>
                  </a:cubicBezTo>
                  <a:cubicBezTo>
                    <a:pt x="4370" y="3938"/>
                    <a:pt x="5096" y="3343"/>
                    <a:pt x="5572" y="2593"/>
                  </a:cubicBezTo>
                  <a:cubicBezTo>
                    <a:pt x="6011" y="2893"/>
                    <a:pt x="6527" y="3070"/>
                    <a:pt x="7057" y="3070"/>
                  </a:cubicBezTo>
                  <a:cubicBezTo>
                    <a:pt x="7074" y="3070"/>
                    <a:pt x="7091" y="3070"/>
                    <a:pt x="7108" y="3069"/>
                  </a:cubicBezTo>
                  <a:cubicBezTo>
                    <a:pt x="7513" y="3069"/>
                    <a:pt x="7918" y="2962"/>
                    <a:pt x="8275" y="2772"/>
                  </a:cubicBezTo>
                  <a:cubicBezTo>
                    <a:pt x="8561" y="3284"/>
                    <a:pt x="9001" y="3724"/>
                    <a:pt x="9549" y="4010"/>
                  </a:cubicBezTo>
                  <a:cubicBezTo>
                    <a:pt x="10062" y="4272"/>
                    <a:pt x="10646" y="4404"/>
                    <a:pt x="11258" y="4404"/>
                  </a:cubicBezTo>
                  <a:cubicBezTo>
                    <a:pt x="11812" y="4404"/>
                    <a:pt x="12389" y="4296"/>
                    <a:pt x="12954" y="4081"/>
                  </a:cubicBezTo>
                  <a:cubicBezTo>
                    <a:pt x="13073" y="4034"/>
                    <a:pt x="13133" y="3903"/>
                    <a:pt x="13085" y="3784"/>
                  </a:cubicBezTo>
                  <a:cubicBezTo>
                    <a:pt x="13047" y="3698"/>
                    <a:pt x="12955" y="3642"/>
                    <a:pt x="12865" y="3642"/>
                  </a:cubicBezTo>
                  <a:cubicBezTo>
                    <a:pt x="12843" y="3642"/>
                    <a:pt x="12821" y="3646"/>
                    <a:pt x="12799" y="3653"/>
                  </a:cubicBezTo>
                  <a:cubicBezTo>
                    <a:pt x="12286" y="3852"/>
                    <a:pt x="11764" y="3951"/>
                    <a:pt x="11265" y="3951"/>
                  </a:cubicBezTo>
                  <a:cubicBezTo>
                    <a:pt x="10721" y="3951"/>
                    <a:pt x="10204" y="3835"/>
                    <a:pt x="9751" y="3605"/>
                  </a:cubicBezTo>
                  <a:cubicBezTo>
                    <a:pt x="9275" y="3355"/>
                    <a:pt x="8906" y="2974"/>
                    <a:pt x="8656" y="2534"/>
                  </a:cubicBezTo>
                  <a:cubicBezTo>
                    <a:pt x="9049" y="2248"/>
                    <a:pt x="9370" y="1855"/>
                    <a:pt x="9549" y="1402"/>
                  </a:cubicBezTo>
                  <a:cubicBezTo>
                    <a:pt x="9740" y="950"/>
                    <a:pt x="9728" y="331"/>
                    <a:pt x="9263" y="81"/>
                  </a:cubicBezTo>
                  <a:cubicBezTo>
                    <a:pt x="9162" y="27"/>
                    <a:pt x="9055" y="0"/>
                    <a:pt x="89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76"/>
            <p:cNvSpPr/>
            <p:nvPr/>
          </p:nvSpPr>
          <p:spPr>
            <a:xfrm>
              <a:off x="3168825" y="3385075"/>
              <a:ext cx="136950" cy="159850"/>
            </a:xfrm>
            <a:custGeom>
              <a:rect b="b" l="l" r="r" t="t"/>
              <a:pathLst>
                <a:path extrusionOk="0" h="6394" w="5478">
                  <a:moveTo>
                    <a:pt x="1418" y="500"/>
                  </a:moveTo>
                  <a:lnTo>
                    <a:pt x="4954" y="3989"/>
                  </a:lnTo>
                  <a:lnTo>
                    <a:pt x="3073" y="5894"/>
                  </a:lnTo>
                  <a:lnTo>
                    <a:pt x="418" y="3275"/>
                  </a:lnTo>
                  <a:lnTo>
                    <a:pt x="418" y="1524"/>
                  </a:lnTo>
                  <a:lnTo>
                    <a:pt x="1418" y="500"/>
                  </a:lnTo>
                  <a:close/>
                  <a:moveTo>
                    <a:pt x="1418" y="0"/>
                  </a:moveTo>
                  <a:cubicBezTo>
                    <a:pt x="1370" y="0"/>
                    <a:pt x="1311" y="24"/>
                    <a:pt x="1275" y="60"/>
                  </a:cubicBezTo>
                  <a:lnTo>
                    <a:pt x="60" y="1298"/>
                  </a:lnTo>
                  <a:cubicBezTo>
                    <a:pt x="25" y="1334"/>
                    <a:pt x="1" y="1381"/>
                    <a:pt x="1" y="1441"/>
                  </a:cubicBezTo>
                  <a:lnTo>
                    <a:pt x="13" y="3370"/>
                  </a:lnTo>
                  <a:cubicBezTo>
                    <a:pt x="13" y="3417"/>
                    <a:pt x="37" y="3477"/>
                    <a:pt x="72" y="3513"/>
                  </a:cubicBezTo>
                  <a:lnTo>
                    <a:pt x="2930" y="6334"/>
                  </a:lnTo>
                  <a:cubicBezTo>
                    <a:pt x="2966" y="6370"/>
                    <a:pt x="3025" y="6394"/>
                    <a:pt x="3073" y="6394"/>
                  </a:cubicBezTo>
                  <a:cubicBezTo>
                    <a:pt x="3132" y="6394"/>
                    <a:pt x="3180" y="6370"/>
                    <a:pt x="3228" y="6334"/>
                  </a:cubicBezTo>
                  <a:lnTo>
                    <a:pt x="5394" y="4132"/>
                  </a:lnTo>
                  <a:cubicBezTo>
                    <a:pt x="5478" y="4048"/>
                    <a:pt x="5478" y="3929"/>
                    <a:pt x="5394" y="3846"/>
                  </a:cubicBezTo>
                  <a:lnTo>
                    <a:pt x="1561" y="60"/>
                  </a:lnTo>
                  <a:cubicBezTo>
                    <a:pt x="1525" y="24"/>
                    <a:pt x="1477" y="12"/>
                    <a:pt x="14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76"/>
            <p:cNvSpPr/>
            <p:nvPr/>
          </p:nvSpPr>
          <p:spPr>
            <a:xfrm>
              <a:off x="3168825" y="3415900"/>
              <a:ext cx="35150" cy="58500"/>
            </a:xfrm>
            <a:custGeom>
              <a:rect b="b" l="l" r="r" t="t"/>
              <a:pathLst>
                <a:path extrusionOk="0" h="2340" w="1406">
                  <a:moveTo>
                    <a:pt x="418" y="696"/>
                  </a:moveTo>
                  <a:lnTo>
                    <a:pt x="882" y="1160"/>
                  </a:lnTo>
                  <a:lnTo>
                    <a:pt x="418" y="1637"/>
                  </a:lnTo>
                  <a:lnTo>
                    <a:pt x="418" y="696"/>
                  </a:lnTo>
                  <a:close/>
                  <a:moveTo>
                    <a:pt x="206" y="0"/>
                  </a:moveTo>
                  <a:cubicBezTo>
                    <a:pt x="181" y="0"/>
                    <a:pt x="156" y="6"/>
                    <a:pt x="132" y="17"/>
                  </a:cubicBezTo>
                  <a:cubicBezTo>
                    <a:pt x="49" y="53"/>
                    <a:pt x="1" y="125"/>
                    <a:pt x="1" y="208"/>
                  </a:cubicBezTo>
                  <a:lnTo>
                    <a:pt x="13" y="2137"/>
                  </a:lnTo>
                  <a:cubicBezTo>
                    <a:pt x="13" y="2220"/>
                    <a:pt x="60" y="2292"/>
                    <a:pt x="144" y="2327"/>
                  </a:cubicBezTo>
                  <a:cubicBezTo>
                    <a:pt x="168" y="2339"/>
                    <a:pt x="191" y="2339"/>
                    <a:pt x="215" y="2339"/>
                  </a:cubicBezTo>
                  <a:cubicBezTo>
                    <a:pt x="275" y="2339"/>
                    <a:pt x="322" y="2315"/>
                    <a:pt x="370" y="2280"/>
                  </a:cubicBezTo>
                  <a:lnTo>
                    <a:pt x="1323" y="1303"/>
                  </a:lnTo>
                  <a:cubicBezTo>
                    <a:pt x="1406" y="1232"/>
                    <a:pt x="1406" y="1101"/>
                    <a:pt x="1323" y="1018"/>
                  </a:cubicBezTo>
                  <a:lnTo>
                    <a:pt x="346" y="53"/>
                  </a:lnTo>
                  <a:cubicBezTo>
                    <a:pt x="307" y="21"/>
                    <a:pt x="256" y="0"/>
                    <a:pt x="2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7" name="Google Shape;2187;p76"/>
          <p:cNvGrpSpPr/>
          <p:nvPr/>
        </p:nvGrpSpPr>
        <p:grpSpPr>
          <a:xfrm>
            <a:off x="5373520" y="3608514"/>
            <a:ext cx="578075" cy="685450"/>
            <a:chOff x="611675" y="3772100"/>
            <a:chExt cx="578075" cy="685450"/>
          </a:xfrm>
        </p:grpSpPr>
        <p:sp>
          <p:nvSpPr>
            <p:cNvPr id="2188" name="Google Shape;2188;p76"/>
            <p:cNvSpPr/>
            <p:nvPr/>
          </p:nvSpPr>
          <p:spPr>
            <a:xfrm>
              <a:off x="849800" y="4021975"/>
              <a:ext cx="99150" cy="383475"/>
            </a:xfrm>
            <a:custGeom>
              <a:rect b="b" l="l" r="r" t="t"/>
              <a:pathLst>
                <a:path extrusionOk="0" h="15339" w="3966">
                  <a:moveTo>
                    <a:pt x="1167" y="611"/>
                  </a:moveTo>
                  <a:lnTo>
                    <a:pt x="3406" y="14208"/>
                  </a:lnTo>
                  <a:lnTo>
                    <a:pt x="3406" y="14208"/>
                  </a:lnTo>
                  <a:lnTo>
                    <a:pt x="2298" y="12398"/>
                  </a:lnTo>
                  <a:lnTo>
                    <a:pt x="417" y="1004"/>
                  </a:lnTo>
                  <a:cubicBezTo>
                    <a:pt x="691" y="932"/>
                    <a:pt x="953" y="801"/>
                    <a:pt x="1167" y="611"/>
                  </a:cubicBezTo>
                  <a:close/>
                  <a:moveTo>
                    <a:pt x="1293" y="1"/>
                  </a:moveTo>
                  <a:cubicBezTo>
                    <a:pt x="1227" y="1"/>
                    <a:pt x="1171" y="25"/>
                    <a:pt x="1131" y="75"/>
                  </a:cubicBezTo>
                  <a:cubicBezTo>
                    <a:pt x="905" y="397"/>
                    <a:pt x="560" y="611"/>
                    <a:pt x="179" y="670"/>
                  </a:cubicBezTo>
                  <a:cubicBezTo>
                    <a:pt x="119" y="670"/>
                    <a:pt x="72" y="706"/>
                    <a:pt x="48" y="742"/>
                  </a:cubicBezTo>
                  <a:cubicBezTo>
                    <a:pt x="12" y="789"/>
                    <a:pt x="0" y="837"/>
                    <a:pt x="12" y="885"/>
                  </a:cubicBezTo>
                  <a:lnTo>
                    <a:pt x="1929" y="12493"/>
                  </a:lnTo>
                  <a:cubicBezTo>
                    <a:pt x="1929" y="12517"/>
                    <a:pt x="1941" y="12541"/>
                    <a:pt x="1953" y="12565"/>
                  </a:cubicBezTo>
                  <a:lnTo>
                    <a:pt x="3596" y="15244"/>
                  </a:lnTo>
                  <a:cubicBezTo>
                    <a:pt x="3632" y="15303"/>
                    <a:pt x="3691" y="15339"/>
                    <a:pt x="3751" y="15339"/>
                  </a:cubicBezTo>
                  <a:cubicBezTo>
                    <a:pt x="3775" y="15339"/>
                    <a:pt x="3798" y="15339"/>
                    <a:pt x="3822" y="15327"/>
                  </a:cubicBezTo>
                  <a:cubicBezTo>
                    <a:pt x="3906" y="15291"/>
                    <a:pt x="3965" y="15208"/>
                    <a:pt x="3941" y="15113"/>
                  </a:cubicBezTo>
                  <a:lnTo>
                    <a:pt x="1477" y="158"/>
                  </a:lnTo>
                  <a:cubicBezTo>
                    <a:pt x="1465" y="87"/>
                    <a:pt x="1405" y="16"/>
                    <a:pt x="1334" y="4"/>
                  </a:cubicBezTo>
                  <a:cubicBezTo>
                    <a:pt x="1320" y="2"/>
                    <a:pt x="1306" y="1"/>
                    <a:pt x="1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76"/>
            <p:cNvSpPr/>
            <p:nvPr/>
          </p:nvSpPr>
          <p:spPr>
            <a:xfrm>
              <a:off x="657500" y="4012525"/>
              <a:ext cx="181000" cy="359600"/>
            </a:xfrm>
            <a:custGeom>
              <a:rect b="b" l="l" r="r" t="t"/>
              <a:pathLst>
                <a:path extrusionOk="0" h="14384" w="7240">
                  <a:moveTo>
                    <a:pt x="6156" y="644"/>
                  </a:moveTo>
                  <a:cubicBezTo>
                    <a:pt x="6311" y="882"/>
                    <a:pt x="6526" y="1072"/>
                    <a:pt x="6776" y="1215"/>
                  </a:cubicBezTo>
                  <a:lnTo>
                    <a:pt x="2275" y="11859"/>
                  </a:lnTo>
                  <a:lnTo>
                    <a:pt x="775" y="13359"/>
                  </a:lnTo>
                  <a:lnTo>
                    <a:pt x="6156" y="644"/>
                  </a:lnTo>
                  <a:close/>
                  <a:moveTo>
                    <a:pt x="6145" y="1"/>
                  </a:moveTo>
                  <a:cubicBezTo>
                    <a:pt x="6061" y="1"/>
                    <a:pt x="5990" y="36"/>
                    <a:pt x="5954" y="108"/>
                  </a:cubicBezTo>
                  <a:lnTo>
                    <a:pt x="37" y="14121"/>
                  </a:lnTo>
                  <a:cubicBezTo>
                    <a:pt x="1" y="14205"/>
                    <a:pt x="37" y="14300"/>
                    <a:pt x="108" y="14348"/>
                  </a:cubicBezTo>
                  <a:cubicBezTo>
                    <a:pt x="144" y="14371"/>
                    <a:pt x="180" y="14383"/>
                    <a:pt x="215" y="14383"/>
                  </a:cubicBezTo>
                  <a:cubicBezTo>
                    <a:pt x="263" y="14383"/>
                    <a:pt x="310" y="14360"/>
                    <a:pt x="358" y="14324"/>
                  </a:cubicBezTo>
                  <a:lnTo>
                    <a:pt x="2573" y="12097"/>
                  </a:lnTo>
                  <a:cubicBezTo>
                    <a:pt x="2596" y="12085"/>
                    <a:pt x="2608" y="12062"/>
                    <a:pt x="2620" y="12038"/>
                  </a:cubicBezTo>
                  <a:lnTo>
                    <a:pt x="7204" y="1203"/>
                  </a:lnTo>
                  <a:cubicBezTo>
                    <a:pt x="7240" y="1096"/>
                    <a:pt x="7192" y="989"/>
                    <a:pt x="7097" y="941"/>
                  </a:cubicBezTo>
                  <a:cubicBezTo>
                    <a:pt x="6740" y="786"/>
                    <a:pt x="6454" y="489"/>
                    <a:pt x="6311" y="120"/>
                  </a:cubicBezTo>
                  <a:cubicBezTo>
                    <a:pt x="6287" y="48"/>
                    <a:pt x="6216" y="1"/>
                    <a:pt x="61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76"/>
            <p:cNvSpPr/>
            <p:nvPr/>
          </p:nvSpPr>
          <p:spPr>
            <a:xfrm>
              <a:off x="802475" y="3958000"/>
              <a:ext cx="94375" cy="90575"/>
            </a:xfrm>
            <a:custGeom>
              <a:rect b="b" l="l" r="r" t="t"/>
              <a:pathLst>
                <a:path extrusionOk="0" h="3623" w="3775">
                  <a:moveTo>
                    <a:pt x="1858" y="384"/>
                  </a:moveTo>
                  <a:cubicBezTo>
                    <a:pt x="1917" y="384"/>
                    <a:pt x="1965" y="384"/>
                    <a:pt x="2024" y="396"/>
                  </a:cubicBezTo>
                  <a:cubicBezTo>
                    <a:pt x="2810" y="491"/>
                    <a:pt x="3370" y="1193"/>
                    <a:pt x="3274" y="1979"/>
                  </a:cubicBezTo>
                  <a:cubicBezTo>
                    <a:pt x="3239" y="2360"/>
                    <a:pt x="3048" y="2694"/>
                    <a:pt x="2739" y="2932"/>
                  </a:cubicBezTo>
                  <a:cubicBezTo>
                    <a:pt x="2487" y="3133"/>
                    <a:pt x="2185" y="3240"/>
                    <a:pt x="1868" y="3240"/>
                  </a:cubicBezTo>
                  <a:cubicBezTo>
                    <a:pt x="1809" y="3240"/>
                    <a:pt x="1750" y="3237"/>
                    <a:pt x="1691" y="3229"/>
                  </a:cubicBezTo>
                  <a:cubicBezTo>
                    <a:pt x="1310" y="3182"/>
                    <a:pt x="977" y="2991"/>
                    <a:pt x="738" y="2694"/>
                  </a:cubicBezTo>
                  <a:cubicBezTo>
                    <a:pt x="500" y="2396"/>
                    <a:pt x="393" y="2027"/>
                    <a:pt x="441" y="1646"/>
                  </a:cubicBezTo>
                  <a:cubicBezTo>
                    <a:pt x="488" y="1265"/>
                    <a:pt x="679" y="931"/>
                    <a:pt x="977" y="693"/>
                  </a:cubicBezTo>
                  <a:cubicBezTo>
                    <a:pt x="1227" y="491"/>
                    <a:pt x="1536" y="384"/>
                    <a:pt x="1858" y="384"/>
                  </a:cubicBezTo>
                  <a:close/>
                  <a:moveTo>
                    <a:pt x="1847" y="1"/>
                  </a:moveTo>
                  <a:cubicBezTo>
                    <a:pt x="1448" y="1"/>
                    <a:pt x="1059" y="133"/>
                    <a:pt x="738" y="384"/>
                  </a:cubicBezTo>
                  <a:cubicBezTo>
                    <a:pt x="357" y="693"/>
                    <a:pt x="119" y="1122"/>
                    <a:pt x="60" y="1598"/>
                  </a:cubicBezTo>
                  <a:cubicBezTo>
                    <a:pt x="0" y="2074"/>
                    <a:pt x="131" y="2551"/>
                    <a:pt x="429" y="2932"/>
                  </a:cubicBezTo>
                  <a:cubicBezTo>
                    <a:pt x="738" y="3313"/>
                    <a:pt x="1167" y="3551"/>
                    <a:pt x="1643" y="3610"/>
                  </a:cubicBezTo>
                  <a:cubicBezTo>
                    <a:pt x="1715" y="3622"/>
                    <a:pt x="1786" y="3622"/>
                    <a:pt x="1858" y="3622"/>
                  </a:cubicBezTo>
                  <a:cubicBezTo>
                    <a:pt x="2763" y="3622"/>
                    <a:pt x="3548" y="2944"/>
                    <a:pt x="3655" y="2027"/>
                  </a:cubicBezTo>
                  <a:cubicBezTo>
                    <a:pt x="3775" y="1039"/>
                    <a:pt x="3060" y="134"/>
                    <a:pt x="2072" y="15"/>
                  </a:cubicBezTo>
                  <a:cubicBezTo>
                    <a:pt x="1997" y="5"/>
                    <a:pt x="1922" y="1"/>
                    <a:pt x="18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76"/>
            <p:cNvSpPr/>
            <p:nvPr/>
          </p:nvSpPr>
          <p:spPr>
            <a:xfrm>
              <a:off x="837600" y="3900300"/>
              <a:ext cx="38700" cy="68800"/>
            </a:xfrm>
            <a:custGeom>
              <a:rect b="b" l="l" r="r" t="t"/>
              <a:pathLst>
                <a:path extrusionOk="0" h="2752" w="1548">
                  <a:moveTo>
                    <a:pt x="643" y="406"/>
                  </a:moveTo>
                  <a:lnTo>
                    <a:pt x="1131" y="465"/>
                  </a:lnTo>
                  <a:lnTo>
                    <a:pt x="917" y="2346"/>
                  </a:lnTo>
                  <a:lnTo>
                    <a:pt x="417" y="2287"/>
                  </a:lnTo>
                  <a:lnTo>
                    <a:pt x="643" y="406"/>
                  </a:lnTo>
                  <a:close/>
                  <a:moveTo>
                    <a:pt x="500" y="1"/>
                  </a:moveTo>
                  <a:cubicBezTo>
                    <a:pt x="453" y="1"/>
                    <a:pt x="405" y="13"/>
                    <a:pt x="357" y="37"/>
                  </a:cubicBezTo>
                  <a:cubicBezTo>
                    <a:pt x="322" y="72"/>
                    <a:pt x="298" y="120"/>
                    <a:pt x="286" y="168"/>
                  </a:cubicBezTo>
                  <a:lnTo>
                    <a:pt x="24" y="2442"/>
                  </a:lnTo>
                  <a:cubicBezTo>
                    <a:pt x="0" y="2537"/>
                    <a:pt x="84" y="2632"/>
                    <a:pt x="191" y="2644"/>
                  </a:cubicBezTo>
                  <a:lnTo>
                    <a:pt x="1060" y="2751"/>
                  </a:lnTo>
                  <a:lnTo>
                    <a:pt x="1084" y="2751"/>
                  </a:lnTo>
                  <a:cubicBezTo>
                    <a:pt x="1119" y="2751"/>
                    <a:pt x="1167" y="2739"/>
                    <a:pt x="1203" y="2716"/>
                  </a:cubicBezTo>
                  <a:cubicBezTo>
                    <a:pt x="1238" y="2680"/>
                    <a:pt x="1262" y="2632"/>
                    <a:pt x="1274" y="2585"/>
                  </a:cubicBezTo>
                  <a:lnTo>
                    <a:pt x="1536" y="322"/>
                  </a:lnTo>
                  <a:cubicBezTo>
                    <a:pt x="1548" y="215"/>
                    <a:pt x="1477" y="120"/>
                    <a:pt x="1369" y="108"/>
                  </a:cubicBezTo>
                  <a:lnTo>
                    <a:pt x="50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76"/>
            <p:cNvSpPr/>
            <p:nvPr/>
          </p:nvSpPr>
          <p:spPr>
            <a:xfrm>
              <a:off x="920925" y="4010750"/>
              <a:ext cx="226850" cy="389050"/>
            </a:xfrm>
            <a:custGeom>
              <a:rect b="b" l="l" r="r" t="t"/>
              <a:pathLst>
                <a:path extrusionOk="0" h="15562" w="9074">
                  <a:moveTo>
                    <a:pt x="2716" y="0"/>
                  </a:moveTo>
                  <a:lnTo>
                    <a:pt x="1" y="1191"/>
                  </a:lnTo>
                  <a:lnTo>
                    <a:pt x="6359" y="15562"/>
                  </a:lnTo>
                  <a:lnTo>
                    <a:pt x="9074" y="14359"/>
                  </a:lnTo>
                  <a:lnTo>
                    <a:pt x="271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76"/>
            <p:cNvSpPr/>
            <p:nvPr/>
          </p:nvSpPr>
          <p:spPr>
            <a:xfrm>
              <a:off x="915575" y="4005825"/>
              <a:ext cx="237550" cy="398750"/>
            </a:xfrm>
            <a:custGeom>
              <a:rect b="b" l="l" r="r" t="t"/>
              <a:pathLst>
                <a:path extrusionOk="0" h="15950" w="9502">
                  <a:moveTo>
                    <a:pt x="2822" y="447"/>
                  </a:moveTo>
                  <a:lnTo>
                    <a:pt x="9026" y="14461"/>
                  </a:lnTo>
                  <a:lnTo>
                    <a:pt x="6668" y="15509"/>
                  </a:lnTo>
                  <a:lnTo>
                    <a:pt x="465" y="1495"/>
                  </a:lnTo>
                  <a:lnTo>
                    <a:pt x="2822" y="447"/>
                  </a:lnTo>
                  <a:close/>
                  <a:moveTo>
                    <a:pt x="2918" y="1"/>
                  </a:moveTo>
                  <a:cubicBezTo>
                    <a:pt x="2894" y="1"/>
                    <a:pt x="2870" y="7"/>
                    <a:pt x="2846" y="19"/>
                  </a:cubicBezTo>
                  <a:lnTo>
                    <a:pt x="144" y="1221"/>
                  </a:lnTo>
                  <a:cubicBezTo>
                    <a:pt x="36" y="1257"/>
                    <a:pt x="1" y="1376"/>
                    <a:pt x="36" y="1471"/>
                  </a:cubicBezTo>
                  <a:lnTo>
                    <a:pt x="6394" y="15842"/>
                  </a:lnTo>
                  <a:cubicBezTo>
                    <a:pt x="6418" y="15878"/>
                    <a:pt x="6454" y="15925"/>
                    <a:pt x="6501" y="15937"/>
                  </a:cubicBezTo>
                  <a:cubicBezTo>
                    <a:pt x="6525" y="15949"/>
                    <a:pt x="6549" y="15949"/>
                    <a:pt x="6573" y="15949"/>
                  </a:cubicBezTo>
                  <a:cubicBezTo>
                    <a:pt x="6597" y="15949"/>
                    <a:pt x="6621" y="15949"/>
                    <a:pt x="6656" y="15937"/>
                  </a:cubicBezTo>
                  <a:lnTo>
                    <a:pt x="9359" y="14735"/>
                  </a:lnTo>
                  <a:cubicBezTo>
                    <a:pt x="9454" y="14699"/>
                    <a:pt x="9502" y="14580"/>
                    <a:pt x="9454" y="14485"/>
                  </a:cubicBezTo>
                  <a:lnTo>
                    <a:pt x="3096" y="114"/>
                  </a:lnTo>
                  <a:cubicBezTo>
                    <a:pt x="3084" y="66"/>
                    <a:pt x="3037" y="30"/>
                    <a:pt x="2989" y="19"/>
                  </a:cubicBezTo>
                  <a:cubicBezTo>
                    <a:pt x="2965" y="7"/>
                    <a:pt x="2941" y="1"/>
                    <a:pt x="29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76"/>
            <p:cNvSpPr/>
            <p:nvPr/>
          </p:nvSpPr>
          <p:spPr>
            <a:xfrm>
              <a:off x="972425" y="4025625"/>
              <a:ext cx="30400" cy="18175"/>
            </a:xfrm>
            <a:custGeom>
              <a:rect b="b" l="l" r="r" t="t"/>
              <a:pathLst>
                <a:path extrusionOk="0" h="727" w="1216">
                  <a:moveTo>
                    <a:pt x="995" y="1"/>
                  </a:moveTo>
                  <a:cubicBezTo>
                    <a:pt x="973" y="1"/>
                    <a:pt x="951" y="4"/>
                    <a:pt x="929" y="12"/>
                  </a:cubicBezTo>
                  <a:lnTo>
                    <a:pt x="144" y="370"/>
                  </a:lnTo>
                  <a:cubicBezTo>
                    <a:pt x="48" y="405"/>
                    <a:pt x="1" y="524"/>
                    <a:pt x="48" y="620"/>
                  </a:cubicBezTo>
                  <a:cubicBezTo>
                    <a:pt x="72" y="691"/>
                    <a:pt x="144" y="727"/>
                    <a:pt x="215" y="727"/>
                  </a:cubicBezTo>
                  <a:cubicBezTo>
                    <a:pt x="239" y="727"/>
                    <a:pt x="275" y="727"/>
                    <a:pt x="298" y="715"/>
                  </a:cubicBezTo>
                  <a:lnTo>
                    <a:pt x="1084" y="370"/>
                  </a:lnTo>
                  <a:cubicBezTo>
                    <a:pt x="1179" y="322"/>
                    <a:pt x="1215" y="215"/>
                    <a:pt x="1179" y="120"/>
                  </a:cubicBezTo>
                  <a:cubicBezTo>
                    <a:pt x="1143" y="46"/>
                    <a:pt x="1070" y="1"/>
                    <a:pt x="9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76"/>
            <p:cNvSpPr/>
            <p:nvPr/>
          </p:nvSpPr>
          <p:spPr>
            <a:xfrm>
              <a:off x="979275" y="4040925"/>
              <a:ext cx="30375" cy="18350"/>
            </a:xfrm>
            <a:custGeom>
              <a:rect b="b" l="l" r="r" t="t"/>
              <a:pathLst>
                <a:path extrusionOk="0" h="734" w="1215">
                  <a:moveTo>
                    <a:pt x="997" y="1"/>
                  </a:moveTo>
                  <a:cubicBezTo>
                    <a:pt x="970" y="1"/>
                    <a:pt x="943" y="7"/>
                    <a:pt x="917" y="20"/>
                  </a:cubicBezTo>
                  <a:lnTo>
                    <a:pt x="132" y="365"/>
                  </a:lnTo>
                  <a:cubicBezTo>
                    <a:pt x="36" y="401"/>
                    <a:pt x="1" y="520"/>
                    <a:pt x="36" y="615"/>
                  </a:cubicBezTo>
                  <a:cubicBezTo>
                    <a:pt x="72" y="686"/>
                    <a:pt x="143" y="734"/>
                    <a:pt x="215" y="734"/>
                  </a:cubicBezTo>
                  <a:cubicBezTo>
                    <a:pt x="239" y="734"/>
                    <a:pt x="263" y="722"/>
                    <a:pt x="286" y="710"/>
                  </a:cubicBezTo>
                  <a:lnTo>
                    <a:pt x="1072" y="365"/>
                  </a:lnTo>
                  <a:cubicBezTo>
                    <a:pt x="1167" y="317"/>
                    <a:pt x="1215" y="210"/>
                    <a:pt x="1167" y="115"/>
                  </a:cubicBezTo>
                  <a:cubicBezTo>
                    <a:pt x="1141" y="45"/>
                    <a:pt x="1070" y="1"/>
                    <a:pt x="9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76"/>
            <p:cNvSpPr/>
            <p:nvPr/>
          </p:nvSpPr>
          <p:spPr>
            <a:xfrm>
              <a:off x="985825" y="4056125"/>
              <a:ext cx="30675" cy="18350"/>
            </a:xfrm>
            <a:custGeom>
              <a:rect b="b" l="l" r="r" t="t"/>
              <a:pathLst>
                <a:path extrusionOk="0" h="734" w="1227">
                  <a:moveTo>
                    <a:pt x="1007" y="0"/>
                  </a:moveTo>
                  <a:cubicBezTo>
                    <a:pt x="981" y="0"/>
                    <a:pt x="955" y="6"/>
                    <a:pt x="929" y="19"/>
                  </a:cubicBezTo>
                  <a:lnTo>
                    <a:pt x="143" y="364"/>
                  </a:lnTo>
                  <a:cubicBezTo>
                    <a:pt x="48" y="400"/>
                    <a:pt x="1" y="519"/>
                    <a:pt x="48" y="614"/>
                  </a:cubicBezTo>
                  <a:cubicBezTo>
                    <a:pt x="72" y="685"/>
                    <a:pt x="143" y="733"/>
                    <a:pt x="227" y="733"/>
                  </a:cubicBezTo>
                  <a:cubicBezTo>
                    <a:pt x="251" y="733"/>
                    <a:pt x="274" y="721"/>
                    <a:pt x="298" y="709"/>
                  </a:cubicBezTo>
                  <a:lnTo>
                    <a:pt x="1084" y="364"/>
                  </a:lnTo>
                  <a:cubicBezTo>
                    <a:pt x="1179" y="328"/>
                    <a:pt x="1227" y="209"/>
                    <a:pt x="1179" y="114"/>
                  </a:cubicBezTo>
                  <a:cubicBezTo>
                    <a:pt x="1144" y="44"/>
                    <a:pt x="1078" y="0"/>
                    <a:pt x="10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76"/>
            <p:cNvSpPr/>
            <p:nvPr/>
          </p:nvSpPr>
          <p:spPr>
            <a:xfrm>
              <a:off x="992675" y="4071300"/>
              <a:ext cx="30375" cy="18350"/>
            </a:xfrm>
            <a:custGeom>
              <a:rect b="b" l="l" r="r" t="t"/>
              <a:pathLst>
                <a:path extrusionOk="0" h="734" w="1215">
                  <a:moveTo>
                    <a:pt x="1002" y="0"/>
                  </a:moveTo>
                  <a:cubicBezTo>
                    <a:pt x="975" y="0"/>
                    <a:pt x="946" y="6"/>
                    <a:pt x="917" y="19"/>
                  </a:cubicBezTo>
                  <a:lnTo>
                    <a:pt x="143" y="364"/>
                  </a:lnTo>
                  <a:cubicBezTo>
                    <a:pt x="36" y="412"/>
                    <a:pt x="0" y="519"/>
                    <a:pt x="36" y="614"/>
                  </a:cubicBezTo>
                  <a:cubicBezTo>
                    <a:pt x="72" y="686"/>
                    <a:pt x="143" y="733"/>
                    <a:pt x="215" y="733"/>
                  </a:cubicBezTo>
                  <a:cubicBezTo>
                    <a:pt x="238" y="733"/>
                    <a:pt x="274" y="721"/>
                    <a:pt x="298" y="710"/>
                  </a:cubicBezTo>
                  <a:lnTo>
                    <a:pt x="1072" y="364"/>
                  </a:lnTo>
                  <a:cubicBezTo>
                    <a:pt x="1179" y="329"/>
                    <a:pt x="1215" y="209"/>
                    <a:pt x="1179" y="114"/>
                  </a:cubicBezTo>
                  <a:cubicBezTo>
                    <a:pt x="1144" y="44"/>
                    <a:pt x="1077" y="0"/>
                    <a:pt x="10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76"/>
            <p:cNvSpPr/>
            <p:nvPr/>
          </p:nvSpPr>
          <p:spPr>
            <a:xfrm>
              <a:off x="999225" y="4086475"/>
              <a:ext cx="30675" cy="18350"/>
            </a:xfrm>
            <a:custGeom>
              <a:rect b="b" l="l" r="r" t="t"/>
              <a:pathLst>
                <a:path extrusionOk="0" h="734" w="1227">
                  <a:moveTo>
                    <a:pt x="1009" y="0"/>
                  </a:moveTo>
                  <a:cubicBezTo>
                    <a:pt x="982" y="0"/>
                    <a:pt x="954" y="6"/>
                    <a:pt x="929" y="19"/>
                  </a:cubicBezTo>
                  <a:lnTo>
                    <a:pt x="143" y="364"/>
                  </a:lnTo>
                  <a:cubicBezTo>
                    <a:pt x="48" y="412"/>
                    <a:pt x="0" y="519"/>
                    <a:pt x="48" y="614"/>
                  </a:cubicBezTo>
                  <a:cubicBezTo>
                    <a:pt x="84" y="686"/>
                    <a:pt x="155" y="734"/>
                    <a:pt x="227" y="734"/>
                  </a:cubicBezTo>
                  <a:cubicBezTo>
                    <a:pt x="250" y="734"/>
                    <a:pt x="274" y="722"/>
                    <a:pt x="298" y="722"/>
                  </a:cubicBezTo>
                  <a:lnTo>
                    <a:pt x="1084" y="364"/>
                  </a:lnTo>
                  <a:cubicBezTo>
                    <a:pt x="1179" y="329"/>
                    <a:pt x="1227" y="210"/>
                    <a:pt x="1179" y="114"/>
                  </a:cubicBezTo>
                  <a:cubicBezTo>
                    <a:pt x="1153" y="45"/>
                    <a:pt x="1082"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76"/>
            <p:cNvSpPr/>
            <p:nvPr/>
          </p:nvSpPr>
          <p:spPr>
            <a:xfrm>
              <a:off x="1006075" y="4101650"/>
              <a:ext cx="30675" cy="18350"/>
            </a:xfrm>
            <a:custGeom>
              <a:rect b="b" l="l" r="r" t="t"/>
              <a:pathLst>
                <a:path extrusionOk="0" h="734" w="1227">
                  <a:moveTo>
                    <a:pt x="1007" y="1"/>
                  </a:moveTo>
                  <a:cubicBezTo>
                    <a:pt x="981" y="1"/>
                    <a:pt x="954" y="7"/>
                    <a:pt x="929" y="19"/>
                  </a:cubicBezTo>
                  <a:lnTo>
                    <a:pt x="143" y="365"/>
                  </a:lnTo>
                  <a:cubicBezTo>
                    <a:pt x="48" y="412"/>
                    <a:pt x="0" y="519"/>
                    <a:pt x="48" y="615"/>
                  </a:cubicBezTo>
                  <a:cubicBezTo>
                    <a:pt x="72" y="686"/>
                    <a:pt x="143" y="734"/>
                    <a:pt x="214" y="734"/>
                  </a:cubicBezTo>
                  <a:cubicBezTo>
                    <a:pt x="250" y="734"/>
                    <a:pt x="274" y="734"/>
                    <a:pt x="298" y="722"/>
                  </a:cubicBezTo>
                  <a:lnTo>
                    <a:pt x="1084" y="377"/>
                  </a:lnTo>
                  <a:cubicBezTo>
                    <a:pt x="1179" y="329"/>
                    <a:pt x="1226" y="210"/>
                    <a:pt x="1179" y="115"/>
                  </a:cubicBezTo>
                  <a:cubicBezTo>
                    <a:pt x="1144" y="45"/>
                    <a:pt x="1077" y="1"/>
                    <a:pt x="10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76"/>
            <p:cNvSpPr/>
            <p:nvPr/>
          </p:nvSpPr>
          <p:spPr>
            <a:xfrm>
              <a:off x="1012900" y="4116975"/>
              <a:ext cx="30400" cy="18200"/>
            </a:xfrm>
            <a:custGeom>
              <a:rect b="b" l="l" r="r" t="t"/>
              <a:pathLst>
                <a:path extrusionOk="0" h="728" w="1216">
                  <a:moveTo>
                    <a:pt x="994" y="0"/>
                  </a:moveTo>
                  <a:cubicBezTo>
                    <a:pt x="968" y="0"/>
                    <a:pt x="942" y="4"/>
                    <a:pt x="918" y="14"/>
                  </a:cubicBezTo>
                  <a:lnTo>
                    <a:pt x="132" y="359"/>
                  </a:lnTo>
                  <a:cubicBezTo>
                    <a:pt x="37" y="407"/>
                    <a:pt x="1" y="514"/>
                    <a:pt x="37" y="621"/>
                  </a:cubicBezTo>
                  <a:cubicBezTo>
                    <a:pt x="72" y="692"/>
                    <a:pt x="144" y="728"/>
                    <a:pt x="215" y="728"/>
                  </a:cubicBezTo>
                  <a:cubicBezTo>
                    <a:pt x="239" y="728"/>
                    <a:pt x="263" y="728"/>
                    <a:pt x="299" y="716"/>
                  </a:cubicBezTo>
                  <a:lnTo>
                    <a:pt x="1073" y="371"/>
                  </a:lnTo>
                  <a:cubicBezTo>
                    <a:pt x="1168" y="323"/>
                    <a:pt x="1215" y="216"/>
                    <a:pt x="1180" y="109"/>
                  </a:cubicBezTo>
                  <a:cubicBezTo>
                    <a:pt x="1144" y="38"/>
                    <a:pt x="1069" y="0"/>
                    <a:pt x="9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76"/>
            <p:cNvSpPr/>
            <p:nvPr/>
          </p:nvSpPr>
          <p:spPr>
            <a:xfrm>
              <a:off x="1019450" y="4132150"/>
              <a:ext cx="30700" cy="18225"/>
            </a:xfrm>
            <a:custGeom>
              <a:rect b="b" l="l" r="r" t="t"/>
              <a:pathLst>
                <a:path extrusionOk="0" h="729" w="1228">
                  <a:moveTo>
                    <a:pt x="1004" y="0"/>
                  </a:moveTo>
                  <a:cubicBezTo>
                    <a:pt x="979" y="0"/>
                    <a:pt x="953" y="5"/>
                    <a:pt x="930" y="14"/>
                  </a:cubicBezTo>
                  <a:lnTo>
                    <a:pt x="144" y="359"/>
                  </a:lnTo>
                  <a:cubicBezTo>
                    <a:pt x="49" y="407"/>
                    <a:pt x="1" y="526"/>
                    <a:pt x="49" y="621"/>
                  </a:cubicBezTo>
                  <a:cubicBezTo>
                    <a:pt x="84" y="692"/>
                    <a:pt x="144" y="728"/>
                    <a:pt x="227" y="728"/>
                  </a:cubicBezTo>
                  <a:cubicBezTo>
                    <a:pt x="251" y="728"/>
                    <a:pt x="275" y="728"/>
                    <a:pt x="299" y="716"/>
                  </a:cubicBezTo>
                  <a:lnTo>
                    <a:pt x="1084" y="371"/>
                  </a:lnTo>
                  <a:cubicBezTo>
                    <a:pt x="1180" y="323"/>
                    <a:pt x="1227" y="216"/>
                    <a:pt x="1180" y="121"/>
                  </a:cubicBezTo>
                  <a:cubicBezTo>
                    <a:pt x="1153" y="41"/>
                    <a:pt x="1079" y="0"/>
                    <a:pt x="10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76"/>
            <p:cNvSpPr/>
            <p:nvPr/>
          </p:nvSpPr>
          <p:spPr>
            <a:xfrm>
              <a:off x="1026300" y="4147375"/>
              <a:ext cx="30400" cy="18175"/>
            </a:xfrm>
            <a:custGeom>
              <a:rect b="b" l="l" r="r" t="t"/>
              <a:pathLst>
                <a:path extrusionOk="0" h="727" w="1216">
                  <a:moveTo>
                    <a:pt x="995" y="0"/>
                  </a:moveTo>
                  <a:cubicBezTo>
                    <a:pt x="973" y="0"/>
                    <a:pt x="951" y="4"/>
                    <a:pt x="929" y="12"/>
                  </a:cubicBezTo>
                  <a:lnTo>
                    <a:pt x="144" y="369"/>
                  </a:lnTo>
                  <a:cubicBezTo>
                    <a:pt x="48" y="405"/>
                    <a:pt x="1" y="524"/>
                    <a:pt x="48" y="619"/>
                  </a:cubicBezTo>
                  <a:cubicBezTo>
                    <a:pt x="72" y="691"/>
                    <a:pt x="144" y="726"/>
                    <a:pt x="215" y="726"/>
                  </a:cubicBezTo>
                  <a:cubicBezTo>
                    <a:pt x="239" y="726"/>
                    <a:pt x="275" y="726"/>
                    <a:pt x="298" y="715"/>
                  </a:cubicBezTo>
                  <a:lnTo>
                    <a:pt x="1084" y="369"/>
                  </a:lnTo>
                  <a:cubicBezTo>
                    <a:pt x="1179" y="322"/>
                    <a:pt x="1215" y="214"/>
                    <a:pt x="1179" y="119"/>
                  </a:cubicBezTo>
                  <a:cubicBezTo>
                    <a:pt x="1143" y="45"/>
                    <a:pt x="1070" y="0"/>
                    <a:pt x="9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76"/>
            <p:cNvSpPr/>
            <p:nvPr/>
          </p:nvSpPr>
          <p:spPr>
            <a:xfrm>
              <a:off x="1033150" y="4162675"/>
              <a:ext cx="30400" cy="18350"/>
            </a:xfrm>
            <a:custGeom>
              <a:rect b="b" l="l" r="r" t="t"/>
              <a:pathLst>
                <a:path extrusionOk="0" h="734" w="1216">
                  <a:moveTo>
                    <a:pt x="997" y="0"/>
                  </a:moveTo>
                  <a:cubicBezTo>
                    <a:pt x="970" y="0"/>
                    <a:pt x="943" y="6"/>
                    <a:pt x="917" y="19"/>
                  </a:cubicBezTo>
                  <a:lnTo>
                    <a:pt x="132" y="364"/>
                  </a:lnTo>
                  <a:cubicBezTo>
                    <a:pt x="36" y="400"/>
                    <a:pt x="1" y="519"/>
                    <a:pt x="36" y="614"/>
                  </a:cubicBezTo>
                  <a:cubicBezTo>
                    <a:pt x="72" y="686"/>
                    <a:pt x="143" y="734"/>
                    <a:pt x="215" y="734"/>
                  </a:cubicBezTo>
                  <a:cubicBezTo>
                    <a:pt x="239" y="734"/>
                    <a:pt x="263" y="722"/>
                    <a:pt x="286" y="710"/>
                  </a:cubicBezTo>
                  <a:lnTo>
                    <a:pt x="1072" y="364"/>
                  </a:lnTo>
                  <a:cubicBezTo>
                    <a:pt x="1167" y="317"/>
                    <a:pt x="1215" y="210"/>
                    <a:pt x="1167" y="114"/>
                  </a:cubicBezTo>
                  <a:cubicBezTo>
                    <a:pt x="1141" y="45"/>
                    <a:pt x="1070" y="0"/>
                    <a:pt x="9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76"/>
            <p:cNvSpPr/>
            <p:nvPr/>
          </p:nvSpPr>
          <p:spPr>
            <a:xfrm>
              <a:off x="1039700" y="4177850"/>
              <a:ext cx="30675" cy="18350"/>
            </a:xfrm>
            <a:custGeom>
              <a:rect b="b" l="l" r="r" t="t"/>
              <a:pathLst>
                <a:path extrusionOk="0" h="734" w="1227">
                  <a:moveTo>
                    <a:pt x="1007" y="1"/>
                  </a:moveTo>
                  <a:cubicBezTo>
                    <a:pt x="981" y="1"/>
                    <a:pt x="955" y="7"/>
                    <a:pt x="929" y="19"/>
                  </a:cubicBezTo>
                  <a:lnTo>
                    <a:pt x="143" y="365"/>
                  </a:lnTo>
                  <a:cubicBezTo>
                    <a:pt x="48" y="400"/>
                    <a:pt x="1" y="519"/>
                    <a:pt x="48" y="615"/>
                  </a:cubicBezTo>
                  <a:cubicBezTo>
                    <a:pt x="72" y="686"/>
                    <a:pt x="143" y="734"/>
                    <a:pt x="215" y="734"/>
                  </a:cubicBezTo>
                  <a:cubicBezTo>
                    <a:pt x="251" y="734"/>
                    <a:pt x="274" y="722"/>
                    <a:pt x="298" y="710"/>
                  </a:cubicBezTo>
                  <a:lnTo>
                    <a:pt x="1084" y="365"/>
                  </a:lnTo>
                  <a:cubicBezTo>
                    <a:pt x="1179" y="329"/>
                    <a:pt x="1227" y="210"/>
                    <a:pt x="1179" y="115"/>
                  </a:cubicBezTo>
                  <a:cubicBezTo>
                    <a:pt x="1144" y="45"/>
                    <a:pt x="1078" y="1"/>
                    <a:pt x="10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76"/>
            <p:cNvSpPr/>
            <p:nvPr/>
          </p:nvSpPr>
          <p:spPr>
            <a:xfrm>
              <a:off x="1046550" y="4193025"/>
              <a:ext cx="30375" cy="18350"/>
            </a:xfrm>
            <a:custGeom>
              <a:rect b="b" l="l" r="r" t="t"/>
              <a:pathLst>
                <a:path extrusionOk="0" h="734" w="1215">
                  <a:moveTo>
                    <a:pt x="997" y="1"/>
                  </a:moveTo>
                  <a:cubicBezTo>
                    <a:pt x="970" y="1"/>
                    <a:pt x="943" y="7"/>
                    <a:pt x="917" y="20"/>
                  </a:cubicBezTo>
                  <a:lnTo>
                    <a:pt x="143" y="365"/>
                  </a:lnTo>
                  <a:cubicBezTo>
                    <a:pt x="36" y="413"/>
                    <a:pt x="0" y="520"/>
                    <a:pt x="36" y="615"/>
                  </a:cubicBezTo>
                  <a:cubicBezTo>
                    <a:pt x="72" y="686"/>
                    <a:pt x="143" y="734"/>
                    <a:pt x="215" y="734"/>
                  </a:cubicBezTo>
                  <a:cubicBezTo>
                    <a:pt x="239" y="734"/>
                    <a:pt x="274" y="722"/>
                    <a:pt x="298" y="710"/>
                  </a:cubicBezTo>
                  <a:lnTo>
                    <a:pt x="1072" y="365"/>
                  </a:lnTo>
                  <a:cubicBezTo>
                    <a:pt x="1179" y="329"/>
                    <a:pt x="1215" y="210"/>
                    <a:pt x="1179" y="115"/>
                  </a:cubicBezTo>
                  <a:cubicBezTo>
                    <a:pt x="1144" y="45"/>
                    <a:pt x="1071" y="1"/>
                    <a:pt x="9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76"/>
            <p:cNvSpPr/>
            <p:nvPr/>
          </p:nvSpPr>
          <p:spPr>
            <a:xfrm>
              <a:off x="1053100" y="4208225"/>
              <a:ext cx="30675" cy="18350"/>
            </a:xfrm>
            <a:custGeom>
              <a:rect b="b" l="l" r="r" t="t"/>
              <a:pathLst>
                <a:path extrusionOk="0" h="734" w="1227">
                  <a:moveTo>
                    <a:pt x="1009" y="0"/>
                  </a:moveTo>
                  <a:cubicBezTo>
                    <a:pt x="982" y="0"/>
                    <a:pt x="955" y="6"/>
                    <a:pt x="929" y="19"/>
                  </a:cubicBezTo>
                  <a:lnTo>
                    <a:pt x="143" y="364"/>
                  </a:lnTo>
                  <a:cubicBezTo>
                    <a:pt x="48" y="412"/>
                    <a:pt x="0" y="519"/>
                    <a:pt x="48" y="614"/>
                  </a:cubicBezTo>
                  <a:cubicBezTo>
                    <a:pt x="84" y="686"/>
                    <a:pt x="155" y="733"/>
                    <a:pt x="227" y="733"/>
                  </a:cubicBezTo>
                  <a:cubicBezTo>
                    <a:pt x="250" y="733"/>
                    <a:pt x="274" y="721"/>
                    <a:pt x="298" y="721"/>
                  </a:cubicBezTo>
                  <a:lnTo>
                    <a:pt x="1084" y="364"/>
                  </a:lnTo>
                  <a:cubicBezTo>
                    <a:pt x="1179" y="328"/>
                    <a:pt x="1227" y="209"/>
                    <a:pt x="1179" y="114"/>
                  </a:cubicBezTo>
                  <a:cubicBezTo>
                    <a:pt x="1153" y="44"/>
                    <a:pt x="1082"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76"/>
            <p:cNvSpPr/>
            <p:nvPr/>
          </p:nvSpPr>
          <p:spPr>
            <a:xfrm>
              <a:off x="1059950" y="4223400"/>
              <a:ext cx="30375" cy="18350"/>
            </a:xfrm>
            <a:custGeom>
              <a:rect b="b" l="l" r="r" t="t"/>
              <a:pathLst>
                <a:path extrusionOk="0" h="734" w="1215">
                  <a:moveTo>
                    <a:pt x="1007" y="0"/>
                  </a:moveTo>
                  <a:cubicBezTo>
                    <a:pt x="981" y="0"/>
                    <a:pt x="954" y="6"/>
                    <a:pt x="929" y="19"/>
                  </a:cubicBezTo>
                  <a:lnTo>
                    <a:pt x="143" y="364"/>
                  </a:lnTo>
                  <a:cubicBezTo>
                    <a:pt x="48" y="412"/>
                    <a:pt x="0" y="519"/>
                    <a:pt x="48" y="614"/>
                  </a:cubicBezTo>
                  <a:cubicBezTo>
                    <a:pt x="72" y="686"/>
                    <a:pt x="143" y="733"/>
                    <a:pt x="214" y="733"/>
                  </a:cubicBezTo>
                  <a:cubicBezTo>
                    <a:pt x="250" y="733"/>
                    <a:pt x="274" y="733"/>
                    <a:pt x="298" y="721"/>
                  </a:cubicBezTo>
                  <a:lnTo>
                    <a:pt x="1084" y="376"/>
                  </a:lnTo>
                  <a:cubicBezTo>
                    <a:pt x="1179" y="329"/>
                    <a:pt x="1215" y="210"/>
                    <a:pt x="1179" y="114"/>
                  </a:cubicBezTo>
                  <a:cubicBezTo>
                    <a:pt x="1144" y="45"/>
                    <a:pt x="1077" y="0"/>
                    <a:pt x="10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76"/>
            <p:cNvSpPr/>
            <p:nvPr/>
          </p:nvSpPr>
          <p:spPr>
            <a:xfrm>
              <a:off x="1066800" y="4238700"/>
              <a:ext cx="30375" cy="18225"/>
            </a:xfrm>
            <a:custGeom>
              <a:rect b="b" l="l" r="r" t="t"/>
              <a:pathLst>
                <a:path extrusionOk="0" h="729" w="1215">
                  <a:moveTo>
                    <a:pt x="993" y="1"/>
                  </a:moveTo>
                  <a:cubicBezTo>
                    <a:pt x="967" y="1"/>
                    <a:pt x="941" y="5"/>
                    <a:pt x="917" y="14"/>
                  </a:cubicBezTo>
                  <a:lnTo>
                    <a:pt x="131" y="360"/>
                  </a:lnTo>
                  <a:cubicBezTo>
                    <a:pt x="36" y="407"/>
                    <a:pt x="0" y="514"/>
                    <a:pt x="36" y="621"/>
                  </a:cubicBezTo>
                  <a:cubicBezTo>
                    <a:pt x="71" y="693"/>
                    <a:pt x="143" y="729"/>
                    <a:pt x="214" y="729"/>
                  </a:cubicBezTo>
                  <a:cubicBezTo>
                    <a:pt x="238" y="729"/>
                    <a:pt x="262" y="729"/>
                    <a:pt x="286" y="717"/>
                  </a:cubicBezTo>
                  <a:lnTo>
                    <a:pt x="1072" y="371"/>
                  </a:lnTo>
                  <a:cubicBezTo>
                    <a:pt x="1167" y="324"/>
                    <a:pt x="1214" y="217"/>
                    <a:pt x="1167" y="109"/>
                  </a:cubicBezTo>
                  <a:cubicBezTo>
                    <a:pt x="1140" y="39"/>
                    <a:pt x="1067" y="1"/>
                    <a:pt x="9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76"/>
            <p:cNvSpPr/>
            <p:nvPr/>
          </p:nvSpPr>
          <p:spPr>
            <a:xfrm>
              <a:off x="1073325" y="4253900"/>
              <a:ext cx="30700" cy="18200"/>
            </a:xfrm>
            <a:custGeom>
              <a:rect b="b" l="l" r="r" t="t"/>
              <a:pathLst>
                <a:path extrusionOk="0" h="728" w="1228">
                  <a:moveTo>
                    <a:pt x="1002" y="0"/>
                  </a:moveTo>
                  <a:cubicBezTo>
                    <a:pt x="978" y="0"/>
                    <a:pt x="953" y="5"/>
                    <a:pt x="930" y="13"/>
                  </a:cubicBezTo>
                  <a:lnTo>
                    <a:pt x="144" y="359"/>
                  </a:lnTo>
                  <a:cubicBezTo>
                    <a:pt x="49" y="406"/>
                    <a:pt x="1" y="525"/>
                    <a:pt x="49" y="621"/>
                  </a:cubicBezTo>
                  <a:cubicBezTo>
                    <a:pt x="72" y="692"/>
                    <a:pt x="144" y="728"/>
                    <a:pt x="227" y="728"/>
                  </a:cubicBezTo>
                  <a:cubicBezTo>
                    <a:pt x="251" y="728"/>
                    <a:pt x="275" y="728"/>
                    <a:pt x="299" y="716"/>
                  </a:cubicBezTo>
                  <a:lnTo>
                    <a:pt x="1084" y="371"/>
                  </a:lnTo>
                  <a:cubicBezTo>
                    <a:pt x="1180" y="323"/>
                    <a:pt x="1227" y="216"/>
                    <a:pt x="1180" y="121"/>
                  </a:cubicBezTo>
                  <a:cubicBezTo>
                    <a:pt x="1144" y="40"/>
                    <a:pt x="1075" y="0"/>
                    <a:pt x="10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76"/>
            <p:cNvSpPr/>
            <p:nvPr/>
          </p:nvSpPr>
          <p:spPr>
            <a:xfrm>
              <a:off x="1080175" y="4269100"/>
              <a:ext cx="30400" cy="18200"/>
            </a:xfrm>
            <a:custGeom>
              <a:rect b="b" l="l" r="r" t="t"/>
              <a:pathLst>
                <a:path extrusionOk="0" h="728" w="1216">
                  <a:moveTo>
                    <a:pt x="989" y="1"/>
                  </a:moveTo>
                  <a:cubicBezTo>
                    <a:pt x="966" y="1"/>
                    <a:pt x="942" y="5"/>
                    <a:pt x="918" y="13"/>
                  </a:cubicBezTo>
                  <a:lnTo>
                    <a:pt x="144" y="370"/>
                  </a:lnTo>
                  <a:cubicBezTo>
                    <a:pt x="48" y="406"/>
                    <a:pt x="1" y="525"/>
                    <a:pt x="37" y="620"/>
                  </a:cubicBezTo>
                  <a:cubicBezTo>
                    <a:pt x="72" y="691"/>
                    <a:pt x="144" y="727"/>
                    <a:pt x="215" y="727"/>
                  </a:cubicBezTo>
                  <a:cubicBezTo>
                    <a:pt x="239" y="727"/>
                    <a:pt x="275" y="727"/>
                    <a:pt x="298" y="715"/>
                  </a:cubicBezTo>
                  <a:lnTo>
                    <a:pt x="1072" y="370"/>
                  </a:lnTo>
                  <a:cubicBezTo>
                    <a:pt x="1180" y="322"/>
                    <a:pt x="1215" y="215"/>
                    <a:pt x="1180" y="120"/>
                  </a:cubicBezTo>
                  <a:cubicBezTo>
                    <a:pt x="1143" y="46"/>
                    <a:pt x="1070" y="1"/>
                    <a:pt x="9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76"/>
            <p:cNvSpPr/>
            <p:nvPr/>
          </p:nvSpPr>
          <p:spPr>
            <a:xfrm>
              <a:off x="1086725" y="4284425"/>
              <a:ext cx="30700" cy="18350"/>
            </a:xfrm>
            <a:custGeom>
              <a:rect b="b" l="l" r="r" t="t"/>
              <a:pathLst>
                <a:path extrusionOk="0" h="734" w="1228">
                  <a:moveTo>
                    <a:pt x="1009" y="0"/>
                  </a:moveTo>
                  <a:cubicBezTo>
                    <a:pt x="982" y="0"/>
                    <a:pt x="955" y="6"/>
                    <a:pt x="929" y="19"/>
                  </a:cubicBezTo>
                  <a:lnTo>
                    <a:pt x="144" y="364"/>
                  </a:lnTo>
                  <a:cubicBezTo>
                    <a:pt x="48" y="400"/>
                    <a:pt x="1" y="519"/>
                    <a:pt x="48" y="614"/>
                  </a:cubicBezTo>
                  <a:cubicBezTo>
                    <a:pt x="84" y="686"/>
                    <a:pt x="156" y="733"/>
                    <a:pt x="227" y="733"/>
                  </a:cubicBezTo>
                  <a:cubicBezTo>
                    <a:pt x="251" y="733"/>
                    <a:pt x="275" y="721"/>
                    <a:pt x="298" y="709"/>
                  </a:cubicBezTo>
                  <a:lnTo>
                    <a:pt x="1084" y="364"/>
                  </a:lnTo>
                  <a:cubicBezTo>
                    <a:pt x="1179" y="316"/>
                    <a:pt x="1227" y="209"/>
                    <a:pt x="1179" y="114"/>
                  </a:cubicBezTo>
                  <a:cubicBezTo>
                    <a:pt x="1153" y="44"/>
                    <a:pt x="1082"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76"/>
            <p:cNvSpPr/>
            <p:nvPr/>
          </p:nvSpPr>
          <p:spPr>
            <a:xfrm>
              <a:off x="1093575" y="4299600"/>
              <a:ext cx="30675" cy="18350"/>
            </a:xfrm>
            <a:custGeom>
              <a:rect b="b" l="l" r="r" t="t"/>
              <a:pathLst>
                <a:path extrusionOk="0" h="734" w="1227">
                  <a:moveTo>
                    <a:pt x="1007" y="0"/>
                  </a:moveTo>
                  <a:cubicBezTo>
                    <a:pt x="981" y="0"/>
                    <a:pt x="955" y="6"/>
                    <a:pt x="929" y="19"/>
                  </a:cubicBezTo>
                  <a:lnTo>
                    <a:pt x="143" y="364"/>
                  </a:lnTo>
                  <a:cubicBezTo>
                    <a:pt x="48" y="400"/>
                    <a:pt x="1" y="519"/>
                    <a:pt x="48" y="614"/>
                  </a:cubicBezTo>
                  <a:cubicBezTo>
                    <a:pt x="72" y="686"/>
                    <a:pt x="143" y="733"/>
                    <a:pt x="215" y="733"/>
                  </a:cubicBezTo>
                  <a:cubicBezTo>
                    <a:pt x="251" y="733"/>
                    <a:pt x="274" y="721"/>
                    <a:pt x="298" y="710"/>
                  </a:cubicBezTo>
                  <a:lnTo>
                    <a:pt x="1084" y="364"/>
                  </a:lnTo>
                  <a:cubicBezTo>
                    <a:pt x="1179" y="329"/>
                    <a:pt x="1227" y="210"/>
                    <a:pt x="1179" y="114"/>
                  </a:cubicBezTo>
                  <a:cubicBezTo>
                    <a:pt x="1144" y="45"/>
                    <a:pt x="1078" y="0"/>
                    <a:pt x="10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76"/>
            <p:cNvSpPr/>
            <p:nvPr/>
          </p:nvSpPr>
          <p:spPr>
            <a:xfrm>
              <a:off x="1100425" y="4314775"/>
              <a:ext cx="30375" cy="18350"/>
            </a:xfrm>
            <a:custGeom>
              <a:rect b="b" l="l" r="r" t="t"/>
              <a:pathLst>
                <a:path extrusionOk="0" h="734" w="1215">
                  <a:moveTo>
                    <a:pt x="997" y="1"/>
                  </a:moveTo>
                  <a:cubicBezTo>
                    <a:pt x="970" y="1"/>
                    <a:pt x="943" y="6"/>
                    <a:pt x="917" y="19"/>
                  </a:cubicBezTo>
                  <a:lnTo>
                    <a:pt x="143" y="365"/>
                  </a:lnTo>
                  <a:cubicBezTo>
                    <a:pt x="36" y="412"/>
                    <a:pt x="0" y="519"/>
                    <a:pt x="36" y="615"/>
                  </a:cubicBezTo>
                  <a:cubicBezTo>
                    <a:pt x="72" y="686"/>
                    <a:pt x="143" y="734"/>
                    <a:pt x="215" y="734"/>
                  </a:cubicBezTo>
                  <a:cubicBezTo>
                    <a:pt x="239" y="734"/>
                    <a:pt x="262" y="722"/>
                    <a:pt x="298" y="710"/>
                  </a:cubicBezTo>
                  <a:lnTo>
                    <a:pt x="1072" y="365"/>
                  </a:lnTo>
                  <a:cubicBezTo>
                    <a:pt x="1167" y="329"/>
                    <a:pt x="1215" y="210"/>
                    <a:pt x="1179" y="114"/>
                  </a:cubicBezTo>
                  <a:cubicBezTo>
                    <a:pt x="1144" y="45"/>
                    <a:pt x="1071" y="1"/>
                    <a:pt x="9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76"/>
            <p:cNvSpPr/>
            <p:nvPr/>
          </p:nvSpPr>
          <p:spPr>
            <a:xfrm>
              <a:off x="1106975" y="4329950"/>
              <a:ext cx="30675" cy="18350"/>
            </a:xfrm>
            <a:custGeom>
              <a:rect b="b" l="l" r="r" t="t"/>
              <a:pathLst>
                <a:path extrusionOk="0" h="734" w="1227">
                  <a:moveTo>
                    <a:pt x="1009" y="1"/>
                  </a:moveTo>
                  <a:cubicBezTo>
                    <a:pt x="982" y="1"/>
                    <a:pt x="955" y="7"/>
                    <a:pt x="929" y="19"/>
                  </a:cubicBezTo>
                  <a:lnTo>
                    <a:pt x="143" y="365"/>
                  </a:lnTo>
                  <a:cubicBezTo>
                    <a:pt x="48" y="412"/>
                    <a:pt x="0" y="520"/>
                    <a:pt x="48" y="615"/>
                  </a:cubicBezTo>
                  <a:cubicBezTo>
                    <a:pt x="84" y="686"/>
                    <a:pt x="143" y="734"/>
                    <a:pt x="227" y="734"/>
                  </a:cubicBezTo>
                  <a:cubicBezTo>
                    <a:pt x="250" y="734"/>
                    <a:pt x="274" y="722"/>
                    <a:pt x="298" y="722"/>
                  </a:cubicBezTo>
                  <a:lnTo>
                    <a:pt x="1084" y="365"/>
                  </a:lnTo>
                  <a:cubicBezTo>
                    <a:pt x="1179" y="329"/>
                    <a:pt x="1227" y="210"/>
                    <a:pt x="1179" y="115"/>
                  </a:cubicBezTo>
                  <a:cubicBezTo>
                    <a:pt x="1153" y="45"/>
                    <a:pt x="1082" y="1"/>
                    <a:pt x="10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76"/>
            <p:cNvSpPr/>
            <p:nvPr/>
          </p:nvSpPr>
          <p:spPr>
            <a:xfrm>
              <a:off x="1113825" y="4345125"/>
              <a:ext cx="30375" cy="18375"/>
            </a:xfrm>
            <a:custGeom>
              <a:rect b="b" l="l" r="r" t="t"/>
              <a:pathLst>
                <a:path extrusionOk="0" h="735" w="1215">
                  <a:moveTo>
                    <a:pt x="1007" y="1"/>
                  </a:moveTo>
                  <a:cubicBezTo>
                    <a:pt x="981" y="1"/>
                    <a:pt x="954" y="7"/>
                    <a:pt x="929" y="20"/>
                  </a:cubicBezTo>
                  <a:lnTo>
                    <a:pt x="143" y="365"/>
                  </a:lnTo>
                  <a:cubicBezTo>
                    <a:pt x="48" y="413"/>
                    <a:pt x="0" y="520"/>
                    <a:pt x="48" y="615"/>
                  </a:cubicBezTo>
                  <a:cubicBezTo>
                    <a:pt x="72" y="686"/>
                    <a:pt x="143" y="734"/>
                    <a:pt x="215" y="734"/>
                  </a:cubicBezTo>
                  <a:cubicBezTo>
                    <a:pt x="238" y="734"/>
                    <a:pt x="274" y="734"/>
                    <a:pt x="298" y="722"/>
                  </a:cubicBezTo>
                  <a:lnTo>
                    <a:pt x="1084" y="377"/>
                  </a:lnTo>
                  <a:cubicBezTo>
                    <a:pt x="1179" y="329"/>
                    <a:pt x="1215" y="210"/>
                    <a:pt x="1179" y="115"/>
                  </a:cubicBezTo>
                  <a:cubicBezTo>
                    <a:pt x="1144" y="45"/>
                    <a:pt x="1077" y="1"/>
                    <a:pt x="10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76"/>
            <p:cNvSpPr/>
            <p:nvPr/>
          </p:nvSpPr>
          <p:spPr>
            <a:xfrm>
              <a:off x="984925" y="4321450"/>
              <a:ext cx="52125" cy="132825"/>
            </a:xfrm>
            <a:custGeom>
              <a:rect b="b" l="l" r="r" t="t"/>
              <a:pathLst>
                <a:path extrusionOk="0" h="5313" w="2085">
                  <a:moveTo>
                    <a:pt x="213" y="1"/>
                  </a:moveTo>
                  <a:cubicBezTo>
                    <a:pt x="172" y="1"/>
                    <a:pt x="131" y="13"/>
                    <a:pt x="96" y="38"/>
                  </a:cubicBezTo>
                  <a:cubicBezTo>
                    <a:pt x="13" y="98"/>
                    <a:pt x="1" y="228"/>
                    <a:pt x="60" y="312"/>
                  </a:cubicBezTo>
                  <a:cubicBezTo>
                    <a:pt x="1120" y="1681"/>
                    <a:pt x="1703" y="3384"/>
                    <a:pt x="1703" y="5122"/>
                  </a:cubicBezTo>
                  <a:cubicBezTo>
                    <a:pt x="1703" y="5229"/>
                    <a:pt x="1787" y="5312"/>
                    <a:pt x="1894" y="5312"/>
                  </a:cubicBezTo>
                  <a:cubicBezTo>
                    <a:pt x="2001" y="5312"/>
                    <a:pt x="2084" y="5229"/>
                    <a:pt x="2084" y="5122"/>
                  </a:cubicBezTo>
                  <a:cubicBezTo>
                    <a:pt x="2084" y="3300"/>
                    <a:pt x="1477" y="1514"/>
                    <a:pt x="370" y="74"/>
                  </a:cubicBezTo>
                  <a:cubicBezTo>
                    <a:pt x="328" y="25"/>
                    <a:pt x="270" y="1"/>
                    <a:pt x="2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76"/>
            <p:cNvSpPr/>
            <p:nvPr/>
          </p:nvSpPr>
          <p:spPr>
            <a:xfrm>
              <a:off x="611675" y="4300950"/>
              <a:ext cx="53000" cy="132475"/>
            </a:xfrm>
            <a:custGeom>
              <a:rect b="b" l="l" r="r" t="t"/>
              <a:pathLst>
                <a:path extrusionOk="0" h="5299" w="2120">
                  <a:moveTo>
                    <a:pt x="191" y="1"/>
                  </a:moveTo>
                  <a:cubicBezTo>
                    <a:pt x="84" y="13"/>
                    <a:pt x="0" y="96"/>
                    <a:pt x="0" y="203"/>
                  </a:cubicBezTo>
                  <a:cubicBezTo>
                    <a:pt x="12" y="2013"/>
                    <a:pt x="643" y="3799"/>
                    <a:pt x="1762" y="5228"/>
                  </a:cubicBezTo>
                  <a:cubicBezTo>
                    <a:pt x="1798" y="5275"/>
                    <a:pt x="1846" y="5299"/>
                    <a:pt x="1905" y="5299"/>
                  </a:cubicBezTo>
                  <a:cubicBezTo>
                    <a:pt x="1953" y="5299"/>
                    <a:pt x="1989" y="5287"/>
                    <a:pt x="2024" y="5263"/>
                  </a:cubicBezTo>
                  <a:cubicBezTo>
                    <a:pt x="2108" y="5192"/>
                    <a:pt x="2120" y="5073"/>
                    <a:pt x="2060" y="4989"/>
                  </a:cubicBezTo>
                  <a:cubicBezTo>
                    <a:pt x="989" y="3632"/>
                    <a:pt x="393" y="1930"/>
                    <a:pt x="381" y="191"/>
                  </a:cubicBezTo>
                  <a:cubicBezTo>
                    <a:pt x="381" y="84"/>
                    <a:pt x="286"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76"/>
            <p:cNvSpPr/>
            <p:nvPr/>
          </p:nvSpPr>
          <p:spPr>
            <a:xfrm>
              <a:off x="620900" y="4028425"/>
              <a:ext cx="124750" cy="218075"/>
            </a:xfrm>
            <a:custGeom>
              <a:rect b="b" l="l" r="r" t="t"/>
              <a:pathLst>
                <a:path extrusionOk="0" h="8723" w="4990">
                  <a:moveTo>
                    <a:pt x="1132" y="2305"/>
                  </a:moveTo>
                  <a:cubicBezTo>
                    <a:pt x="1489" y="2305"/>
                    <a:pt x="1834" y="2567"/>
                    <a:pt x="2001" y="2877"/>
                  </a:cubicBezTo>
                  <a:cubicBezTo>
                    <a:pt x="2108" y="3091"/>
                    <a:pt x="2167" y="3317"/>
                    <a:pt x="2191" y="3544"/>
                  </a:cubicBezTo>
                  <a:cubicBezTo>
                    <a:pt x="2060" y="3627"/>
                    <a:pt x="1917" y="3698"/>
                    <a:pt x="1763" y="3746"/>
                  </a:cubicBezTo>
                  <a:cubicBezTo>
                    <a:pt x="1664" y="3773"/>
                    <a:pt x="1558" y="3786"/>
                    <a:pt x="1451" y="3786"/>
                  </a:cubicBezTo>
                  <a:cubicBezTo>
                    <a:pt x="1221" y="3786"/>
                    <a:pt x="985" y="3725"/>
                    <a:pt x="798" y="3603"/>
                  </a:cubicBezTo>
                  <a:cubicBezTo>
                    <a:pt x="655" y="3520"/>
                    <a:pt x="489" y="3353"/>
                    <a:pt x="453" y="3091"/>
                  </a:cubicBezTo>
                  <a:cubicBezTo>
                    <a:pt x="405" y="2782"/>
                    <a:pt x="620" y="2425"/>
                    <a:pt x="929" y="2329"/>
                  </a:cubicBezTo>
                  <a:cubicBezTo>
                    <a:pt x="1001" y="2317"/>
                    <a:pt x="1060" y="2305"/>
                    <a:pt x="1132" y="2305"/>
                  </a:cubicBezTo>
                  <a:close/>
                  <a:moveTo>
                    <a:pt x="4778" y="1"/>
                  </a:moveTo>
                  <a:cubicBezTo>
                    <a:pt x="4704" y="1"/>
                    <a:pt x="4631" y="45"/>
                    <a:pt x="4596" y="115"/>
                  </a:cubicBezTo>
                  <a:cubicBezTo>
                    <a:pt x="4191" y="960"/>
                    <a:pt x="3703" y="1782"/>
                    <a:pt x="3144" y="2544"/>
                  </a:cubicBezTo>
                  <a:cubicBezTo>
                    <a:pt x="2965" y="2806"/>
                    <a:pt x="2763" y="3056"/>
                    <a:pt x="2536" y="3270"/>
                  </a:cubicBezTo>
                  <a:cubicBezTo>
                    <a:pt x="2501" y="3079"/>
                    <a:pt x="2441" y="2889"/>
                    <a:pt x="2346" y="2698"/>
                  </a:cubicBezTo>
                  <a:cubicBezTo>
                    <a:pt x="2120" y="2285"/>
                    <a:pt x="1658" y="1921"/>
                    <a:pt x="1148" y="1921"/>
                  </a:cubicBezTo>
                  <a:cubicBezTo>
                    <a:pt x="1041" y="1921"/>
                    <a:pt x="932" y="1937"/>
                    <a:pt x="822" y="1972"/>
                  </a:cubicBezTo>
                  <a:cubicBezTo>
                    <a:pt x="334" y="2115"/>
                    <a:pt x="0" y="2651"/>
                    <a:pt x="72" y="3151"/>
                  </a:cubicBezTo>
                  <a:cubicBezTo>
                    <a:pt x="108" y="3460"/>
                    <a:pt x="298" y="3746"/>
                    <a:pt x="596" y="3925"/>
                  </a:cubicBezTo>
                  <a:cubicBezTo>
                    <a:pt x="847" y="4087"/>
                    <a:pt x="1154" y="4172"/>
                    <a:pt x="1455" y="4172"/>
                  </a:cubicBezTo>
                  <a:cubicBezTo>
                    <a:pt x="1597" y="4172"/>
                    <a:pt x="1737" y="4153"/>
                    <a:pt x="1870" y="4115"/>
                  </a:cubicBezTo>
                  <a:cubicBezTo>
                    <a:pt x="1989" y="4079"/>
                    <a:pt x="2096" y="4032"/>
                    <a:pt x="2203" y="3984"/>
                  </a:cubicBezTo>
                  <a:lnTo>
                    <a:pt x="2203" y="3984"/>
                  </a:lnTo>
                  <a:cubicBezTo>
                    <a:pt x="2191" y="4091"/>
                    <a:pt x="2191" y="4199"/>
                    <a:pt x="2179" y="4306"/>
                  </a:cubicBezTo>
                  <a:cubicBezTo>
                    <a:pt x="2013" y="5806"/>
                    <a:pt x="1393" y="7258"/>
                    <a:pt x="405" y="8401"/>
                  </a:cubicBezTo>
                  <a:cubicBezTo>
                    <a:pt x="334" y="8485"/>
                    <a:pt x="346" y="8604"/>
                    <a:pt x="429" y="8675"/>
                  </a:cubicBezTo>
                  <a:cubicBezTo>
                    <a:pt x="465" y="8699"/>
                    <a:pt x="512" y="8723"/>
                    <a:pt x="548" y="8723"/>
                  </a:cubicBezTo>
                  <a:cubicBezTo>
                    <a:pt x="608" y="8723"/>
                    <a:pt x="667" y="8699"/>
                    <a:pt x="703" y="8651"/>
                  </a:cubicBezTo>
                  <a:cubicBezTo>
                    <a:pt x="1727" y="7449"/>
                    <a:pt x="2394" y="5913"/>
                    <a:pt x="2560" y="4341"/>
                  </a:cubicBezTo>
                  <a:cubicBezTo>
                    <a:pt x="2572" y="4163"/>
                    <a:pt x="2596" y="3960"/>
                    <a:pt x="2584" y="3734"/>
                  </a:cubicBezTo>
                  <a:cubicBezTo>
                    <a:pt x="2929" y="3460"/>
                    <a:pt x="3215" y="3115"/>
                    <a:pt x="3453" y="2770"/>
                  </a:cubicBezTo>
                  <a:cubicBezTo>
                    <a:pt x="4025" y="1996"/>
                    <a:pt x="4525" y="1151"/>
                    <a:pt x="4942" y="281"/>
                  </a:cubicBezTo>
                  <a:cubicBezTo>
                    <a:pt x="4989" y="186"/>
                    <a:pt x="4953" y="67"/>
                    <a:pt x="4858" y="19"/>
                  </a:cubicBezTo>
                  <a:cubicBezTo>
                    <a:pt x="4833" y="7"/>
                    <a:pt x="4805" y="1"/>
                    <a:pt x="47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76"/>
            <p:cNvSpPr/>
            <p:nvPr/>
          </p:nvSpPr>
          <p:spPr>
            <a:xfrm>
              <a:off x="688475" y="3914475"/>
              <a:ext cx="85150" cy="80825"/>
            </a:xfrm>
            <a:custGeom>
              <a:rect b="b" l="l" r="r" t="t"/>
              <a:pathLst>
                <a:path extrusionOk="0" h="3233" w="3406">
                  <a:moveTo>
                    <a:pt x="222" y="0"/>
                  </a:moveTo>
                  <a:cubicBezTo>
                    <a:pt x="155" y="0"/>
                    <a:pt x="91" y="37"/>
                    <a:pt x="60" y="101"/>
                  </a:cubicBezTo>
                  <a:cubicBezTo>
                    <a:pt x="0" y="184"/>
                    <a:pt x="36" y="303"/>
                    <a:pt x="119" y="363"/>
                  </a:cubicBezTo>
                  <a:cubicBezTo>
                    <a:pt x="1286" y="1053"/>
                    <a:pt x="2286" y="2018"/>
                    <a:pt x="3024" y="3149"/>
                  </a:cubicBezTo>
                  <a:cubicBezTo>
                    <a:pt x="3060" y="3208"/>
                    <a:pt x="3120" y="3232"/>
                    <a:pt x="3179" y="3232"/>
                  </a:cubicBezTo>
                  <a:cubicBezTo>
                    <a:pt x="3215" y="3232"/>
                    <a:pt x="3251" y="3232"/>
                    <a:pt x="3286" y="3208"/>
                  </a:cubicBezTo>
                  <a:cubicBezTo>
                    <a:pt x="3382" y="3149"/>
                    <a:pt x="3405" y="3030"/>
                    <a:pt x="3346" y="2946"/>
                  </a:cubicBezTo>
                  <a:cubicBezTo>
                    <a:pt x="2572" y="1756"/>
                    <a:pt x="1524" y="756"/>
                    <a:pt x="322" y="29"/>
                  </a:cubicBezTo>
                  <a:cubicBezTo>
                    <a:pt x="290" y="9"/>
                    <a:pt x="255" y="0"/>
                    <a:pt x="2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76"/>
            <p:cNvSpPr/>
            <p:nvPr/>
          </p:nvSpPr>
          <p:spPr>
            <a:xfrm>
              <a:off x="800675" y="3810875"/>
              <a:ext cx="9550" cy="9700"/>
            </a:xfrm>
            <a:custGeom>
              <a:rect b="b" l="l" r="r" t="t"/>
              <a:pathLst>
                <a:path extrusionOk="0" h="388" w="382">
                  <a:moveTo>
                    <a:pt x="185" y="0"/>
                  </a:moveTo>
                  <a:cubicBezTo>
                    <a:pt x="135" y="0"/>
                    <a:pt x="84" y="18"/>
                    <a:pt x="48" y="54"/>
                  </a:cubicBezTo>
                  <a:cubicBezTo>
                    <a:pt x="48" y="66"/>
                    <a:pt x="37" y="78"/>
                    <a:pt x="25" y="89"/>
                  </a:cubicBezTo>
                  <a:cubicBezTo>
                    <a:pt x="25" y="101"/>
                    <a:pt x="13" y="113"/>
                    <a:pt x="13" y="125"/>
                  </a:cubicBezTo>
                  <a:cubicBezTo>
                    <a:pt x="13" y="137"/>
                    <a:pt x="1" y="149"/>
                    <a:pt x="1" y="161"/>
                  </a:cubicBezTo>
                  <a:cubicBezTo>
                    <a:pt x="1" y="173"/>
                    <a:pt x="1" y="185"/>
                    <a:pt x="1" y="197"/>
                  </a:cubicBezTo>
                  <a:cubicBezTo>
                    <a:pt x="1" y="220"/>
                    <a:pt x="1" y="244"/>
                    <a:pt x="13" y="268"/>
                  </a:cubicBezTo>
                  <a:cubicBezTo>
                    <a:pt x="25" y="292"/>
                    <a:pt x="37" y="316"/>
                    <a:pt x="48" y="328"/>
                  </a:cubicBezTo>
                  <a:cubicBezTo>
                    <a:pt x="72" y="351"/>
                    <a:pt x="96" y="363"/>
                    <a:pt x="120" y="375"/>
                  </a:cubicBezTo>
                  <a:cubicBezTo>
                    <a:pt x="144" y="387"/>
                    <a:pt x="168" y="387"/>
                    <a:pt x="191" y="387"/>
                  </a:cubicBezTo>
                  <a:cubicBezTo>
                    <a:pt x="215" y="387"/>
                    <a:pt x="239" y="375"/>
                    <a:pt x="263" y="375"/>
                  </a:cubicBezTo>
                  <a:cubicBezTo>
                    <a:pt x="287" y="363"/>
                    <a:pt x="310" y="351"/>
                    <a:pt x="322" y="328"/>
                  </a:cubicBezTo>
                  <a:cubicBezTo>
                    <a:pt x="346" y="316"/>
                    <a:pt x="358" y="292"/>
                    <a:pt x="370" y="268"/>
                  </a:cubicBezTo>
                  <a:cubicBezTo>
                    <a:pt x="370" y="244"/>
                    <a:pt x="382" y="220"/>
                    <a:pt x="382" y="197"/>
                  </a:cubicBezTo>
                  <a:cubicBezTo>
                    <a:pt x="382" y="149"/>
                    <a:pt x="358" y="89"/>
                    <a:pt x="322" y="54"/>
                  </a:cubicBezTo>
                  <a:cubicBezTo>
                    <a:pt x="287" y="18"/>
                    <a:pt x="236" y="0"/>
                    <a:pt x="1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76"/>
            <p:cNvSpPr/>
            <p:nvPr/>
          </p:nvSpPr>
          <p:spPr>
            <a:xfrm>
              <a:off x="802175" y="3823775"/>
              <a:ext cx="17875" cy="60775"/>
            </a:xfrm>
            <a:custGeom>
              <a:rect b="b" l="l" r="r" t="t"/>
              <a:pathLst>
                <a:path extrusionOk="0" h="2431" w="715">
                  <a:moveTo>
                    <a:pt x="202" y="1"/>
                  </a:moveTo>
                  <a:cubicBezTo>
                    <a:pt x="195" y="1"/>
                    <a:pt x="187" y="1"/>
                    <a:pt x="179" y="2"/>
                  </a:cubicBezTo>
                  <a:cubicBezTo>
                    <a:pt x="72" y="14"/>
                    <a:pt x="0" y="109"/>
                    <a:pt x="12" y="216"/>
                  </a:cubicBezTo>
                  <a:cubicBezTo>
                    <a:pt x="24" y="312"/>
                    <a:pt x="108" y="383"/>
                    <a:pt x="203" y="383"/>
                  </a:cubicBezTo>
                  <a:lnTo>
                    <a:pt x="227" y="383"/>
                  </a:lnTo>
                  <a:cubicBezTo>
                    <a:pt x="334" y="371"/>
                    <a:pt x="405" y="264"/>
                    <a:pt x="393" y="169"/>
                  </a:cubicBezTo>
                  <a:cubicBezTo>
                    <a:pt x="382" y="69"/>
                    <a:pt x="300" y="1"/>
                    <a:pt x="202" y="1"/>
                  </a:cubicBezTo>
                  <a:close/>
                  <a:moveTo>
                    <a:pt x="274" y="513"/>
                  </a:moveTo>
                  <a:cubicBezTo>
                    <a:pt x="266" y="513"/>
                    <a:pt x="258" y="513"/>
                    <a:pt x="250" y="514"/>
                  </a:cubicBezTo>
                  <a:cubicBezTo>
                    <a:pt x="143" y="526"/>
                    <a:pt x="72" y="621"/>
                    <a:pt x="96" y="728"/>
                  </a:cubicBezTo>
                  <a:cubicBezTo>
                    <a:pt x="108" y="824"/>
                    <a:pt x="191" y="895"/>
                    <a:pt x="274" y="895"/>
                  </a:cubicBezTo>
                  <a:lnTo>
                    <a:pt x="310" y="895"/>
                  </a:lnTo>
                  <a:cubicBezTo>
                    <a:pt x="417" y="871"/>
                    <a:pt x="489" y="776"/>
                    <a:pt x="465" y="681"/>
                  </a:cubicBezTo>
                  <a:cubicBezTo>
                    <a:pt x="454" y="581"/>
                    <a:pt x="371" y="513"/>
                    <a:pt x="274" y="513"/>
                  </a:cubicBezTo>
                  <a:close/>
                  <a:moveTo>
                    <a:pt x="355" y="1025"/>
                  </a:moveTo>
                  <a:cubicBezTo>
                    <a:pt x="348" y="1025"/>
                    <a:pt x="341" y="1025"/>
                    <a:pt x="334" y="1026"/>
                  </a:cubicBezTo>
                  <a:cubicBezTo>
                    <a:pt x="227" y="1038"/>
                    <a:pt x="155" y="1145"/>
                    <a:pt x="167" y="1240"/>
                  </a:cubicBezTo>
                  <a:cubicBezTo>
                    <a:pt x="179" y="1336"/>
                    <a:pt x="262" y="1407"/>
                    <a:pt x="358" y="1407"/>
                  </a:cubicBezTo>
                  <a:lnTo>
                    <a:pt x="381" y="1407"/>
                  </a:lnTo>
                  <a:cubicBezTo>
                    <a:pt x="489" y="1395"/>
                    <a:pt x="560" y="1288"/>
                    <a:pt x="548" y="1193"/>
                  </a:cubicBezTo>
                  <a:cubicBezTo>
                    <a:pt x="537" y="1093"/>
                    <a:pt x="444" y="1025"/>
                    <a:pt x="355" y="1025"/>
                  </a:cubicBezTo>
                  <a:close/>
                  <a:moveTo>
                    <a:pt x="428" y="1537"/>
                  </a:moveTo>
                  <a:cubicBezTo>
                    <a:pt x="421" y="1537"/>
                    <a:pt x="413" y="1537"/>
                    <a:pt x="405" y="1538"/>
                  </a:cubicBezTo>
                  <a:cubicBezTo>
                    <a:pt x="298" y="1550"/>
                    <a:pt x="227" y="1657"/>
                    <a:pt x="238" y="1752"/>
                  </a:cubicBezTo>
                  <a:cubicBezTo>
                    <a:pt x="250" y="1848"/>
                    <a:pt x="334" y="1919"/>
                    <a:pt x="429" y="1919"/>
                  </a:cubicBezTo>
                  <a:lnTo>
                    <a:pt x="465" y="1919"/>
                  </a:lnTo>
                  <a:cubicBezTo>
                    <a:pt x="560" y="1907"/>
                    <a:pt x="631" y="1812"/>
                    <a:pt x="619" y="1705"/>
                  </a:cubicBezTo>
                  <a:cubicBezTo>
                    <a:pt x="608" y="1605"/>
                    <a:pt x="526" y="1537"/>
                    <a:pt x="428" y="1537"/>
                  </a:cubicBezTo>
                  <a:close/>
                  <a:moveTo>
                    <a:pt x="500" y="2049"/>
                  </a:moveTo>
                  <a:cubicBezTo>
                    <a:pt x="492" y="2049"/>
                    <a:pt x="484" y="2049"/>
                    <a:pt x="477" y="2050"/>
                  </a:cubicBezTo>
                  <a:cubicBezTo>
                    <a:pt x="369" y="2062"/>
                    <a:pt x="298" y="2169"/>
                    <a:pt x="322" y="2276"/>
                  </a:cubicBezTo>
                  <a:cubicBezTo>
                    <a:pt x="334" y="2371"/>
                    <a:pt x="417" y="2431"/>
                    <a:pt x="512" y="2431"/>
                  </a:cubicBezTo>
                  <a:lnTo>
                    <a:pt x="536" y="2431"/>
                  </a:lnTo>
                  <a:cubicBezTo>
                    <a:pt x="643" y="2419"/>
                    <a:pt x="715" y="2324"/>
                    <a:pt x="691" y="2217"/>
                  </a:cubicBezTo>
                  <a:cubicBezTo>
                    <a:pt x="680" y="2117"/>
                    <a:pt x="597" y="2049"/>
                    <a:pt x="500" y="204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76"/>
            <p:cNvSpPr/>
            <p:nvPr/>
          </p:nvSpPr>
          <p:spPr>
            <a:xfrm>
              <a:off x="812000" y="3887725"/>
              <a:ext cx="9550" cy="9625"/>
            </a:xfrm>
            <a:custGeom>
              <a:rect b="b" l="l" r="r" t="t"/>
              <a:pathLst>
                <a:path extrusionOk="0" h="385" w="382">
                  <a:moveTo>
                    <a:pt x="195" y="1"/>
                  </a:moveTo>
                  <a:cubicBezTo>
                    <a:pt x="143" y="1"/>
                    <a:pt x="89" y="24"/>
                    <a:pt x="60" y="63"/>
                  </a:cubicBezTo>
                  <a:cubicBezTo>
                    <a:pt x="48" y="75"/>
                    <a:pt x="36" y="75"/>
                    <a:pt x="36" y="87"/>
                  </a:cubicBezTo>
                  <a:cubicBezTo>
                    <a:pt x="24" y="99"/>
                    <a:pt x="12" y="111"/>
                    <a:pt x="12" y="123"/>
                  </a:cubicBezTo>
                  <a:cubicBezTo>
                    <a:pt x="12" y="135"/>
                    <a:pt x="0" y="147"/>
                    <a:pt x="0" y="159"/>
                  </a:cubicBezTo>
                  <a:cubicBezTo>
                    <a:pt x="0" y="171"/>
                    <a:pt x="0" y="182"/>
                    <a:pt x="0" y="194"/>
                  </a:cubicBezTo>
                  <a:cubicBezTo>
                    <a:pt x="0" y="254"/>
                    <a:pt x="24" y="302"/>
                    <a:pt x="60" y="337"/>
                  </a:cubicBezTo>
                  <a:cubicBezTo>
                    <a:pt x="72" y="349"/>
                    <a:pt x="96" y="361"/>
                    <a:pt x="119" y="373"/>
                  </a:cubicBezTo>
                  <a:cubicBezTo>
                    <a:pt x="143" y="385"/>
                    <a:pt x="167" y="385"/>
                    <a:pt x="191" y="385"/>
                  </a:cubicBezTo>
                  <a:cubicBezTo>
                    <a:pt x="238" y="385"/>
                    <a:pt x="286" y="373"/>
                    <a:pt x="322" y="337"/>
                  </a:cubicBezTo>
                  <a:cubicBezTo>
                    <a:pt x="357" y="302"/>
                    <a:pt x="381" y="254"/>
                    <a:pt x="381" y="194"/>
                  </a:cubicBezTo>
                  <a:cubicBezTo>
                    <a:pt x="381" y="182"/>
                    <a:pt x="381" y="171"/>
                    <a:pt x="381" y="159"/>
                  </a:cubicBezTo>
                  <a:cubicBezTo>
                    <a:pt x="381" y="147"/>
                    <a:pt x="369" y="135"/>
                    <a:pt x="369" y="123"/>
                  </a:cubicBezTo>
                  <a:cubicBezTo>
                    <a:pt x="357" y="111"/>
                    <a:pt x="357" y="99"/>
                    <a:pt x="346" y="87"/>
                  </a:cubicBezTo>
                  <a:cubicBezTo>
                    <a:pt x="346" y="75"/>
                    <a:pt x="334" y="75"/>
                    <a:pt x="322" y="63"/>
                  </a:cubicBezTo>
                  <a:cubicBezTo>
                    <a:pt x="322" y="52"/>
                    <a:pt x="310" y="40"/>
                    <a:pt x="298" y="40"/>
                  </a:cubicBezTo>
                  <a:cubicBezTo>
                    <a:pt x="286" y="28"/>
                    <a:pt x="274" y="28"/>
                    <a:pt x="262" y="16"/>
                  </a:cubicBezTo>
                  <a:cubicBezTo>
                    <a:pt x="250" y="16"/>
                    <a:pt x="238" y="16"/>
                    <a:pt x="226" y="4"/>
                  </a:cubicBezTo>
                  <a:cubicBezTo>
                    <a:pt x="216" y="2"/>
                    <a:pt x="206" y="1"/>
                    <a:pt x="1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76"/>
            <p:cNvSpPr/>
            <p:nvPr/>
          </p:nvSpPr>
          <p:spPr>
            <a:xfrm>
              <a:off x="925100" y="3824725"/>
              <a:ext cx="99750" cy="135150"/>
            </a:xfrm>
            <a:custGeom>
              <a:rect b="b" l="l" r="r" t="t"/>
              <a:pathLst>
                <a:path extrusionOk="0" h="5406" w="3990">
                  <a:moveTo>
                    <a:pt x="3768" y="1"/>
                  </a:moveTo>
                  <a:cubicBezTo>
                    <a:pt x="3725" y="1"/>
                    <a:pt x="3681" y="16"/>
                    <a:pt x="3644" y="47"/>
                  </a:cubicBezTo>
                  <a:cubicBezTo>
                    <a:pt x="2049" y="1417"/>
                    <a:pt x="810" y="3179"/>
                    <a:pt x="48" y="5143"/>
                  </a:cubicBezTo>
                  <a:cubicBezTo>
                    <a:pt x="1" y="5239"/>
                    <a:pt x="60" y="5346"/>
                    <a:pt x="155" y="5393"/>
                  </a:cubicBezTo>
                  <a:cubicBezTo>
                    <a:pt x="179" y="5393"/>
                    <a:pt x="203" y="5405"/>
                    <a:pt x="227" y="5405"/>
                  </a:cubicBezTo>
                  <a:cubicBezTo>
                    <a:pt x="298" y="5405"/>
                    <a:pt x="370" y="5358"/>
                    <a:pt x="405" y="5274"/>
                  </a:cubicBezTo>
                  <a:cubicBezTo>
                    <a:pt x="1144" y="3381"/>
                    <a:pt x="2346" y="1667"/>
                    <a:pt x="3894" y="345"/>
                  </a:cubicBezTo>
                  <a:cubicBezTo>
                    <a:pt x="3977" y="274"/>
                    <a:pt x="3989" y="155"/>
                    <a:pt x="3918" y="71"/>
                  </a:cubicBezTo>
                  <a:cubicBezTo>
                    <a:pt x="3878" y="25"/>
                    <a:pt x="3823" y="1"/>
                    <a:pt x="37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76"/>
            <p:cNvSpPr/>
            <p:nvPr/>
          </p:nvSpPr>
          <p:spPr>
            <a:xfrm>
              <a:off x="1006950" y="3932450"/>
              <a:ext cx="9550" cy="9550"/>
            </a:xfrm>
            <a:custGeom>
              <a:rect b="b" l="l" r="r" t="t"/>
              <a:pathLst>
                <a:path extrusionOk="0" h="382" w="382">
                  <a:moveTo>
                    <a:pt x="156" y="1"/>
                  </a:moveTo>
                  <a:cubicBezTo>
                    <a:pt x="144" y="1"/>
                    <a:pt x="132" y="13"/>
                    <a:pt x="120" y="13"/>
                  </a:cubicBezTo>
                  <a:cubicBezTo>
                    <a:pt x="108" y="13"/>
                    <a:pt x="96" y="25"/>
                    <a:pt x="84" y="25"/>
                  </a:cubicBezTo>
                  <a:cubicBezTo>
                    <a:pt x="72" y="37"/>
                    <a:pt x="60" y="48"/>
                    <a:pt x="60" y="60"/>
                  </a:cubicBezTo>
                  <a:cubicBezTo>
                    <a:pt x="48" y="60"/>
                    <a:pt x="37" y="72"/>
                    <a:pt x="37" y="84"/>
                  </a:cubicBezTo>
                  <a:cubicBezTo>
                    <a:pt x="25" y="96"/>
                    <a:pt x="13" y="108"/>
                    <a:pt x="13" y="120"/>
                  </a:cubicBezTo>
                  <a:cubicBezTo>
                    <a:pt x="13" y="132"/>
                    <a:pt x="1" y="144"/>
                    <a:pt x="1" y="156"/>
                  </a:cubicBezTo>
                  <a:cubicBezTo>
                    <a:pt x="1" y="168"/>
                    <a:pt x="1" y="179"/>
                    <a:pt x="1" y="191"/>
                  </a:cubicBezTo>
                  <a:cubicBezTo>
                    <a:pt x="1" y="215"/>
                    <a:pt x="1" y="239"/>
                    <a:pt x="13" y="263"/>
                  </a:cubicBezTo>
                  <a:cubicBezTo>
                    <a:pt x="25" y="287"/>
                    <a:pt x="37" y="310"/>
                    <a:pt x="60" y="322"/>
                  </a:cubicBezTo>
                  <a:cubicBezTo>
                    <a:pt x="96" y="358"/>
                    <a:pt x="144" y="382"/>
                    <a:pt x="191" y="382"/>
                  </a:cubicBezTo>
                  <a:cubicBezTo>
                    <a:pt x="215" y="382"/>
                    <a:pt x="239" y="382"/>
                    <a:pt x="263" y="370"/>
                  </a:cubicBezTo>
                  <a:cubicBezTo>
                    <a:pt x="287" y="358"/>
                    <a:pt x="310" y="346"/>
                    <a:pt x="322" y="322"/>
                  </a:cubicBezTo>
                  <a:cubicBezTo>
                    <a:pt x="358" y="287"/>
                    <a:pt x="382" y="239"/>
                    <a:pt x="382" y="191"/>
                  </a:cubicBezTo>
                  <a:cubicBezTo>
                    <a:pt x="382" y="144"/>
                    <a:pt x="358" y="96"/>
                    <a:pt x="322" y="60"/>
                  </a:cubicBezTo>
                  <a:cubicBezTo>
                    <a:pt x="322" y="48"/>
                    <a:pt x="310" y="37"/>
                    <a:pt x="299" y="25"/>
                  </a:cubicBezTo>
                  <a:cubicBezTo>
                    <a:pt x="287" y="25"/>
                    <a:pt x="275" y="13"/>
                    <a:pt x="263" y="13"/>
                  </a:cubicBezTo>
                  <a:cubicBezTo>
                    <a:pt x="251" y="13"/>
                    <a:pt x="239" y="1"/>
                    <a:pt x="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76"/>
            <p:cNvSpPr/>
            <p:nvPr/>
          </p:nvSpPr>
          <p:spPr>
            <a:xfrm>
              <a:off x="982850" y="3942550"/>
              <a:ext cx="26525" cy="29825"/>
            </a:xfrm>
            <a:custGeom>
              <a:rect b="b" l="l" r="r" t="t"/>
              <a:pathLst>
                <a:path extrusionOk="0" h="1193" w="1061">
                  <a:moveTo>
                    <a:pt x="844" y="0"/>
                  </a:moveTo>
                  <a:cubicBezTo>
                    <a:pt x="785" y="0"/>
                    <a:pt x="726" y="24"/>
                    <a:pt x="691" y="73"/>
                  </a:cubicBezTo>
                  <a:cubicBezTo>
                    <a:pt x="631" y="156"/>
                    <a:pt x="643" y="275"/>
                    <a:pt x="727" y="347"/>
                  </a:cubicBezTo>
                  <a:cubicBezTo>
                    <a:pt x="762" y="371"/>
                    <a:pt x="798" y="383"/>
                    <a:pt x="846" y="383"/>
                  </a:cubicBezTo>
                  <a:cubicBezTo>
                    <a:pt x="905" y="383"/>
                    <a:pt x="953" y="359"/>
                    <a:pt x="1001" y="311"/>
                  </a:cubicBezTo>
                  <a:cubicBezTo>
                    <a:pt x="1060" y="228"/>
                    <a:pt x="1048" y="109"/>
                    <a:pt x="965" y="37"/>
                  </a:cubicBezTo>
                  <a:cubicBezTo>
                    <a:pt x="930" y="13"/>
                    <a:pt x="887" y="0"/>
                    <a:pt x="844" y="0"/>
                  </a:cubicBezTo>
                  <a:close/>
                  <a:moveTo>
                    <a:pt x="535" y="405"/>
                  </a:moveTo>
                  <a:cubicBezTo>
                    <a:pt x="475" y="405"/>
                    <a:pt x="416" y="429"/>
                    <a:pt x="381" y="478"/>
                  </a:cubicBezTo>
                  <a:cubicBezTo>
                    <a:pt x="322" y="561"/>
                    <a:pt x="334" y="680"/>
                    <a:pt x="417" y="752"/>
                  </a:cubicBezTo>
                  <a:cubicBezTo>
                    <a:pt x="453" y="776"/>
                    <a:pt x="489" y="787"/>
                    <a:pt x="536" y="787"/>
                  </a:cubicBezTo>
                  <a:cubicBezTo>
                    <a:pt x="596" y="787"/>
                    <a:pt x="643" y="764"/>
                    <a:pt x="691" y="716"/>
                  </a:cubicBezTo>
                  <a:cubicBezTo>
                    <a:pt x="751" y="633"/>
                    <a:pt x="739" y="514"/>
                    <a:pt x="655" y="442"/>
                  </a:cubicBezTo>
                  <a:cubicBezTo>
                    <a:pt x="621" y="417"/>
                    <a:pt x="578" y="405"/>
                    <a:pt x="535" y="405"/>
                  </a:cubicBezTo>
                  <a:close/>
                  <a:moveTo>
                    <a:pt x="218" y="810"/>
                  </a:moveTo>
                  <a:cubicBezTo>
                    <a:pt x="162" y="810"/>
                    <a:pt x="107" y="834"/>
                    <a:pt x="72" y="883"/>
                  </a:cubicBezTo>
                  <a:cubicBezTo>
                    <a:pt x="0" y="978"/>
                    <a:pt x="24" y="1097"/>
                    <a:pt x="108" y="1157"/>
                  </a:cubicBezTo>
                  <a:cubicBezTo>
                    <a:pt x="143" y="1180"/>
                    <a:pt x="179" y="1192"/>
                    <a:pt x="227" y="1192"/>
                  </a:cubicBezTo>
                  <a:cubicBezTo>
                    <a:pt x="286" y="1192"/>
                    <a:pt x="334" y="1168"/>
                    <a:pt x="370" y="1121"/>
                  </a:cubicBezTo>
                  <a:cubicBezTo>
                    <a:pt x="441" y="1037"/>
                    <a:pt x="429" y="918"/>
                    <a:pt x="334" y="847"/>
                  </a:cubicBezTo>
                  <a:cubicBezTo>
                    <a:pt x="299" y="822"/>
                    <a:pt x="258" y="810"/>
                    <a:pt x="218" y="81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76"/>
            <p:cNvSpPr/>
            <p:nvPr/>
          </p:nvSpPr>
          <p:spPr>
            <a:xfrm>
              <a:off x="975700" y="3973025"/>
              <a:ext cx="9850" cy="9475"/>
            </a:xfrm>
            <a:custGeom>
              <a:rect b="b" l="l" r="r" t="t"/>
              <a:pathLst>
                <a:path extrusionOk="0" h="379" w="394">
                  <a:moveTo>
                    <a:pt x="202" y="0"/>
                  </a:moveTo>
                  <a:cubicBezTo>
                    <a:pt x="188" y="0"/>
                    <a:pt x="173" y="3"/>
                    <a:pt x="155" y="9"/>
                  </a:cubicBezTo>
                  <a:lnTo>
                    <a:pt x="120" y="9"/>
                  </a:lnTo>
                  <a:cubicBezTo>
                    <a:pt x="108" y="21"/>
                    <a:pt x="108" y="21"/>
                    <a:pt x="96" y="33"/>
                  </a:cubicBezTo>
                  <a:cubicBezTo>
                    <a:pt x="84" y="45"/>
                    <a:pt x="72" y="45"/>
                    <a:pt x="60" y="57"/>
                  </a:cubicBezTo>
                  <a:cubicBezTo>
                    <a:pt x="48" y="69"/>
                    <a:pt x="48" y="80"/>
                    <a:pt x="36" y="80"/>
                  </a:cubicBezTo>
                  <a:cubicBezTo>
                    <a:pt x="36" y="92"/>
                    <a:pt x="25" y="104"/>
                    <a:pt x="25" y="116"/>
                  </a:cubicBezTo>
                  <a:cubicBezTo>
                    <a:pt x="13" y="128"/>
                    <a:pt x="13" y="140"/>
                    <a:pt x="13" y="152"/>
                  </a:cubicBezTo>
                  <a:cubicBezTo>
                    <a:pt x="13" y="164"/>
                    <a:pt x="1" y="176"/>
                    <a:pt x="1" y="188"/>
                  </a:cubicBezTo>
                  <a:cubicBezTo>
                    <a:pt x="1" y="247"/>
                    <a:pt x="25" y="295"/>
                    <a:pt x="60" y="330"/>
                  </a:cubicBezTo>
                  <a:cubicBezTo>
                    <a:pt x="96" y="366"/>
                    <a:pt x="144" y="378"/>
                    <a:pt x="203" y="378"/>
                  </a:cubicBezTo>
                  <a:cubicBezTo>
                    <a:pt x="251" y="378"/>
                    <a:pt x="298" y="366"/>
                    <a:pt x="334" y="330"/>
                  </a:cubicBezTo>
                  <a:cubicBezTo>
                    <a:pt x="370" y="295"/>
                    <a:pt x="394" y="247"/>
                    <a:pt x="394" y="188"/>
                  </a:cubicBezTo>
                  <a:cubicBezTo>
                    <a:pt x="394" y="176"/>
                    <a:pt x="394" y="164"/>
                    <a:pt x="382" y="152"/>
                  </a:cubicBezTo>
                  <a:cubicBezTo>
                    <a:pt x="382" y="140"/>
                    <a:pt x="382" y="128"/>
                    <a:pt x="382" y="116"/>
                  </a:cubicBezTo>
                  <a:cubicBezTo>
                    <a:pt x="370" y="104"/>
                    <a:pt x="370" y="92"/>
                    <a:pt x="358" y="80"/>
                  </a:cubicBezTo>
                  <a:cubicBezTo>
                    <a:pt x="346" y="80"/>
                    <a:pt x="346" y="69"/>
                    <a:pt x="334" y="57"/>
                  </a:cubicBezTo>
                  <a:cubicBezTo>
                    <a:pt x="322" y="45"/>
                    <a:pt x="310" y="45"/>
                    <a:pt x="310" y="33"/>
                  </a:cubicBezTo>
                  <a:cubicBezTo>
                    <a:pt x="298" y="21"/>
                    <a:pt x="286" y="21"/>
                    <a:pt x="275" y="9"/>
                  </a:cubicBezTo>
                  <a:lnTo>
                    <a:pt x="239" y="9"/>
                  </a:lnTo>
                  <a:cubicBezTo>
                    <a:pt x="227" y="3"/>
                    <a:pt x="215" y="0"/>
                    <a:pt x="2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76"/>
            <p:cNvSpPr/>
            <p:nvPr/>
          </p:nvSpPr>
          <p:spPr>
            <a:xfrm>
              <a:off x="1025125" y="3945025"/>
              <a:ext cx="100325" cy="82700"/>
            </a:xfrm>
            <a:custGeom>
              <a:rect b="b" l="l" r="r" t="t"/>
              <a:pathLst>
                <a:path extrusionOk="0" h="3308" w="4013">
                  <a:moveTo>
                    <a:pt x="3792" y="1"/>
                  </a:moveTo>
                  <a:cubicBezTo>
                    <a:pt x="3762" y="1"/>
                    <a:pt x="3731" y="7"/>
                    <a:pt x="3703" y="22"/>
                  </a:cubicBezTo>
                  <a:cubicBezTo>
                    <a:pt x="2298" y="724"/>
                    <a:pt x="1048" y="1748"/>
                    <a:pt x="72" y="2986"/>
                  </a:cubicBezTo>
                  <a:cubicBezTo>
                    <a:pt x="0" y="3070"/>
                    <a:pt x="24" y="3201"/>
                    <a:pt x="107" y="3260"/>
                  </a:cubicBezTo>
                  <a:cubicBezTo>
                    <a:pt x="143" y="3284"/>
                    <a:pt x="179" y="3308"/>
                    <a:pt x="226" y="3308"/>
                  </a:cubicBezTo>
                  <a:cubicBezTo>
                    <a:pt x="274" y="3308"/>
                    <a:pt x="334" y="3272"/>
                    <a:pt x="369" y="3224"/>
                  </a:cubicBezTo>
                  <a:cubicBezTo>
                    <a:pt x="1310" y="2034"/>
                    <a:pt x="2524" y="1046"/>
                    <a:pt x="3882" y="355"/>
                  </a:cubicBezTo>
                  <a:cubicBezTo>
                    <a:pt x="3977" y="307"/>
                    <a:pt x="4013" y="200"/>
                    <a:pt x="3965" y="105"/>
                  </a:cubicBezTo>
                  <a:cubicBezTo>
                    <a:pt x="3931" y="38"/>
                    <a:pt x="3863" y="1"/>
                    <a:pt x="37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76"/>
            <p:cNvSpPr/>
            <p:nvPr/>
          </p:nvSpPr>
          <p:spPr>
            <a:xfrm>
              <a:off x="742950" y="4199000"/>
              <a:ext cx="104775" cy="258550"/>
            </a:xfrm>
            <a:custGeom>
              <a:rect b="b" l="l" r="r" t="t"/>
              <a:pathLst>
                <a:path extrusionOk="0" h="10342" w="4191">
                  <a:moveTo>
                    <a:pt x="3139" y="2314"/>
                  </a:moveTo>
                  <a:cubicBezTo>
                    <a:pt x="3371" y="2314"/>
                    <a:pt x="3601" y="2405"/>
                    <a:pt x="3715" y="2602"/>
                  </a:cubicBezTo>
                  <a:cubicBezTo>
                    <a:pt x="3786" y="2745"/>
                    <a:pt x="3786" y="2924"/>
                    <a:pt x="3715" y="3091"/>
                  </a:cubicBezTo>
                  <a:cubicBezTo>
                    <a:pt x="3620" y="3293"/>
                    <a:pt x="3441" y="3448"/>
                    <a:pt x="3239" y="3483"/>
                  </a:cubicBezTo>
                  <a:cubicBezTo>
                    <a:pt x="3189" y="3494"/>
                    <a:pt x="3139" y="3499"/>
                    <a:pt x="3088" y="3499"/>
                  </a:cubicBezTo>
                  <a:cubicBezTo>
                    <a:pt x="2748" y="3499"/>
                    <a:pt x="2392" y="3264"/>
                    <a:pt x="2226" y="2912"/>
                  </a:cubicBezTo>
                  <a:cubicBezTo>
                    <a:pt x="2381" y="2674"/>
                    <a:pt x="2560" y="2507"/>
                    <a:pt x="2762" y="2400"/>
                  </a:cubicBezTo>
                  <a:cubicBezTo>
                    <a:pt x="2875" y="2344"/>
                    <a:pt x="3007" y="2314"/>
                    <a:pt x="3139" y="2314"/>
                  </a:cubicBezTo>
                  <a:close/>
                  <a:moveTo>
                    <a:pt x="2702" y="5595"/>
                  </a:moveTo>
                  <a:cubicBezTo>
                    <a:pt x="2850" y="5595"/>
                    <a:pt x="3008" y="5647"/>
                    <a:pt x="3096" y="5769"/>
                  </a:cubicBezTo>
                  <a:cubicBezTo>
                    <a:pt x="3179" y="5888"/>
                    <a:pt x="3143" y="6031"/>
                    <a:pt x="3119" y="6103"/>
                  </a:cubicBezTo>
                  <a:cubicBezTo>
                    <a:pt x="3060" y="6246"/>
                    <a:pt x="2941" y="6377"/>
                    <a:pt x="2798" y="6412"/>
                  </a:cubicBezTo>
                  <a:cubicBezTo>
                    <a:pt x="2744" y="6430"/>
                    <a:pt x="2689" y="6437"/>
                    <a:pt x="2634" y="6437"/>
                  </a:cubicBezTo>
                  <a:cubicBezTo>
                    <a:pt x="2382" y="6437"/>
                    <a:pt x="2125" y="6274"/>
                    <a:pt x="1988" y="6079"/>
                  </a:cubicBezTo>
                  <a:cubicBezTo>
                    <a:pt x="1965" y="6055"/>
                    <a:pt x="1953" y="6031"/>
                    <a:pt x="1941" y="5996"/>
                  </a:cubicBezTo>
                  <a:cubicBezTo>
                    <a:pt x="2096" y="5853"/>
                    <a:pt x="2298" y="5674"/>
                    <a:pt x="2548" y="5615"/>
                  </a:cubicBezTo>
                  <a:cubicBezTo>
                    <a:pt x="2595" y="5602"/>
                    <a:pt x="2648" y="5595"/>
                    <a:pt x="2702" y="5595"/>
                  </a:cubicBezTo>
                  <a:close/>
                  <a:moveTo>
                    <a:pt x="2888" y="0"/>
                  </a:moveTo>
                  <a:cubicBezTo>
                    <a:pt x="2830" y="0"/>
                    <a:pt x="2774" y="29"/>
                    <a:pt x="2738" y="78"/>
                  </a:cubicBezTo>
                  <a:cubicBezTo>
                    <a:pt x="2429" y="483"/>
                    <a:pt x="2096" y="912"/>
                    <a:pt x="1905" y="1412"/>
                  </a:cubicBezTo>
                  <a:cubicBezTo>
                    <a:pt x="1691" y="1924"/>
                    <a:pt x="1667" y="2436"/>
                    <a:pt x="1798" y="2876"/>
                  </a:cubicBezTo>
                  <a:cubicBezTo>
                    <a:pt x="1750" y="2971"/>
                    <a:pt x="1703" y="3079"/>
                    <a:pt x="1655" y="3198"/>
                  </a:cubicBezTo>
                  <a:cubicBezTo>
                    <a:pt x="1405" y="3793"/>
                    <a:pt x="1298" y="4436"/>
                    <a:pt x="1322" y="5079"/>
                  </a:cubicBezTo>
                  <a:cubicBezTo>
                    <a:pt x="1334" y="5412"/>
                    <a:pt x="1381" y="5686"/>
                    <a:pt x="1476" y="5924"/>
                  </a:cubicBezTo>
                  <a:cubicBezTo>
                    <a:pt x="452" y="7055"/>
                    <a:pt x="0" y="8698"/>
                    <a:pt x="333" y="10187"/>
                  </a:cubicBezTo>
                  <a:cubicBezTo>
                    <a:pt x="357" y="10282"/>
                    <a:pt x="429" y="10341"/>
                    <a:pt x="524" y="10341"/>
                  </a:cubicBezTo>
                  <a:cubicBezTo>
                    <a:pt x="536" y="10341"/>
                    <a:pt x="548" y="10341"/>
                    <a:pt x="560" y="10330"/>
                  </a:cubicBezTo>
                  <a:cubicBezTo>
                    <a:pt x="667" y="10318"/>
                    <a:pt x="726" y="10210"/>
                    <a:pt x="714" y="10103"/>
                  </a:cubicBezTo>
                  <a:cubicBezTo>
                    <a:pt x="417" y="8782"/>
                    <a:pt x="786" y="7329"/>
                    <a:pt x="1667" y="6293"/>
                  </a:cubicBezTo>
                  <a:cubicBezTo>
                    <a:pt x="1667" y="6293"/>
                    <a:pt x="1667" y="6293"/>
                    <a:pt x="1679" y="6305"/>
                  </a:cubicBezTo>
                  <a:cubicBezTo>
                    <a:pt x="1916" y="6627"/>
                    <a:pt x="2288" y="6821"/>
                    <a:pt x="2646" y="6821"/>
                  </a:cubicBezTo>
                  <a:cubicBezTo>
                    <a:pt x="2738" y="6821"/>
                    <a:pt x="2829" y="6808"/>
                    <a:pt x="2917" y="6781"/>
                  </a:cubicBezTo>
                  <a:cubicBezTo>
                    <a:pt x="3167" y="6710"/>
                    <a:pt x="3381" y="6496"/>
                    <a:pt x="3477" y="6234"/>
                  </a:cubicBezTo>
                  <a:cubicBezTo>
                    <a:pt x="3560" y="5996"/>
                    <a:pt x="3536" y="5746"/>
                    <a:pt x="3417" y="5555"/>
                  </a:cubicBezTo>
                  <a:cubicBezTo>
                    <a:pt x="3267" y="5339"/>
                    <a:pt x="2990" y="5204"/>
                    <a:pt x="2692" y="5204"/>
                  </a:cubicBezTo>
                  <a:cubicBezTo>
                    <a:pt x="2613" y="5204"/>
                    <a:pt x="2533" y="5214"/>
                    <a:pt x="2453" y="5234"/>
                  </a:cubicBezTo>
                  <a:cubicBezTo>
                    <a:pt x="2179" y="5305"/>
                    <a:pt x="1953" y="5460"/>
                    <a:pt x="1774" y="5627"/>
                  </a:cubicBezTo>
                  <a:cubicBezTo>
                    <a:pt x="1738" y="5460"/>
                    <a:pt x="1715" y="5281"/>
                    <a:pt x="1703" y="5067"/>
                  </a:cubicBezTo>
                  <a:cubicBezTo>
                    <a:pt x="1679" y="4484"/>
                    <a:pt x="1786" y="3888"/>
                    <a:pt x="2012" y="3341"/>
                  </a:cubicBezTo>
                  <a:cubicBezTo>
                    <a:pt x="2012" y="3329"/>
                    <a:pt x="2012" y="3317"/>
                    <a:pt x="2024" y="3317"/>
                  </a:cubicBezTo>
                  <a:cubicBezTo>
                    <a:pt x="2286" y="3670"/>
                    <a:pt x="2694" y="3886"/>
                    <a:pt x="3094" y="3886"/>
                  </a:cubicBezTo>
                  <a:cubicBezTo>
                    <a:pt x="3167" y="3886"/>
                    <a:pt x="3239" y="3879"/>
                    <a:pt x="3310" y="3864"/>
                  </a:cubicBezTo>
                  <a:cubicBezTo>
                    <a:pt x="3631" y="3805"/>
                    <a:pt x="3917" y="3567"/>
                    <a:pt x="4060" y="3245"/>
                  </a:cubicBezTo>
                  <a:cubicBezTo>
                    <a:pt x="4191" y="2960"/>
                    <a:pt x="4179" y="2662"/>
                    <a:pt x="4048" y="2412"/>
                  </a:cubicBezTo>
                  <a:cubicBezTo>
                    <a:pt x="3861" y="2084"/>
                    <a:pt x="3494" y="1930"/>
                    <a:pt x="3130" y="1930"/>
                  </a:cubicBezTo>
                  <a:cubicBezTo>
                    <a:pt x="2939" y="1930"/>
                    <a:pt x="2748" y="1973"/>
                    <a:pt x="2584" y="2055"/>
                  </a:cubicBezTo>
                  <a:cubicBezTo>
                    <a:pt x="2405" y="2150"/>
                    <a:pt x="2250" y="2269"/>
                    <a:pt x="2107" y="2436"/>
                  </a:cubicBezTo>
                  <a:cubicBezTo>
                    <a:pt x="2084" y="2162"/>
                    <a:pt x="2131" y="1852"/>
                    <a:pt x="2250" y="1555"/>
                  </a:cubicBezTo>
                  <a:cubicBezTo>
                    <a:pt x="2441" y="1102"/>
                    <a:pt x="2738" y="697"/>
                    <a:pt x="3036" y="304"/>
                  </a:cubicBezTo>
                  <a:cubicBezTo>
                    <a:pt x="3108" y="221"/>
                    <a:pt x="3084" y="102"/>
                    <a:pt x="3000" y="43"/>
                  </a:cubicBezTo>
                  <a:cubicBezTo>
                    <a:pt x="2967" y="14"/>
                    <a:pt x="2927" y="0"/>
                    <a:pt x="28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76"/>
            <p:cNvSpPr/>
            <p:nvPr/>
          </p:nvSpPr>
          <p:spPr>
            <a:xfrm>
              <a:off x="1180200" y="4246400"/>
              <a:ext cx="9550" cy="9625"/>
            </a:xfrm>
            <a:custGeom>
              <a:rect b="b" l="l" r="r" t="t"/>
              <a:pathLst>
                <a:path extrusionOk="0" h="385" w="382">
                  <a:moveTo>
                    <a:pt x="196" y="1"/>
                  </a:moveTo>
                  <a:cubicBezTo>
                    <a:pt x="147" y="1"/>
                    <a:pt x="99" y="24"/>
                    <a:pt x="60" y="63"/>
                  </a:cubicBezTo>
                  <a:cubicBezTo>
                    <a:pt x="24" y="99"/>
                    <a:pt x="0" y="147"/>
                    <a:pt x="0" y="194"/>
                  </a:cubicBezTo>
                  <a:cubicBezTo>
                    <a:pt x="0" y="218"/>
                    <a:pt x="0" y="242"/>
                    <a:pt x="12" y="266"/>
                  </a:cubicBezTo>
                  <a:cubicBezTo>
                    <a:pt x="24" y="290"/>
                    <a:pt x="36" y="313"/>
                    <a:pt x="60" y="325"/>
                  </a:cubicBezTo>
                  <a:cubicBezTo>
                    <a:pt x="96" y="373"/>
                    <a:pt x="143" y="385"/>
                    <a:pt x="191" y="385"/>
                  </a:cubicBezTo>
                  <a:cubicBezTo>
                    <a:pt x="215" y="385"/>
                    <a:pt x="238" y="385"/>
                    <a:pt x="262" y="373"/>
                  </a:cubicBezTo>
                  <a:cubicBezTo>
                    <a:pt x="286" y="361"/>
                    <a:pt x="310" y="349"/>
                    <a:pt x="334" y="325"/>
                  </a:cubicBezTo>
                  <a:cubicBezTo>
                    <a:pt x="346" y="313"/>
                    <a:pt x="357" y="290"/>
                    <a:pt x="369" y="266"/>
                  </a:cubicBezTo>
                  <a:cubicBezTo>
                    <a:pt x="381" y="242"/>
                    <a:pt x="381" y="218"/>
                    <a:pt x="381" y="194"/>
                  </a:cubicBezTo>
                  <a:cubicBezTo>
                    <a:pt x="381" y="147"/>
                    <a:pt x="369" y="99"/>
                    <a:pt x="334" y="63"/>
                  </a:cubicBezTo>
                  <a:cubicBezTo>
                    <a:pt x="322" y="52"/>
                    <a:pt x="310" y="40"/>
                    <a:pt x="298" y="40"/>
                  </a:cubicBezTo>
                  <a:cubicBezTo>
                    <a:pt x="286" y="28"/>
                    <a:pt x="274" y="28"/>
                    <a:pt x="262" y="16"/>
                  </a:cubicBezTo>
                  <a:cubicBezTo>
                    <a:pt x="250" y="16"/>
                    <a:pt x="238" y="4"/>
                    <a:pt x="227" y="4"/>
                  </a:cubicBezTo>
                  <a:cubicBezTo>
                    <a:pt x="216" y="2"/>
                    <a:pt x="206" y="1"/>
                    <a:pt x="1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76"/>
            <p:cNvSpPr/>
            <p:nvPr/>
          </p:nvSpPr>
          <p:spPr>
            <a:xfrm>
              <a:off x="1125125" y="4206325"/>
              <a:ext cx="53900" cy="42575"/>
            </a:xfrm>
            <a:custGeom>
              <a:rect b="b" l="l" r="r" t="t"/>
              <a:pathLst>
                <a:path extrusionOk="0" h="1703" w="2156">
                  <a:moveTo>
                    <a:pt x="210" y="0"/>
                  </a:moveTo>
                  <a:cubicBezTo>
                    <a:pt x="155" y="0"/>
                    <a:pt x="100" y="25"/>
                    <a:pt x="60" y="71"/>
                  </a:cubicBezTo>
                  <a:cubicBezTo>
                    <a:pt x="1" y="142"/>
                    <a:pt x="1" y="262"/>
                    <a:pt x="84" y="333"/>
                  </a:cubicBezTo>
                  <a:cubicBezTo>
                    <a:pt x="120" y="369"/>
                    <a:pt x="167" y="381"/>
                    <a:pt x="215" y="381"/>
                  </a:cubicBezTo>
                  <a:cubicBezTo>
                    <a:pt x="263" y="381"/>
                    <a:pt x="322" y="357"/>
                    <a:pt x="358" y="321"/>
                  </a:cubicBezTo>
                  <a:cubicBezTo>
                    <a:pt x="429" y="238"/>
                    <a:pt x="417" y="119"/>
                    <a:pt x="334" y="47"/>
                  </a:cubicBezTo>
                  <a:cubicBezTo>
                    <a:pt x="297" y="16"/>
                    <a:pt x="253" y="0"/>
                    <a:pt x="210" y="0"/>
                  </a:cubicBezTo>
                  <a:close/>
                  <a:moveTo>
                    <a:pt x="626" y="346"/>
                  </a:moveTo>
                  <a:cubicBezTo>
                    <a:pt x="571" y="346"/>
                    <a:pt x="517" y="370"/>
                    <a:pt x="477" y="416"/>
                  </a:cubicBezTo>
                  <a:cubicBezTo>
                    <a:pt x="405" y="500"/>
                    <a:pt x="417" y="619"/>
                    <a:pt x="501" y="690"/>
                  </a:cubicBezTo>
                  <a:cubicBezTo>
                    <a:pt x="536" y="714"/>
                    <a:pt x="584" y="738"/>
                    <a:pt x="620" y="738"/>
                  </a:cubicBezTo>
                  <a:cubicBezTo>
                    <a:pt x="679" y="738"/>
                    <a:pt x="739" y="714"/>
                    <a:pt x="775" y="666"/>
                  </a:cubicBezTo>
                  <a:cubicBezTo>
                    <a:pt x="846" y="583"/>
                    <a:pt x="834" y="464"/>
                    <a:pt x="751" y="392"/>
                  </a:cubicBezTo>
                  <a:cubicBezTo>
                    <a:pt x="714" y="361"/>
                    <a:pt x="670" y="346"/>
                    <a:pt x="626" y="346"/>
                  </a:cubicBezTo>
                  <a:close/>
                  <a:moveTo>
                    <a:pt x="1052" y="689"/>
                  </a:moveTo>
                  <a:cubicBezTo>
                    <a:pt x="995" y="689"/>
                    <a:pt x="940" y="713"/>
                    <a:pt x="906" y="762"/>
                  </a:cubicBezTo>
                  <a:cubicBezTo>
                    <a:pt x="834" y="845"/>
                    <a:pt x="846" y="964"/>
                    <a:pt x="941" y="1035"/>
                  </a:cubicBezTo>
                  <a:cubicBezTo>
                    <a:pt x="965" y="1059"/>
                    <a:pt x="1013" y="1071"/>
                    <a:pt x="1048" y="1071"/>
                  </a:cubicBezTo>
                  <a:cubicBezTo>
                    <a:pt x="1108" y="1071"/>
                    <a:pt x="1167" y="1047"/>
                    <a:pt x="1203" y="988"/>
                  </a:cubicBezTo>
                  <a:cubicBezTo>
                    <a:pt x="1275" y="904"/>
                    <a:pt x="1251" y="785"/>
                    <a:pt x="1167" y="726"/>
                  </a:cubicBezTo>
                  <a:cubicBezTo>
                    <a:pt x="1133" y="701"/>
                    <a:pt x="1092" y="689"/>
                    <a:pt x="1052" y="689"/>
                  </a:cubicBezTo>
                  <a:close/>
                  <a:moveTo>
                    <a:pt x="1480" y="1010"/>
                  </a:moveTo>
                  <a:cubicBezTo>
                    <a:pt x="1424" y="1010"/>
                    <a:pt x="1369" y="1034"/>
                    <a:pt x="1334" y="1083"/>
                  </a:cubicBezTo>
                  <a:cubicBezTo>
                    <a:pt x="1275" y="1178"/>
                    <a:pt x="1298" y="1297"/>
                    <a:pt x="1382" y="1357"/>
                  </a:cubicBezTo>
                  <a:cubicBezTo>
                    <a:pt x="1417" y="1381"/>
                    <a:pt x="1453" y="1393"/>
                    <a:pt x="1489" y="1393"/>
                  </a:cubicBezTo>
                  <a:cubicBezTo>
                    <a:pt x="1548" y="1393"/>
                    <a:pt x="1608" y="1369"/>
                    <a:pt x="1644" y="1309"/>
                  </a:cubicBezTo>
                  <a:cubicBezTo>
                    <a:pt x="1703" y="1226"/>
                    <a:pt x="1691" y="1107"/>
                    <a:pt x="1596" y="1047"/>
                  </a:cubicBezTo>
                  <a:cubicBezTo>
                    <a:pt x="1561" y="1023"/>
                    <a:pt x="1520" y="1010"/>
                    <a:pt x="1480" y="1010"/>
                  </a:cubicBezTo>
                  <a:close/>
                  <a:moveTo>
                    <a:pt x="1938" y="1313"/>
                  </a:moveTo>
                  <a:cubicBezTo>
                    <a:pt x="1874" y="1313"/>
                    <a:pt x="1812" y="1344"/>
                    <a:pt x="1775" y="1404"/>
                  </a:cubicBezTo>
                  <a:cubicBezTo>
                    <a:pt x="1715" y="1488"/>
                    <a:pt x="1739" y="1607"/>
                    <a:pt x="1834" y="1666"/>
                  </a:cubicBezTo>
                  <a:cubicBezTo>
                    <a:pt x="1870" y="1690"/>
                    <a:pt x="1906" y="1702"/>
                    <a:pt x="1941" y="1702"/>
                  </a:cubicBezTo>
                  <a:cubicBezTo>
                    <a:pt x="2001" y="1702"/>
                    <a:pt x="2060" y="1666"/>
                    <a:pt x="2096" y="1619"/>
                  </a:cubicBezTo>
                  <a:cubicBezTo>
                    <a:pt x="2156" y="1524"/>
                    <a:pt x="2132" y="1404"/>
                    <a:pt x="2049" y="1345"/>
                  </a:cubicBezTo>
                  <a:cubicBezTo>
                    <a:pt x="2014" y="1323"/>
                    <a:pt x="1975" y="1313"/>
                    <a:pt x="1938" y="131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76"/>
            <p:cNvSpPr/>
            <p:nvPr/>
          </p:nvSpPr>
          <p:spPr>
            <a:xfrm>
              <a:off x="1115600" y="4197275"/>
              <a:ext cx="9550" cy="9650"/>
            </a:xfrm>
            <a:custGeom>
              <a:rect b="b" l="l" r="r" t="t"/>
              <a:pathLst>
                <a:path extrusionOk="0" h="386" w="382">
                  <a:moveTo>
                    <a:pt x="178" y="0"/>
                  </a:moveTo>
                  <a:cubicBezTo>
                    <a:pt x="128" y="0"/>
                    <a:pt x="85" y="16"/>
                    <a:pt x="48" y="52"/>
                  </a:cubicBezTo>
                  <a:cubicBezTo>
                    <a:pt x="13" y="88"/>
                    <a:pt x="1" y="135"/>
                    <a:pt x="1" y="195"/>
                  </a:cubicBezTo>
                  <a:cubicBezTo>
                    <a:pt x="1" y="243"/>
                    <a:pt x="13" y="290"/>
                    <a:pt x="48" y="326"/>
                  </a:cubicBezTo>
                  <a:cubicBezTo>
                    <a:pt x="72" y="338"/>
                    <a:pt x="84" y="362"/>
                    <a:pt x="108" y="373"/>
                  </a:cubicBezTo>
                  <a:cubicBezTo>
                    <a:pt x="132" y="373"/>
                    <a:pt x="155" y="385"/>
                    <a:pt x="191" y="385"/>
                  </a:cubicBezTo>
                  <a:cubicBezTo>
                    <a:pt x="215" y="385"/>
                    <a:pt x="239" y="373"/>
                    <a:pt x="263" y="362"/>
                  </a:cubicBezTo>
                  <a:cubicBezTo>
                    <a:pt x="286" y="362"/>
                    <a:pt x="310" y="338"/>
                    <a:pt x="322" y="326"/>
                  </a:cubicBezTo>
                  <a:cubicBezTo>
                    <a:pt x="358" y="290"/>
                    <a:pt x="382" y="243"/>
                    <a:pt x="382" y="195"/>
                  </a:cubicBezTo>
                  <a:cubicBezTo>
                    <a:pt x="382" y="171"/>
                    <a:pt x="382" y="159"/>
                    <a:pt x="370" y="147"/>
                  </a:cubicBezTo>
                  <a:cubicBezTo>
                    <a:pt x="370" y="135"/>
                    <a:pt x="370" y="123"/>
                    <a:pt x="358" y="112"/>
                  </a:cubicBezTo>
                  <a:cubicBezTo>
                    <a:pt x="358" y="100"/>
                    <a:pt x="358" y="88"/>
                    <a:pt x="346" y="88"/>
                  </a:cubicBezTo>
                  <a:cubicBezTo>
                    <a:pt x="334" y="76"/>
                    <a:pt x="334" y="64"/>
                    <a:pt x="322" y="52"/>
                  </a:cubicBezTo>
                  <a:cubicBezTo>
                    <a:pt x="310" y="40"/>
                    <a:pt x="298" y="40"/>
                    <a:pt x="298" y="28"/>
                  </a:cubicBezTo>
                  <a:cubicBezTo>
                    <a:pt x="286" y="28"/>
                    <a:pt x="274" y="16"/>
                    <a:pt x="263" y="16"/>
                  </a:cubicBezTo>
                  <a:cubicBezTo>
                    <a:pt x="251" y="4"/>
                    <a:pt x="239" y="4"/>
                    <a:pt x="227" y="4"/>
                  </a:cubicBezTo>
                  <a:cubicBezTo>
                    <a:pt x="210" y="2"/>
                    <a:pt x="194" y="0"/>
                    <a:pt x="1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76"/>
            <p:cNvSpPr/>
            <p:nvPr/>
          </p:nvSpPr>
          <p:spPr>
            <a:xfrm>
              <a:off x="1135250" y="4136500"/>
              <a:ext cx="9550" cy="9700"/>
            </a:xfrm>
            <a:custGeom>
              <a:rect b="b" l="l" r="r" t="t"/>
              <a:pathLst>
                <a:path extrusionOk="0" h="388" w="382">
                  <a:moveTo>
                    <a:pt x="185" y="1"/>
                  </a:moveTo>
                  <a:cubicBezTo>
                    <a:pt x="134" y="1"/>
                    <a:pt x="84" y="18"/>
                    <a:pt x="48" y="54"/>
                  </a:cubicBezTo>
                  <a:cubicBezTo>
                    <a:pt x="12" y="90"/>
                    <a:pt x="0" y="137"/>
                    <a:pt x="0" y="197"/>
                  </a:cubicBezTo>
                  <a:cubicBezTo>
                    <a:pt x="0" y="245"/>
                    <a:pt x="12" y="292"/>
                    <a:pt x="48" y="328"/>
                  </a:cubicBezTo>
                  <a:cubicBezTo>
                    <a:pt x="72" y="352"/>
                    <a:pt x="96" y="364"/>
                    <a:pt x="120" y="376"/>
                  </a:cubicBezTo>
                  <a:cubicBezTo>
                    <a:pt x="143" y="376"/>
                    <a:pt x="167" y="388"/>
                    <a:pt x="191" y="388"/>
                  </a:cubicBezTo>
                  <a:cubicBezTo>
                    <a:pt x="239" y="388"/>
                    <a:pt x="286" y="364"/>
                    <a:pt x="322" y="328"/>
                  </a:cubicBezTo>
                  <a:cubicBezTo>
                    <a:pt x="358" y="292"/>
                    <a:pt x="381" y="245"/>
                    <a:pt x="381" y="197"/>
                  </a:cubicBezTo>
                  <a:cubicBezTo>
                    <a:pt x="381" y="137"/>
                    <a:pt x="358" y="90"/>
                    <a:pt x="322" y="54"/>
                  </a:cubicBezTo>
                  <a:cubicBezTo>
                    <a:pt x="286" y="18"/>
                    <a:pt x="236" y="1"/>
                    <a:pt x="1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76"/>
            <p:cNvSpPr/>
            <p:nvPr/>
          </p:nvSpPr>
          <p:spPr>
            <a:xfrm>
              <a:off x="1095075" y="4127300"/>
              <a:ext cx="36925" cy="15625"/>
            </a:xfrm>
            <a:custGeom>
              <a:rect b="b" l="l" r="r" t="t"/>
              <a:pathLst>
                <a:path extrusionOk="0" h="625" w="1477">
                  <a:moveTo>
                    <a:pt x="204" y="0"/>
                  </a:moveTo>
                  <a:cubicBezTo>
                    <a:pt x="116" y="0"/>
                    <a:pt x="44" y="57"/>
                    <a:pt x="24" y="148"/>
                  </a:cubicBezTo>
                  <a:cubicBezTo>
                    <a:pt x="0" y="255"/>
                    <a:pt x="60" y="351"/>
                    <a:pt x="167" y="386"/>
                  </a:cubicBezTo>
                  <a:lnTo>
                    <a:pt x="203" y="386"/>
                  </a:lnTo>
                  <a:cubicBezTo>
                    <a:pt x="298" y="386"/>
                    <a:pt x="369" y="327"/>
                    <a:pt x="393" y="232"/>
                  </a:cubicBezTo>
                  <a:cubicBezTo>
                    <a:pt x="417" y="136"/>
                    <a:pt x="357" y="29"/>
                    <a:pt x="250" y="5"/>
                  </a:cubicBezTo>
                  <a:cubicBezTo>
                    <a:pt x="234" y="2"/>
                    <a:pt x="219" y="0"/>
                    <a:pt x="204" y="0"/>
                  </a:cubicBezTo>
                  <a:close/>
                  <a:moveTo>
                    <a:pt x="744" y="120"/>
                  </a:moveTo>
                  <a:cubicBezTo>
                    <a:pt x="652" y="120"/>
                    <a:pt x="568" y="185"/>
                    <a:pt x="548" y="267"/>
                  </a:cubicBezTo>
                  <a:cubicBezTo>
                    <a:pt x="524" y="375"/>
                    <a:pt x="595" y="482"/>
                    <a:pt x="691" y="505"/>
                  </a:cubicBezTo>
                  <a:lnTo>
                    <a:pt x="738" y="505"/>
                  </a:lnTo>
                  <a:cubicBezTo>
                    <a:pt x="822" y="505"/>
                    <a:pt x="905" y="446"/>
                    <a:pt x="929" y="363"/>
                  </a:cubicBezTo>
                  <a:cubicBezTo>
                    <a:pt x="953" y="255"/>
                    <a:pt x="881" y="148"/>
                    <a:pt x="786" y="124"/>
                  </a:cubicBezTo>
                  <a:cubicBezTo>
                    <a:pt x="772" y="121"/>
                    <a:pt x="758" y="120"/>
                    <a:pt x="744" y="120"/>
                  </a:cubicBezTo>
                  <a:close/>
                  <a:moveTo>
                    <a:pt x="1263" y="250"/>
                  </a:moveTo>
                  <a:cubicBezTo>
                    <a:pt x="1176" y="250"/>
                    <a:pt x="1104" y="307"/>
                    <a:pt x="1084" y="398"/>
                  </a:cubicBezTo>
                  <a:cubicBezTo>
                    <a:pt x="1060" y="494"/>
                    <a:pt x="1119" y="601"/>
                    <a:pt x="1226" y="625"/>
                  </a:cubicBezTo>
                  <a:lnTo>
                    <a:pt x="1262" y="625"/>
                  </a:lnTo>
                  <a:cubicBezTo>
                    <a:pt x="1357" y="625"/>
                    <a:pt x="1429" y="577"/>
                    <a:pt x="1453" y="482"/>
                  </a:cubicBezTo>
                  <a:cubicBezTo>
                    <a:pt x="1476" y="375"/>
                    <a:pt x="1417" y="279"/>
                    <a:pt x="1310" y="255"/>
                  </a:cubicBezTo>
                  <a:cubicBezTo>
                    <a:pt x="1294" y="252"/>
                    <a:pt x="1278" y="250"/>
                    <a:pt x="1263" y="25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76"/>
            <p:cNvSpPr/>
            <p:nvPr/>
          </p:nvSpPr>
          <p:spPr>
            <a:xfrm>
              <a:off x="1082275" y="4124300"/>
              <a:ext cx="9550" cy="9700"/>
            </a:xfrm>
            <a:custGeom>
              <a:rect b="b" l="l" r="r" t="t"/>
              <a:pathLst>
                <a:path extrusionOk="0" h="388" w="382">
                  <a:moveTo>
                    <a:pt x="191" y="0"/>
                  </a:moveTo>
                  <a:cubicBezTo>
                    <a:pt x="143" y="0"/>
                    <a:pt x="95" y="18"/>
                    <a:pt x="60" y="54"/>
                  </a:cubicBezTo>
                  <a:cubicBezTo>
                    <a:pt x="24" y="90"/>
                    <a:pt x="0" y="137"/>
                    <a:pt x="0" y="185"/>
                  </a:cubicBezTo>
                  <a:cubicBezTo>
                    <a:pt x="0" y="244"/>
                    <a:pt x="12" y="292"/>
                    <a:pt x="60" y="328"/>
                  </a:cubicBezTo>
                  <a:cubicBezTo>
                    <a:pt x="72" y="340"/>
                    <a:pt x="95" y="364"/>
                    <a:pt x="119" y="364"/>
                  </a:cubicBezTo>
                  <a:cubicBezTo>
                    <a:pt x="143" y="375"/>
                    <a:pt x="167" y="387"/>
                    <a:pt x="191" y="387"/>
                  </a:cubicBezTo>
                  <a:cubicBezTo>
                    <a:pt x="214" y="387"/>
                    <a:pt x="238" y="375"/>
                    <a:pt x="262" y="364"/>
                  </a:cubicBezTo>
                  <a:cubicBezTo>
                    <a:pt x="286" y="364"/>
                    <a:pt x="310" y="340"/>
                    <a:pt x="322" y="328"/>
                  </a:cubicBezTo>
                  <a:cubicBezTo>
                    <a:pt x="357" y="292"/>
                    <a:pt x="381" y="244"/>
                    <a:pt x="381" y="185"/>
                  </a:cubicBezTo>
                  <a:cubicBezTo>
                    <a:pt x="381" y="137"/>
                    <a:pt x="357" y="90"/>
                    <a:pt x="322" y="54"/>
                  </a:cubicBezTo>
                  <a:cubicBezTo>
                    <a:pt x="286" y="18"/>
                    <a:pt x="238" y="0"/>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76"/>
            <p:cNvSpPr/>
            <p:nvPr/>
          </p:nvSpPr>
          <p:spPr>
            <a:xfrm>
              <a:off x="830450" y="4424550"/>
              <a:ext cx="140525" cy="30025"/>
            </a:xfrm>
            <a:custGeom>
              <a:rect b="b" l="l" r="r" t="t"/>
              <a:pathLst>
                <a:path extrusionOk="0" h="1201" w="5621">
                  <a:moveTo>
                    <a:pt x="5403" y="0"/>
                  </a:moveTo>
                  <a:cubicBezTo>
                    <a:pt x="5367" y="0"/>
                    <a:pt x="5330" y="11"/>
                    <a:pt x="5299" y="34"/>
                  </a:cubicBezTo>
                  <a:cubicBezTo>
                    <a:pt x="4515" y="554"/>
                    <a:pt x="3569" y="818"/>
                    <a:pt x="2624" y="818"/>
                  </a:cubicBezTo>
                  <a:cubicBezTo>
                    <a:pt x="1817" y="818"/>
                    <a:pt x="1012" y="625"/>
                    <a:pt x="310" y="236"/>
                  </a:cubicBezTo>
                  <a:cubicBezTo>
                    <a:pt x="281" y="221"/>
                    <a:pt x="250" y="215"/>
                    <a:pt x="219" y="215"/>
                  </a:cubicBezTo>
                  <a:cubicBezTo>
                    <a:pt x="149" y="215"/>
                    <a:pt x="81" y="250"/>
                    <a:pt x="48" y="307"/>
                  </a:cubicBezTo>
                  <a:cubicBezTo>
                    <a:pt x="0" y="403"/>
                    <a:pt x="36" y="522"/>
                    <a:pt x="120" y="569"/>
                  </a:cubicBezTo>
                  <a:cubicBezTo>
                    <a:pt x="882" y="998"/>
                    <a:pt x="1751" y="1200"/>
                    <a:pt x="2620" y="1200"/>
                  </a:cubicBezTo>
                  <a:cubicBezTo>
                    <a:pt x="3644" y="1200"/>
                    <a:pt x="4668" y="915"/>
                    <a:pt x="5513" y="355"/>
                  </a:cubicBezTo>
                  <a:cubicBezTo>
                    <a:pt x="5596" y="295"/>
                    <a:pt x="5620" y="176"/>
                    <a:pt x="5561" y="81"/>
                  </a:cubicBezTo>
                  <a:cubicBezTo>
                    <a:pt x="5524" y="29"/>
                    <a:pt x="5463" y="0"/>
                    <a:pt x="54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76"/>
            <p:cNvSpPr/>
            <p:nvPr/>
          </p:nvSpPr>
          <p:spPr>
            <a:xfrm>
              <a:off x="740250" y="3797325"/>
              <a:ext cx="49750" cy="144675"/>
            </a:xfrm>
            <a:custGeom>
              <a:rect b="b" l="l" r="r" t="t"/>
              <a:pathLst>
                <a:path extrusionOk="0" h="5787" w="1990">
                  <a:moveTo>
                    <a:pt x="220" y="1"/>
                  </a:moveTo>
                  <a:cubicBezTo>
                    <a:pt x="198" y="1"/>
                    <a:pt x="177" y="4"/>
                    <a:pt x="156" y="12"/>
                  </a:cubicBezTo>
                  <a:cubicBezTo>
                    <a:pt x="48" y="60"/>
                    <a:pt x="1" y="167"/>
                    <a:pt x="48" y="262"/>
                  </a:cubicBezTo>
                  <a:cubicBezTo>
                    <a:pt x="72" y="346"/>
                    <a:pt x="144" y="393"/>
                    <a:pt x="227" y="393"/>
                  </a:cubicBezTo>
                  <a:cubicBezTo>
                    <a:pt x="251" y="393"/>
                    <a:pt x="275" y="381"/>
                    <a:pt x="299" y="370"/>
                  </a:cubicBezTo>
                  <a:cubicBezTo>
                    <a:pt x="394" y="334"/>
                    <a:pt x="441" y="227"/>
                    <a:pt x="406" y="131"/>
                  </a:cubicBezTo>
                  <a:cubicBezTo>
                    <a:pt x="369" y="48"/>
                    <a:pt x="295" y="1"/>
                    <a:pt x="220" y="1"/>
                  </a:cubicBezTo>
                  <a:close/>
                  <a:moveTo>
                    <a:pt x="411" y="484"/>
                  </a:moveTo>
                  <a:cubicBezTo>
                    <a:pt x="386" y="484"/>
                    <a:pt x="360" y="489"/>
                    <a:pt x="334" y="500"/>
                  </a:cubicBezTo>
                  <a:cubicBezTo>
                    <a:pt x="239" y="536"/>
                    <a:pt x="191" y="643"/>
                    <a:pt x="227" y="739"/>
                  </a:cubicBezTo>
                  <a:cubicBezTo>
                    <a:pt x="251" y="822"/>
                    <a:pt x="322" y="870"/>
                    <a:pt x="406" y="870"/>
                  </a:cubicBezTo>
                  <a:cubicBezTo>
                    <a:pt x="429" y="870"/>
                    <a:pt x="453" y="858"/>
                    <a:pt x="477" y="858"/>
                  </a:cubicBezTo>
                  <a:cubicBezTo>
                    <a:pt x="572" y="822"/>
                    <a:pt x="620" y="703"/>
                    <a:pt x="584" y="608"/>
                  </a:cubicBezTo>
                  <a:cubicBezTo>
                    <a:pt x="557" y="535"/>
                    <a:pt x="489" y="484"/>
                    <a:pt x="411" y="484"/>
                  </a:cubicBezTo>
                  <a:close/>
                  <a:moveTo>
                    <a:pt x="583" y="965"/>
                  </a:moveTo>
                  <a:cubicBezTo>
                    <a:pt x="560" y="965"/>
                    <a:pt x="537" y="969"/>
                    <a:pt x="513" y="977"/>
                  </a:cubicBezTo>
                  <a:cubicBezTo>
                    <a:pt x="418" y="1012"/>
                    <a:pt x="370" y="1120"/>
                    <a:pt x="406" y="1215"/>
                  </a:cubicBezTo>
                  <a:cubicBezTo>
                    <a:pt x="429" y="1298"/>
                    <a:pt x="501" y="1346"/>
                    <a:pt x="584" y="1346"/>
                  </a:cubicBezTo>
                  <a:cubicBezTo>
                    <a:pt x="608" y="1346"/>
                    <a:pt x="620" y="1346"/>
                    <a:pt x="644" y="1334"/>
                  </a:cubicBezTo>
                  <a:cubicBezTo>
                    <a:pt x="739" y="1298"/>
                    <a:pt x="799" y="1191"/>
                    <a:pt x="763" y="1096"/>
                  </a:cubicBezTo>
                  <a:cubicBezTo>
                    <a:pt x="735" y="1012"/>
                    <a:pt x="664" y="965"/>
                    <a:pt x="583" y="965"/>
                  </a:cubicBezTo>
                  <a:close/>
                  <a:moveTo>
                    <a:pt x="740" y="1447"/>
                  </a:moveTo>
                  <a:cubicBezTo>
                    <a:pt x="724" y="1447"/>
                    <a:pt x="708" y="1449"/>
                    <a:pt x="691" y="1453"/>
                  </a:cubicBezTo>
                  <a:cubicBezTo>
                    <a:pt x="584" y="1489"/>
                    <a:pt x="537" y="1596"/>
                    <a:pt x="560" y="1703"/>
                  </a:cubicBezTo>
                  <a:cubicBezTo>
                    <a:pt x="596" y="1786"/>
                    <a:pt x="668" y="1834"/>
                    <a:pt x="751" y="1834"/>
                  </a:cubicBezTo>
                  <a:cubicBezTo>
                    <a:pt x="763" y="1834"/>
                    <a:pt x="787" y="1834"/>
                    <a:pt x="810" y="1822"/>
                  </a:cubicBezTo>
                  <a:cubicBezTo>
                    <a:pt x="906" y="1786"/>
                    <a:pt x="965" y="1679"/>
                    <a:pt x="930" y="1584"/>
                  </a:cubicBezTo>
                  <a:cubicBezTo>
                    <a:pt x="900" y="1495"/>
                    <a:pt x="821" y="1447"/>
                    <a:pt x="740" y="1447"/>
                  </a:cubicBezTo>
                  <a:close/>
                  <a:moveTo>
                    <a:pt x="900" y="1935"/>
                  </a:moveTo>
                  <a:cubicBezTo>
                    <a:pt x="882" y="1935"/>
                    <a:pt x="864" y="1937"/>
                    <a:pt x="846" y="1941"/>
                  </a:cubicBezTo>
                  <a:cubicBezTo>
                    <a:pt x="751" y="1977"/>
                    <a:pt x="691" y="2084"/>
                    <a:pt x="727" y="2179"/>
                  </a:cubicBezTo>
                  <a:cubicBezTo>
                    <a:pt x="751" y="2263"/>
                    <a:pt x="822" y="2322"/>
                    <a:pt x="906" y="2322"/>
                  </a:cubicBezTo>
                  <a:cubicBezTo>
                    <a:pt x="930" y="2322"/>
                    <a:pt x="941" y="2310"/>
                    <a:pt x="965" y="2310"/>
                  </a:cubicBezTo>
                  <a:cubicBezTo>
                    <a:pt x="1061" y="2275"/>
                    <a:pt x="1120" y="2167"/>
                    <a:pt x="1084" y="2072"/>
                  </a:cubicBezTo>
                  <a:cubicBezTo>
                    <a:pt x="1065" y="1983"/>
                    <a:pt x="987" y="1935"/>
                    <a:pt x="900" y="1935"/>
                  </a:cubicBezTo>
                  <a:close/>
                  <a:moveTo>
                    <a:pt x="1048" y="2424"/>
                  </a:moveTo>
                  <a:cubicBezTo>
                    <a:pt x="1033" y="2424"/>
                    <a:pt x="1017" y="2426"/>
                    <a:pt x="1001" y="2429"/>
                  </a:cubicBezTo>
                  <a:cubicBezTo>
                    <a:pt x="894" y="2465"/>
                    <a:pt x="846" y="2572"/>
                    <a:pt x="870" y="2667"/>
                  </a:cubicBezTo>
                  <a:cubicBezTo>
                    <a:pt x="894" y="2751"/>
                    <a:pt x="977" y="2810"/>
                    <a:pt x="1061" y="2810"/>
                  </a:cubicBezTo>
                  <a:cubicBezTo>
                    <a:pt x="1072" y="2810"/>
                    <a:pt x="1096" y="2810"/>
                    <a:pt x="1108" y="2798"/>
                  </a:cubicBezTo>
                  <a:cubicBezTo>
                    <a:pt x="1215" y="2775"/>
                    <a:pt x="1275" y="2667"/>
                    <a:pt x="1239" y="2560"/>
                  </a:cubicBezTo>
                  <a:cubicBezTo>
                    <a:pt x="1209" y="2479"/>
                    <a:pt x="1135" y="2424"/>
                    <a:pt x="1048" y="2424"/>
                  </a:cubicBezTo>
                  <a:close/>
                  <a:moveTo>
                    <a:pt x="1191" y="2912"/>
                  </a:moveTo>
                  <a:cubicBezTo>
                    <a:pt x="1175" y="2912"/>
                    <a:pt x="1160" y="2914"/>
                    <a:pt x="1144" y="2917"/>
                  </a:cubicBezTo>
                  <a:cubicBezTo>
                    <a:pt x="1049" y="2953"/>
                    <a:pt x="989" y="3060"/>
                    <a:pt x="1013" y="3156"/>
                  </a:cubicBezTo>
                  <a:cubicBezTo>
                    <a:pt x="1037" y="3239"/>
                    <a:pt x="1120" y="3298"/>
                    <a:pt x="1203" y="3298"/>
                  </a:cubicBezTo>
                  <a:lnTo>
                    <a:pt x="1251" y="3298"/>
                  </a:lnTo>
                  <a:cubicBezTo>
                    <a:pt x="1358" y="3263"/>
                    <a:pt x="1406" y="3156"/>
                    <a:pt x="1382" y="3060"/>
                  </a:cubicBezTo>
                  <a:cubicBezTo>
                    <a:pt x="1362" y="2969"/>
                    <a:pt x="1281" y="2912"/>
                    <a:pt x="1191" y="2912"/>
                  </a:cubicBezTo>
                  <a:close/>
                  <a:moveTo>
                    <a:pt x="1330" y="3412"/>
                  </a:moveTo>
                  <a:cubicBezTo>
                    <a:pt x="1315" y="3412"/>
                    <a:pt x="1301" y="3414"/>
                    <a:pt x="1287" y="3417"/>
                  </a:cubicBezTo>
                  <a:cubicBezTo>
                    <a:pt x="1180" y="3441"/>
                    <a:pt x="1120" y="3548"/>
                    <a:pt x="1144" y="3656"/>
                  </a:cubicBezTo>
                  <a:cubicBezTo>
                    <a:pt x="1168" y="3739"/>
                    <a:pt x="1251" y="3798"/>
                    <a:pt x="1334" y="3798"/>
                  </a:cubicBezTo>
                  <a:cubicBezTo>
                    <a:pt x="1346" y="3798"/>
                    <a:pt x="1370" y="3787"/>
                    <a:pt x="1382" y="3787"/>
                  </a:cubicBezTo>
                  <a:cubicBezTo>
                    <a:pt x="1489" y="3763"/>
                    <a:pt x="1549" y="3656"/>
                    <a:pt x="1513" y="3548"/>
                  </a:cubicBezTo>
                  <a:cubicBezTo>
                    <a:pt x="1493" y="3467"/>
                    <a:pt x="1412" y="3412"/>
                    <a:pt x="1330" y="3412"/>
                  </a:cubicBezTo>
                  <a:close/>
                  <a:moveTo>
                    <a:pt x="1463" y="3908"/>
                  </a:moveTo>
                  <a:cubicBezTo>
                    <a:pt x="1444" y="3908"/>
                    <a:pt x="1425" y="3911"/>
                    <a:pt x="1406" y="3918"/>
                  </a:cubicBezTo>
                  <a:cubicBezTo>
                    <a:pt x="1311" y="3941"/>
                    <a:pt x="1251" y="4037"/>
                    <a:pt x="1275" y="4144"/>
                  </a:cubicBezTo>
                  <a:cubicBezTo>
                    <a:pt x="1287" y="4227"/>
                    <a:pt x="1370" y="4287"/>
                    <a:pt x="1453" y="4287"/>
                  </a:cubicBezTo>
                  <a:lnTo>
                    <a:pt x="1501" y="4287"/>
                  </a:lnTo>
                  <a:cubicBezTo>
                    <a:pt x="1608" y="4263"/>
                    <a:pt x="1668" y="4156"/>
                    <a:pt x="1644" y="4049"/>
                  </a:cubicBezTo>
                  <a:cubicBezTo>
                    <a:pt x="1624" y="3970"/>
                    <a:pt x="1549" y="3908"/>
                    <a:pt x="1463" y="3908"/>
                  </a:cubicBezTo>
                  <a:close/>
                  <a:moveTo>
                    <a:pt x="1574" y="4401"/>
                  </a:moveTo>
                  <a:cubicBezTo>
                    <a:pt x="1562" y="4401"/>
                    <a:pt x="1549" y="4403"/>
                    <a:pt x="1537" y="4406"/>
                  </a:cubicBezTo>
                  <a:cubicBezTo>
                    <a:pt x="1430" y="4430"/>
                    <a:pt x="1358" y="4537"/>
                    <a:pt x="1382" y="4644"/>
                  </a:cubicBezTo>
                  <a:cubicBezTo>
                    <a:pt x="1406" y="4727"/>
                    <a:pt x="1489" y="4787"/>
                    <a:pt x="1572" y="4787"/>
                  </a:cubicBezTo>
                  <a:lnTo>
                    <a:pt x="1620" y="4787"/>
                  </a:lnTo>
                  <a:cubicBezTo>
                    <a:pt x="1715" y="4763"/>
                    <a:pt x="1787" y="4656"/>
                    <a:pt x="1763" y="4560"/>
                  </a:cubicBezTo>
                  <a:cubicBezTo>
                    <a:pt x="1742" y="4467"/>
                    <a:pt x="1659" y="4401"/>
                    <a:pt x="1574" y="4401"/>
                  </a:cubicBezTo>
                  <a:close/>
                  <a:moveTo>
                    <a:pt x="1685" y="4901"/>
                  </a:moveTo>
                  <a:cubicBezTo>
                    <a:pt x="1672" y="4901"/>
                    <a:pt x="1658" y="4903"/>
                    <a:pt x="1644" y="4906"/>
                  </a:cubicBezTo>
                  <a:cubicBezTo>
                    <a:pt x="1537" y="4930"/>
                    <a:pt x="1477" y="5037"/>
                    <a:pt x="1489" y="5132"/>
                  </a:cubicBezTo>
                  <a:cubicBezTo>
                    <a:pt x="1513" y="5227"/>
                    <a:pt x="1596" y="5287"/>
                    <a:pt x="1680" y="5287"/>
                  </a:cubicBezTo>
                  <a:lnTo>
                    <a:pt x="1715" y="5287"/>
                  </a:lnTo>
                  <a:cubicBezTo>
                    <a:pt x="1823" y="5263"/>
                    <a:pt x="1894" y="5156"/>
                    <a:pt x="1870" y="5061"/>
                  </a:cubicBezTo>
                  <a:cubicBezTo>
                    <a:pt x="1849" y="4967"/>
                    <a:pt x="1775" y="4901"/>
                    <a:pt x="1685" y="4901"/>
                  </a:cubicBezTo>
                  <a:close/>
                  <a:moveTo>
                    <a:pt x="1775" y="5404"/>
                  </a:moveTo>
                  <a:cubicBezTo>
                    <a:pt x="1767" y="5404"/>
                    <a:pt x="1759" y="5405"/>
                    <a:pt x="1751" y="5406"/>
                  </a:cubicBezTo>
                  <a:cubicBezTo>
                    <a:pt x="1644" y="5430"/>
                    <a:pt x="1572" y="5525"/>
                    <a:pt x="1596" y="5632"/>
                  </a:cubicBezTo>
                  <a:cubicBezTo>
                    <a:pt x="1608" y="5727"/>
                    <a:pt x="1692" y="5787"/>
                    <a:pt x="1787" y="5787"/>
                  </a:cubicBezTo>
                  <a:lnTo>
                    <a:pt x="1823" y="5787"/>
                  </a:lnTo>
                  <a:cubicBezTo>
                    <a:pt x="1918" y="5763"/>
                    <a:pt x="1989" y="5668"/>
                    <a:pt x="1965" y="5561"/>
                  </a:cubicBezTo>
                  <a:cubicBezTo>
                    <a:pt x="1954" y="5463"/>
                    <a:pt x="1864" y="5404"/>
                    <a:pt x="1775" y="540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76"/>
            <p:cNvSpPr/>
            <p:nvPr/>
          </p:nvSpPr>
          <p:spPr>
            <a:xfrm>
              <a:off x="850100" y="3772100"/>
              <a:ext cx="85450" cy="89250"/>
            </a:xfrm>
            <a:custGeom>
              <a:rect b="b" l="l" r="r" t="t"/>
              <a:pathLst>
                <a:path extrusionOk="0" h="3570" w="3418">
                  <a:moveTo>
                    <a:pt x="1720" y="1"/>
                  </a:moveTo>
                  <a:cubicBezTo>
                    <a:pt x="1639" y="1"/>
                    <a:pt x="1557" y="8"/>
                    <a:pt x="1477" y="21"/>
                  </a:cubicBezTo>
                  <a:cubicBezTo>
                    <a:pt x="774" y="152"/>
                    <a:pt x="203" y="759"/>
                    <a:pt x="96" y="1474"/>
                  </a:cubicBezTo>
                  <a:cubicBezTo>
                    <a:pt x="0" y="2152"/>
                    <a:pt x="346" y="2903"/>
                    <a:pt x="953" y="3272"/>
                  </a:cubicBezTo>
                  <a:cubicBezTo>
                    <a:pt x="1262" y="3474"/>
                    <a:pt x="1620" y="3569"/>
                    <a:pt x="1989" y="3569"/>
                  </a:cubicBezTo>
                  <a:cubicBezTo>
                    <a:pt x="2322" y="3569"/>
                    <a:pt x="2643" y="3498"/>
                    <a:pt x="2941" y="3331"/>
                  </a:cubicBezTo>
                  <a:cubicBezTo>
                    <a:pt x="3036" y="3284"/>
                    <a:pt x="3072" y="3164"/>
                    <a:pt x="3024" y="3081"/>
                  </a:cubicBezTo>
                  <a:cubicBezTo>
                    <a:pt x="2991" y="3014"/>
                    <a:pt x="2922" y="2977"/>
                    <a:pt x="2852" y="2977"/>
                  </a:cubicBezTo>
                  <a:cubicBezTo>
                    <a:pt x="2821" y="2977"/>
                    <a:pt x="2791" y="2984"/>
                    <a:pt x="2763" y="2998"/>
                  </a:cubicBezTo>
                  <a:cubicBezTo>
                    <a:pt x="2526" y="3122"/>
                    <a:pt x="2257" y="3184"/>
                    <a:pt x="1990" y="3184"/>
                  </a:cubicBezTo>
                  <a:cubicBezTo>
                    <a:pt x="1694" y="3184"/>
                    <a:pt x="1400" y="3107"/>
                    <a:pt x="1155" y="2950"/>
                  </a:cubicBezTo>
                  <a:cubicBezTo>
                    <a:pt x="679" y="2652"/>
                    <a:pt x="393" y="2069"/>
                    <a:pt x="477" y="1521"/>
                  </a:cubicBezTo>
                  <a:cubicBezTo>
                    <a:pt x="560" y="974"/>
                    <a:pt x="1012" y="497"/>
                    <a:pt x="1536" y="402"/>
                  </a:cubicBezTo>
                  <a:cubicBezTo>
                    <a:pt x="1603" y="391"/>
                    <a:pt x="1670" y="385"/>
                    <a:pt x="1737" y="385"/>
                  </a:cubicBezTo>
                  <a:cubicBezTo>
                    <a:pt x="2220" y="385"/>
                    <a:pt x="2692" y="677"/>
                    <a:pt x="2870" y="1117"/>
                  </a:cubicBezTo>
                  <a:cubicBezTo>
                    <a:pt x="3013" y="1438"/>
                    <a:pt x="2965" y="1807"/>
                    <a:pt x="2763" y="2033"/>
                  </a:cubicBezTo>
                  <a:cubicBezTo>
                    <a:pt x="2655" y="2152"/>
                    <a:pt x="2501" y="2224"/>
                    <a:pt x="2322" y="2224"/>
                  </a:cubicBezTo>
                  <a:cubicBezTo>
                    <a:pt x="2191" y="2224"/>
                    <a:pt x="2060" y="2176"/>
                    <a:pt x="1977" y="2093"/>
                  </a:cubicBezTo>
                  <a:cubicBezTo>
                    <a:pt x="1893" y="2010"/>
                    <a:pt x="1858" y="1843"/>
                    <a:pt x="1905" y="1700"/>
                  </a:cubicBezTo>
                  <a:cubicBezTo>
                    <a:pt x="1941" y="1581"/>
                    <a:pt x="2012" y="1486"/>
                    <a:pt x="2120" y="1462"/>
                  </a:cubicBezTo>
                  <a:cubicBezTo>
                    <a:pt x="2215" y="1438"/>
                    <a:pt x="2286" y="1343"/>
                    <a:pt x="2262" y="1236"/>
                  </a:cubicBezTo>
                  <a:cubicBezTo>
                    <a:pt x="2242" y="1144"/>
                    <a:pt x="2161" y="1088"/>
                    <a:pt x="2071" y="1088"/>
                  </a:cubicBezTo>
                  <a:cubicBezTo>
                    <a:pt x="2056" y="1088"/>
                    <a:pt x="2040" y="1089"/>
                    <a:pt x="2024" y="1093"/>
                  </a:cubicBezTo>
                  <a:cubicBezTo>
                    <a:pt x="1798" y="1140"/>
                    <a:pt x="1608" y="1331"/>
                    <a:pt x="1536" y="1593"/>
                  </a:cubicBezTo>
                  <a:cubicBezTo>
                    <a:pt x="1453" y="1879"/>
                    <a:pt x="1524" y="2176"/>
                    <a:pt x="1703" y="2367"/>
                  </a:cubicBezTo>
                  <a:cubicBezTo>
                    <a:pt x="1870" y="2522"/>
                    <a:pt x="2084" y="2605"/>
                    <a:pt x="2334" y="2605"/>
                  </a:cubicBezTo>
                  <a:cubicBezTo>
                    <a:pt x="2608" y="2605"/>
                    <a:pt x="2870" y="2486"/>
                    <a:pt x="3048" y="2295"/>
                  </a:cubicBezTo>
                  <a:cubicBezTo>
                    <a:pt x="3346" y="1962"/>
                    <a:pt x="3417" y="1426"/>
                    <a:pt x="3227" y="974"/>
                  </a:cubicBezTo>
                  <a:cubicBezTo>
                    <a:pt x="2984" y="394"/>
                    <a:pt x="2350" y="1"/>
                    <a:pt x="17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76"/>
            <p:cNvSpPr/>
            <p:nvPr/>
          </p:nvSpPr>
          <p:spPr>
            <a:xfrm>
              <a:off x="1075425" y="4046175"/>
              <a:ext cx="47950" cy="16075"/>
            </a:xfrm>
            <a:custGeom>
              <a:rect b="b" l="l" r="r" t="t"/>
              <a:pathLst>
                <a:path extrusionOk="0" h="643" w="1918">
                  <a:moveTo>
                    <a:pt x="1727" y="0"/>
                  </a:moveTo>
                  <a:cubicBezTo>
                    <a:pt x="1620" y="0"/>
                    <a:pt x="1524" y="71"/>
                    <a:pt x="1524" y="179"/>
                  </a:cubicBezTo>
                  <a:cubicBezTo>
                    <a:pt x="1512" y="286"/>
                    <a:pt x="1596" y="381"/>
                    <a:pt x="1703" y="381"/>
                  </a:cubicBezTo>
                  <a:lnTo>
                    <a:pt x="1715" y="381"/>
                  </a:lnTo>
                  <a:cubicBezTo>
                    <a:pt x="1810" y="381"/>
                    <a:pt x="1893" y="310"/>
                    <a:pt x="1905" y="202"/>
                  </a:cubicBezTo>
                  <a:cubicBezTo>
                    <a:pt x="1917" y="95"/>
                    <a:pt x="1834" y="12"/>
                    <a:pt x="1727" y="0"/>
                  </a:cubicBezTo>
                  <a:close/>
                  <a:moveTo>
                    <a:pt x="1200" y="11"/>
                  </a:moveTo>
                  <a:cubicBezTo>
                    <a:pt x="1193" y="11"/>
                    <a:pt x="1186" y="11"/>
                    <a:pt x="1179" y="12"/>
                  </a:cubicBezTo>
                  <a:cubicBezTo>
                    <a:pt x="1084" y="24"/>
                    <a:pt x="1000" y="119"/>
                    <a:pt x="1012" y="214"/>
                  </a:cubicBezTo>
                  <a:cubicBezTo>
                    <a:pt x="1024" y="321"/>
                    <a:pt x="1108" y="393"/>
                    <a:pt x="1203" y="393"/>
                  </a:cubicBezTo>
                  <a:lnTo>
                    <a:pt x="1215" y="393"/>
                  </a:lnTo>
                  <a:cubicBezTo>
                    <a:pt x="1322" y="381"/>
                    <a:pt x="1405" y="286"/>
                    <a:pt x="1393" y="179"/>
                  </a:cubicBezTo>
                  <a:cubicBezTo>
                    <a:pt x="1382" y="89"/>
                    <a:pt x="1298" y="11"/>
                    <a:pt x="1200" y="11"/>
                  </a:cubicBezTo>
                  <a:close/>
                  <a:moveTo>
                    <a:pt x="707" y="98"/>
                  </a:moveTo>
                  <a:cubicBezTo>
                    <a:pt x="690" y="98"/>
                    <a:pt x="672" y="101"/>
                    <a:pt x="655" y="107"/>
                  </a:cubicBezTo>
                  <a:cubicBezTo>
                    <a:pt x="548" y="131"/>
                    <a:pt x="488" y="238"/>
                    <a:pt x="512" y="333"/>
                  </a:cubicBezTo>
                  <a:cubicBezTo>
                    <a:pt x="536" y="429"/>
                    <a:pt x="608" y="476"/>
                    <a:pt x="703" y="476"/>
                  </a:cubicBezTo>
                  <a:lnTo>
                    <a:pt x="750" y="476"/>
                  </a:lnTo>
                  <a:cubicBezTo>
                    <a:pt x="846" y="452"/>
                    <a:pt x="905" y="345"/>
                    <a:pt x="881" y="238"/>
                  </a:cubicBezTo>
                  <a:cubicBezTo>
                    <a:pt x="862" y="160"/>
                    <a:pt x="786" y="98"/>
                    <a:pt x="707" y="98"/>
                  </a:cubicBezTo>
                  <a:close/>
                  <a:moveTo>
                    <a:pt x="208" y="262"/>
                  </a:moveTo>
                  <a:cubicBezTo>
                    <a:pt x="187" y="262"/>
                    <a:pt x="165" y="266"/>
                    <a:pt x="143" y="274"/>
                  </a:cubicBezTo>
                  <a:cubicBezTo>
                    <a:pt x="36" y="321"/>
                    <a:pt x="0" y="429"/>
                    <a:pt x="36" y="536"/>
                  </a:cubicBezTo>
                  <a:cubicBezTo>
                    <a:pt x="72" y="607"/>
                    <a:pt x="143" y="643"/>
                    <a:pt x="215" y="643"/>
                  </a:cubicBezTo>
                  <a:cubicBezTo>
                    <a:pt x="238" y="643"/>
                    <a:pt x="262" y="643"/>
                    <a:pt x="286" y="631"/>
                  </a:cubicBezTo>
                  <a:cubicBezTo>
                    <a:pt x="393" y="583"/>
                    <a:pt x="429" y="476"/>
                    <a:pt x="393" y="381"/>
                  </a:cubicBezTo>
                  <a:cubicBezTo>
                    <a:pt x="356" y="307"/>
                    <a:pt x="284" y="262"/>
                    <a:pt x="208" y="26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76"/>
            <p:cNvSpPr/>
            <p:nvPr/>
          </p:nvSpPr>
          <p:spPr>
            <a:xfrm>
              <a:off x="639050" y="3989875"/>
              <a:ext cx="48250" cy="14050"/>
            </a:xfrm>
            <a:custGeom>
              <a:rect b="b" l="l" r="r" t="t"/>
              <a:pathLst>
                <a:path extrusionOk="0" h="562" w="1930">
                  <a:moveTo>
                    <a:pt x="179" y="2"/>
                  </a:moveTo>
                  <a:cubicBezTo>
                    <a:pt x="84" y="14"/>
                    <a:pt x="1" y="109"/>
                    <a:pt x="13" y="204"/>
                  </a:cubicBezTo>
                  <a:cubicBezTo>
                    <a:pt x="13" y="311"/>
                    <a:pt x="96" y="383"/>
                    <a:pt x="203" y="383"/>
                  </a:cubicBezTo>
                  <a:lnTo>
                    <a:pt x="215" y="383"/>
                  </a:lnTo>
                  <a:cubicBezTo>
                    <a:pt x="322" y="383"/>
                    <a:pt x="394" y="287"/>
                    <a:pt x="394" y="180"/>
                  </a:cubicBezTo>
                  <a:cubicBezTo>
                    <a:pt x="382" y="73"/>
                    <a:pt x="286" y="2"/>
                    <a:pt x="179" y="2"/>
                  </a:cubicBezTo>
                  <a:close/>
                  <a:moveTo>
                    <a:pt x="695" y="1"/>
                  </a:moveTo>
                  <a:cubicBezTo>
                    <a:pt x="598" y="1"/>
                    <a:pt x="524" y="80"/>
                    <a:pt x="513" y="180"/>
                  </a:cubicBezTo>
                  <a:cubicBezTo>
                    <a:pt x="513" y="287"/>
                    <a:pt x="596" y="371"/>
                    <a:pt x="703" y="383"/>
                  </a:cubicBezTo>
                  <a:cubicBezTo>
                    <a:pt x="810" y="383"/>
                    <a:pt x="894" y="299"/>
                    <a:pt x="906" y="204"/>
                  </a:cubicBezTo>
                  <a:cubicBezTo>
                    <a:pt x="906" y="97"/>
                    <a:pt x="822" y="2"/>
                    <a:pt x="715" y="2"/>
                  </a:cubicBezTo>
                  <a:cubicBezTo>
                    <a:pt x="708" y="1"/>
                    <a:pt x="701" y="1"/>
                    <a:pt x="695" y="1"/>
                  </a:cubicBezTo>
                  <a:close/>
                  <a:moveTo>
                    <a:pt x="1210" y="57"/>
                  </a:moveTo>
                  <a:cubicBezTo>
                    <a:pt x="1120" y="57"/>
                    <a:pt x="1045" y="123"/>
                    <a:pt x="1025" y="216"/>
                  </a:cubicBezTo>
                  <a:cubicBezTo>
                    <a:pt x="1013" y="323"/>
                    <a:pt x="1084" y="418"/>
                    <a:pt x="1191" y="430"/>
                  </a:cubicBezTo>
                  <a:cubicBezTo>
                    <a:pt x="1191" y="442"/>
                    <a:pt x="1203" y="442"/>
                    <a:pt x="1215" y="442"/>
                  </a:cubicBezTo>
                  <a:cubicBezTo>
                    <a:pt x="1310" y="442"/>
                    <a:pt x="1394" y="371"/>
                    <a:pt x="1406" y="276"/>
                  </a:cubicBezTo>
                  <a:cubicBezTo>
                    <a:pt x="1429" y="180"/>
                    <a:pt x="1358" y="73"/>
                    <a:pt x="1251" y="61"/>
                  </a:cubicBezTo>
                  <a:cubicBezTo>
                    <a:pt x="1237" y="58"/>
                    <a:pt x="1223" y="57"/>
                    <a:pt x="1210" y="57"/>
                  </a:cubicBezTo>
                  <a:close/>
                  <a:moveTo>
                    <a:pt x="1712" y="170"/>
                  </a:moveTo>
                  <a:cubicBezTo>
                    <a:pt x="1629" y="170"/>
                    <a:pt x="1556" y="225"/>
                    <a:pt x="1537" y="311"/>
                  </a:cubicBezTo>
                  <a:cubicBezTo>
                    <a:pt x="1501" y="407"/>
                    <a:pt x="1560" y="514"/>
                    <a:pt x="1656" y="549"/>
                  </a:cubicBezTo>
                  <a:cubicBezTo>
                    <a:pt x="1680" y="549"/>
                    <a:pt x="1691" y="561"/>
                    <a:pt x="1715" y="561"/>
                  </a:cubicBezTo>
                  <a:cubicBezTo>
                    <a:pt x="1799" y="561"/>
                    <a:pt x="1870" y="502"/>
                    <a:pt x="1894" y="418"/>
                  </a:cubicBezTo>
                  <a:cubicBezTo>
                    <a:pt x="1930" y="323"/>
                    <a:pt x="1870" y="216"/>
                    <a:pt x="1775" y="180"/>
                  </a:cubicBezTo>
                  <a:cubicBezTo>
                    <a:pt x="1754" y="173"/>
                    <a:pt x="1732" y="170"/>
                    <a:pt x="1712" y="17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76"/>
            <p:cNvSpPr/>
            <p:nvPr/>
          </p:nvSpPr>
          <p:spPr>
            <a:xfrm>
              <a:off x="832825" y="3987225"/>
              <a:ext cx="32475" cy="32475"/>
            </a:xfrm>
            <a:custGeom>
              <a:rect b="b" l="l" r="r" t="t"/>
              <a:pathLst>
                <a:path extrusionOk="0" h="1299" w="1299">
                  <a:moveTo>
                    <a:pt x="644" y="382"/>
                  </a:moveTo>
                  <a:cubicBezTo>
                    <a:pt x="787" y="382"/>
                    <a:pt x="906" y="501"/>
                    <a:pt x="906" y="644"/>
                  </a:cubicBezTo>
                  <a:cubicBezTo>
                    <a:pt x="906" y="786"/>
                    <a:pt x="787" y="905"/>
                    <a:pt x="644" y="905"/>
                  </a:cubicBezTo>
                  <a:cubicBezTo>
                    <a:pt x="501" y="905"/>
                    <a:pt x="382" y="786"/>
                    <a:pt x="382" y="644"/>
                  </a:cubicBezTo>
                  <a:cubicBezTo>
                    <a:pt x="382" y="501"/>
                    <a:pt x="501" y="382"/>
                    <a:pt x="644" y="382"/>
                  </a:cubicBezTo>
                  <a:close/>
                  <a:moveTo>
                    <a:pt x="644" y="1"/>
                  </a:moveTo>
                  <a:cubicBezTo>
                    <a:pt x="286" y="1"/>
                    <a:pt x="1" y="286"/>
                    <a:pt x="1" y="644"/>
                  </a:cubicBezTo>
                  <a:cubicBezTo>
                    <a:pt x="1" y="1001"/>
                    <a:pt x="286" y="1298"/>
                    <a:pt x="644" y="1298"/>
                  </a:cubicBezTo>
                  <a:cubicBezTo>
                    <a:pt x="1001" y="1298"/>
                    <a:pt x="1298" y="1001"/>
                    <a:pt x="1298" y="644"/>
                  </a:cubicBezTo>
                  <a:cubicBezTo>
                    <a:pt x="1298" y="286"/>
                    <a:pt x="1001" y="1"/>
                    <a:pt x="6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1" name="Google Shape;2241;p76"/>
          <p:cNvGrpSpPr/>
          <p:nvPr/>
        </p:nvGrpSpPr>
        <p:grpSpPr>
          <a:xfrm>
            <a:off x="6352970" y="3612652"/>
            <a:ext cx="587575" cy="677175"/>
            <a:chOff x="1425475" y="3776200"/>
            <a:chExt cx="587575" cy="677175"/>
          </a:xfrm>
        </p:grpSpPr>
        <p:sp>
          <p:nvSpPr>
            <p:cNvPr id="2242" name="Google Shape;2242;p76"/>
            <p:cNvSpPr/>
            <p:nvPr/>
          </p:nvSpPr>
          <p:spPr>
            <a:xfrm>
              <a:off x="1882375" y="3794125"/>
              <a:ext cx="119075" cy="99075"/>
            </a:xfrm>
            <a:custGeom>
              <a:rect b="b" l="l" r="r" t="t"/>
              <a:pathLst>
                <a:path extrusionOk="0" h="3963" w="4763">
                  <a:moveTo>
                    <a:pt x="4546" y="0"/>
                  </a:moveTo>
                  <a:cubicBezTo>
                    <a:pt x="4509" y="0"/>
                    <a:pt x="4473" y="11"/>
                    <a:pt x="4441" y="33"/>
                  </a:cubicBezTo>
                  <a:cubicBezTo>
                    <a:pt x="4346" y="93"/>
                    <a:pt x="4334" y="212"/>
                    <a:pt x="4394" y="295"/>
                  </a:cubicBezTo>
                  <a:cubicBezTo>
                    <a:pt x="4429" y="355"/>
                    <a:pt x="4489" y="378"/>
                    <a:pt x="4548" y="378"/>
                  </a:cubicBezTo>
                  <a:cubicBezTo>
                    <a:pt x="4584" y="378"/>
                    <a:pt x="4620" y="367"/>
                    <a:pt x="4655" y="343"/>
                  </a:cubicBezTo>
                  <a:cubicBezTo>
                    <a:pt x="4739" y="283"/>
                    <a:pt x="4763" y="164"/>
                    <a:pt x="4703" y="81"/>
                  </a:cubicBezTo>
                  <a:cubicBezTo>
                    <a:pt x="4666" y="29"/>
                    <a:pt x="4606" y="0"/>
                    <a:pt x="4546" y="0"/>
                  </a:cubicBezTo>
                  <a:close/>
                  <a:moveTo>
                    <a:pt x="4121" y="286"/>
                  </a:moveTo>
                  <a:cubicBezTo>
                    <a:pt x="4082" y="286"/>
                    <a:pt x="4044" y="296"/>
                    <a:pt x="4013" y="319"/>
                  </a:cubicBezTo>
                  <a:cubicBezTo>
                    <a:pt x="3929" y="378"/>
                    <a:pt x="3905" y="509"/>
                    <a:pt x="3965" y="593"/>
                  </a:cubicBezTo>
                  <a:cubicBezTo>
                    <a:pt x="4013" y="640"/>
                    <a:pt x="4060" y="676"/>
                    <a:pt x="4132" y="676"/>
                  </a:cubicBezTo>
                  <a:cubicBezTo>
                    <a:pt x="4167" y="676"/>
                    <a:pt x="4203" y="664"/>
                    <a:pt x="4239" y="640"/>
                  </a:cubicBezTo>
                  <a:cubicBezTo>
                    <a:pt x="4322" y="581"/>
                    <a:pt x="4346" y="450"/>
                    <a:pt x="4286" y="367"/>
                  </a:cubicBezTo>
                  <a:cubicBezTo>
                    <a:pt x="4249" y="315"/>
                    <a:pt x="4185" y="286"/>
                    <a:pt x="4121" y="286"/>
                  </a:cubicBezTo>
                  <a:close/>
                  <a:moveTo>
                    <a:pt x="3709" y="586"/>
                  </a:moveTo>
                  <a:cubicBezTo>
                    <a:pt x="3669" y="586"/>
                    <a:pt x="3630" y="599"/>
                    <a:pt x="3596" y="628"/>
                  </a:cubicBezTo>
                  <a:cubicBezTo>
                    <a:pt x="3512" y="688"/>
                    <a:pt x="3489" y="807"/>
                    <a:pt x="3560" y="890"/>
                  </a:cubicBezTo>
                  <a:cubicBezTo>
                    <a:pt x="3596" y="938"/>
                    <a:pt x="3655" y="974"/>
                    <a:pt x="3715" y="974"/>
                  </a:cubicBezTo>
                  <a:cubicBezTo>
                    <a:pt x="3751" y="974"/>
                    <a:pt x="3786" y="962"/>
                    <a:pt x="3822" y="938"/>
                  </a:cubicBezTo>
                  <a:cubicBezTo>
                    <a:pt x="3905" y="867"/>
                    <a:pt x="3929" y="748"/>
                    <a:pt x="3870" y="664"/>
                  </a:cubicBezTo>
                  <a:cubicBezTo>
                    <a:pt x="3827" y="615"/>
                    <a:pt x="3768" y="586"/>
                    <a:pt x="3709" y="586"/>
                  </a:cubicBezTo>
                  <a:close/>
                  <a:moveTo>
                    <a:pt x="3299" y="889"/>
                  </a:moveTo>
                  <a:cubicBezTo>
                    <a:pt x="3257" y="889"/>
                    <a:pt x="3214" y="901"/>
                    <a:pt x="3179" y="926"/>
                  </a:cubicBezTo>
                  <a:cubicBezTo>
                    <a:pt x="3096" y="998"/>
                    <a:pt x="3084" y="1117"/>
                    <a:pt x="3143" y="1200"/>
                  </a:cubicBezTo>
                  <a:cubicBezTo>
                    <a:pt x="3179" y="1248"/>
                    <a:pt x="3239" y="1271"/>
                    <a:pt x="3298" y="1271"/>
                  </a:cubicBezTo>
                  <a:cubicBezTo>
                    <a:pt x="3346" y="1271"/>
                    <a:pt x="3382" y="1260"/>
                    <a:pt x="3417" y="1236"/>
                  </a:cubicBezTo>
                  <a:cubicBezTo>
                    <a:pt x="3501" y="1176"/>
                    <a:pt x="3512" y="1057"/>
                    <a:pt x="3453" y="962"/>
                  </a:cubicBezTo>
                  <a:cubicBezTo>
                    <a:pt x="3418" y="913"/>
                    <a:pt x="3359" y="889"/>
                    <a:pt x="3299" y="889"/>
                  </a:cubicBezTo>
                  <a:close/>
                  <a:moveTo>
                    <a:pt x="2888" y="1205"/>
                  </a:moveTo>
                  <a:cubicBezTo>
                    <a:pt x="2848" y="1205"/>
                    <a:pt x="2808" y="1219"/>
                    <a:pt x="2774" y="1248"/>
                  </a:cubicBezTo>
                  <a:cubicBezTo>
                    <a:pt x="2691" y="1307"/>
                    <a:pt x="2679" y="1426"/>
                    <a:pt x="2739" y="1510"/>
                  </a:cubicBezTo>
                  <a:cubicBezTo>
                    <a:pt x="2786" y="1557"/>
                    <a:pt x="2834" y="1593"/>
                    <a:pt x="2893" y="1593"/>
                  </a:cubicBezTo>
                  <a:cubicBezTo>
                    <a:pt x="2929" y="1593"/>
                    <a:pt x="2977" y="1581"/>
                    <a:pt x="3012" y="1545"/>
                  </a:cubicBezTo>
                  <a:cubicBezTo>
                    <a:pt x="3096" y="1486"/>
                    <a:pt x="3108" y="1367"/>
                    <a:pt x="3048" y="1283"/>
                  </a:cubicBezTo>
                  <a:cubicBezTo>
                    <a:pt x="3006" y="1234"/>
                    <a:pt x="2946" y="1205"/>
                    <a:pt x="2888" y="1205"/>
                  </a:cubicBezTo>
                  <a:close/>
                  <a:moveTo>
                    <a:pt x="2494" y="1522"/>
                  </a:moveTo>
                  <a:cubicBezTo>
                    <a:pt x="2450" y="1522"/>
                    <a:pt x="2406" y="1537"/>
                    <a:pt x="2369" y="1569"/>
                  </a:cubicBezTo>
                  <a:cubicBezTo>
                    <a:pt x="2286" y="1629"/>
                    <a:pt x="2274" y="1760"/>
                    <a:pt x="2346" y="1831"/>
                  </a:cubicBezTo>
                  <a:cubicBezTo>
                    <a:pt x="2381" y="1879"/>
                    <a:pt x="2441" y="1902"/>
                    <a:pt x="2489" y="1902"/>
                  </a:cubicBezTo>
                  <a:cubicBezTo>
                    <a:pt x="2536" y="1902"/>
                    <a:pt x="2584" y="1891"/>
                    <a:pt x="2620" y="1867"/>
                  </a:cubicBezTo>
                  <a:cubicBezTo>
                    <a:pt x="2691" y="1795"/>
                    <a:pt x="2715" y="1676"/>
                    <a:pt x="2643" y="1593"/>
                  </a:cubicBezTo>
                  <a:cubicBezTo>
                    <a:pt x="2603" y="1546"/>
                    <a:pt x="2549" y="1522"/>
                    <a:pt x="2494" y="1522"/>
                  </a:cubicBezTo>
                  <a:close/>
                  <a:moveTo>
                    <a:pt x="2106" y="1848"/>
                  </a:moveTo>
                  <a:cubicBezTo>
                    <a:pt x="2060" y="1848"/>
                    <a:pt x="2015" y="1863"/>
                    <a:pt x="1977" y="1891"/>
                  </a:cubicBezTo>
                  <a:cubicBezTo>
                    <a:pt x="1893" y="1962"/>
                    <a:pt x="1881" y="2081"/>
                    <a:pt x="1953" y="2164"/>
                  </a:cubicBezTo>
                  <a:cubicBezTo>
                    <a:pt x="1988" y="2212"/>
                    <a:pt x="2048" y="2236"/>
                    <a:pt x="2096" y="2236"/>
                  </a:cubicBezTo>
                  <a:cubicBezTo>
                    <a:pt x="2143" y="2236"/>
                    <a:pt x="2191" y="2212"/>
                    <a:pt x="2227" y="2188"/>
                  </a:cubicBezTo>
                  <a:cubicBezTo>
                    <a:pt x="2298" y="2117"/>
                    <a:pt x="2310" y="1998"/>
                    <a:pt x="2250" y="1914"/>
                  </a:cubicBezTo>
                  <a:cubicBezTo>
                    <a:pt x="2212" y="1869"/>
                    <a:pt x="2159" y="1848"/>
                    <a:pt x="2106" y="1848"/>
                  </a:cubicBezTo>
                  <a:close/>
                  <a:moveTo>
                    <a:pt x="1713" y="2182"/>
                  </a:moveTo>
                  <a:cubicBezTo>
                    <a:pt x="1668" y="2182"/>
                    <a:pt x="1622" y="2197"/>
                    <a:pt x="1584" y="2224"/>
                  </a:cubicBezTo>
                  <a:cubicBezTo>
                    <a:pt x="1500" y="2295"/>
                    <a:pt x="1500" y="2414"/>
                    <a:pt x="1560" y="2498"/>
                  </a:cubicBezTo>
                  <a:cubicBezTo>
                    <a:pt x="1607" y="2545"/>
                    <a:pt x="1655" y="2569"/>
                    <a:pt x="1715" y="2569"/>
                  </a:cubicBezTo>
                  <a:cubicBezTo>
                    <a:pt x="1750" y="2569"/>
                    <a:pt x="1798" y="2545"/>
                    <a:pt x="1834" y="2522"/>
                  </a:cubicBezTo>
                  <a:cubicBezTo>
                    <a:pt x="1917" y="2450"/>
                    <a:pt x="1929" y="2331"/>
                    <a:pt x="1858" y="2248"/>
                  </a:cubicBezTo>
                  <a:cubicBezTo>
                    <a:pt x="1819" y="2203"/>
                    <a:pt x="1766" y="2182"/>
                    <a:pt x="1713" y="2182"/>
                  </a:cubicBezTo>
                  <a:close/>
                  <a:moveTo>
                    <a:pt x="1322" y="2521"/>
                  </a:moveTo>
                  <a:cubicBezTo>
                    <a:pt x="1278" y="2521"/>
                    <a:pt x="1235" y="2536"/>
                    <a:pt x="1203" y="2569"/>
                  </a:cubicBezTo>
                  <a:cubicBezTo>
                    <a:pt x="1119" y="2641"/>
                    <a:pt x="1107" y="2760"/>
                    <a:pt x="1179" y="2843"/>
                  </a:cubicBezTo>
                  <a:cubicBezTo>
                    <a:pt x="1226" y="2879"/>
                    <a:pt x="1274" y="2903"/>
                    <a:pt x="1322" y="2903"/>
                  </a:cubicBezTo>
                  <a:cubicBezTo>
                    <a:pt x="1369" y="2903"/>
                    <a:pt x="1417" y="2891"/>
                    <a:pt x="1453" y="2855"/>
                  </a:cubicBezTo>
                  <a:cubicBezTo>
                    <a:pt x="1536" y="2783"/>
                    <a:pt x="1536" y="2664"/>
                    <a:pt x="1465" y="2581"/>
                  </a:cubicBezTo>
                  <a:cubicBezTo>
                    <a:pt x="1426" y="2542"/>
                    <a:pt x="1373" y="2521"/>
                    <a:pt x="1322" y="2521"/>
                  </a:cubicBezTo>
                  <a:close/>
                  <a:moveTo>
                    <a:pt x="941" y="2866"/>
                  </a:moveTo>
                  <a:cubicBezTo>
                    <a:pt x="897" y="2866"/>
                    <a:pt x="854" y="2882"/>
                    <a:pt x="822" y="2914"/>
                  </a:cubicBezTo>
                  <a:cubicBezTo>
                    <a:pt x="738" y="2986"/>
                    <a:pt x="738" y="3117"/>
                    <a:pt x="810" y="3188"/>
                  </a:cubicBezTo>
                  <a:cubicBezTo>
                    <a:pt x="845" y="3236"/>
                    <a:pt x="893" y="3248"/>
                    <a:pt x="953" y="3248"/>
                  </a:cubicBezTo>
                  <a:cubicBezTo>
                    <a:pt x="1000" y="3248"/>
                    <a:pt x="1036" y="3236"/>
                    <a:pt x="1084" y="3200"/>
                  </a:cubicBezTo>
                  <a:cubicBezTo>
                    <a:pt x="1155" y="3129"/>
                    <a:pt x="1155" y="3010"/>
                    <a:pt x="1084" y="2926"/>
                  </a:cubicBezTo>
                  <a:cubicBezTo>
                    <a:pt x="1045" y="2888"/>
                    <a:pt x="992" y="2866"/>
                    <a:pt x="941" y="2866"/>
                  </a:cubicBezTo>
                  <a:close/>
                  <a:moveTo>
                    <a:pt x="582" y="3218"/>
                  </a:moveTo>
                  <a:cubicBezTo>
                    <a:pt x="533" y="3218"/>
                    <a:pt x="482" y="3236"/>
                    <a:pt x="441" y="3272"/>
                  </a:cubicBezTo>
                  <a:cubicBezTo>
                    <a:pt x="369" y="3343"/>
                    <a:pt x="369" y="3462"/>
                    <a:pt x="441" y="3545"/>
                  </a:cubicBezTo>
                  <a:cubicBezTo>
                    <a:pt x="476" y="3581"/>
                    <a:pt x="524" y="3605"/>
                    <a:pt x="572" y="3605"/>
                  </a:cubicBezTo>
                  <a:cubicBezTo>
                    <a:pt x="619" y="3605"/>
                    <a:pt x="667" y="3581"/>
                    <a:pt x="715" y="3545"/>
                  </a:cubicBezTo>
                  <a:cubicBezTo>
                    <a:pt x="786" y="3474"/>
                    <a:pt x="786" y="3355"/>
                    <a:pt x="715" y="3272"/>
                  </a:cubicBezTo>
                  <a:cubicBezTo>
                    <a:pt x="679" y="3236"/>
                    <a:pt x="631" y="3218"/>
                    <a:pt x="582" y="3218"/>
                  </a:cubicBezTo>
                  <a:close/>
                  <a:moveTo>
                    <a:pt x="213" y="3575"/>
                  </a:moveTo>
                  <a:cubicBezTo>
                    <a:pt x="164" y="3575"/>
                    <a:pt x="113" y="3593"/>
                    <a:pt x="72" y="3629"/>
                  </a:cubicBezTo>
                  <a:cubicBezTo>
                    <a:pt x="0" y="3700"/>
                    <a:pt x="0" y="3831"/>
                    <a:pt x="72" y="3903"/>
                  </a:cubicBezTo>
                  <a:cubicBezTo>
                    <a:pt x="107" y="3938"/>
                    <a:pt x="167" y="3962"/>
                    <a:pt x="214" y="3962"/>
                  </a:cubicBezTo>
                  <a:cubicBezTo>
                    <a:pt x="262" y="3962"/>
                    <a:pt x="310" y="3938"/>
                    <a:pt x="345" y="3903"/>
                  </a:cubicBezTo>
                  <a:cubicBezTo>
                    <a:pt x="417" y="3831"/>
                    <a:pt x="417" y="3712"/>
                    <a:pt x="345" y="3629"/>
                  </a:cubicBezTo>
                  <a:cubicBezTo>
                    <a:pt x="310" y="3593"/>
                    <a:pt x="262" y="3575"/>
                    <a:pt x="213" y="357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76"/>
            <p:cNvSpPr/>
            <p:nvPr/>
          </p:nvSpPr>
          <p:spPr>
            <a:xfrm>
              <a:off x="1621625" y="3837475"/>
              <a:ext cx="231000" cy="312900"/>
            </a:xfrm>
            <a:custGeom>
              <a:rect b="b" l="l" r="r" t="t"/>
              <a:pathLst>
                <a:path extrusionOk="0" h="12516" w="9240">
                  <a:moveTo>
                    <a:pt x="8775" y="561"/>
                  </a:moveTo>
                  <a:cubicBezTo>
                    <a:pt x="8501" y="2133"/>
                    <a:pt x="8085" y="3931"/>
                    <a:pt x="7299" y="5657"/>
                  </a:cubicBezTo>
                  <a:cubicBezTo>
                    <a:pt x="7156" y="5633"/>
                    <a:pt x="7013" y="5610"/>
                    <a:pt x="6882" y="5598"/>
                  </a:cubicBezTo>
                  <a:cubicBezTo>
                    <a:pt x="6692" y="5574"/>
                    <a:pt x="6513" y="5550"/>
                    <a:pt x="6322" y="5514"/>
                  </a:cubicBezTo>
                  <a:cubicBezTo>
                    <a:pt x="6312" y="5513"/>
                    <a:pt x="6301" y="5512"/>
                    <a:pt x="6291" y="5512"/>
                  </a:cubicBezTo>
                  <a:cubicBezTo>
                    <a:pt x="6219" y="5512"/>
                    <a:pt x="6151" y="5547"/>
                    <a:pt x="6120" y="5610"/>
                  </a:cubicBezTo>
                  <a:cubicBezTo>
                    <a:pt x="6084" y="5693"/>
                    <a:pt x="6096" y="5776"/>
                    <a:pt x="6156" y="5836"/>
                  </a:cubicBezTo>
                  <a:cubicBezTo>
                    <a:pt x="6275" y="5955"/>
                    <a:pt x="6394" y="6110"/>
                    <a:pt x="6513" y="6253"/>
                  </a:cubicBezTo>
                  <a:cubicBezTo>
                    <a:pt x="6620" y="6360"/>
                    <a:pt x="6715" y="6491"/>
                    <a:pt x="6823" y="6598"/>
                  </a:cubicBezTo>
                  <a:cubicBezTo>
                    <a:pt x="5894" y="9324"/>
                    <a:pt x="1417" y="12015"/>
                    <a:pt x="488" y="12110"/>
                  </a:cubicBezTo>
                  <a:cubicBezTo>
                    <a:pt x="512" y="11979"/>
                    <a:pt x="560" y="11825"/>
                    <a:pt x="607" y="11610"/>
                  </a:cubicBezTo>
                  <a:cubicBezTo>
                    <a:pt x="941" y="10301"/>
                    <a:pt x="1596" y="7646"/>
                    <a:pt x="2501" y="6336"/>
                  </a:cubicBezTo>
                  <a:cubicBezTo>
                    <a:pt x="2608" y="6407"/>
                    <a:pt x="2703" y="6479"/>
                    <a:pt x="2798" y="6538"/>
                  </a:cubicBezTo>
                  <a:cubicBezTo>
                    <a:pt x="2941" y="6634"/>
                    <a:pt x="3096" y="6729"/>
                    <a:pt x="3239" y="6836"/>
                  </a:cubicBezTo>
                  <a:cubicBezTo>
                    <a:pt x="3279" y="6863"/>
                    <a:pt x="3323" y="6878"/>
                    <a:pt x="3366" y="6878"/>
                  </a:cubicBezTo>
                  <a:cubicBezTo>
                    <a:pt x="3400" y="6878"/>
                    <a:pt x="3434" y="6869"/>
                    <a:pt x="3465" y="6848"/>
                  </a:cubicBezTo>
                  <a:cubicBezTo>
                    <a:pt x="3536" y="6800"/>
                    <a:pt x="3560" y="6705"/>
                    <a:pt x="3536" y="6634"/>
                  </a:cubicBezTo>
                  <a:cubicBezTo>
                    <a:pt x="3477" y="6431"/>
                    <a:pt x="3429" y="6205"/>
                    <a:pt x="3382" y="5991"/>
                  </a:cubicBezTo>
                  <a:cubicBezTo>
                    <a:pt x="3334" y="5800"/>
                    <a:pt x="3298" y="5610"/>
                    <a:pt x="3251" y="5419"/>
                  </a:cubicBezTo>
                  <a:cubicBezTo>
                    <a:pt x="4918" y="3383"/>
                    <a:pt x="6858" y="1669"/>
                    <a:pt x="8775" y="561"/>
                  </a:cubicBezTo>
                  <a:close/>
                  <a:moveTo>
                    <a:pt x="9040" y="0"/>
                  </a:moveTo>
                  <a:cubicBezTo>
                    <a:pt x="9008" y="0"/>
                    <a:pt x="8975" y="9"/>
                    <a:pt x="8942" y="26"/>
                  </a:cubicBezTo>
                  <a:cubicBezTo>
                    <a:pt x="6846" y="1157"/>
                    <a:pt x="4703" y="3014"/>
                    <a:pt x="2882" y="5252"/>
                  </a:cubicBezTo>
                  <a:cubicBezTo>
                    <a:pt x="2846" y="5312"/>
                    <a:pt x="2834" y="5371"/>
                    <a:pt x="2846" y="5431"/>
                  </a:cubicBezTo>
                  <a:cubicBezTo>
                    <a:pt x="2905" y="5633"/>
                    <a:pt x="2953" y="5860"/>
                    <a:pt x="3001" y="6074"/>
                  </a:cubicBezTo>
                  <a:cubicBezTo>
                    <a:pt x="3024" y="6133"/>
                    <a:pt x="3036" y="6181"/>
                    <a:pt x="3048" y="6241"/>
                  </a:cubicBezTo>
                  <a:cubicBezTo>
                    <a:pt x="3036" y="6229"/>
                    <a:pt x="3024" y="6229"/>
                    <a:pt x="3013" y="6217"/>
                  </a:cubicBezTo>
                  <a:cubicBezTo>
                    <a:pt x="2870" y="6122"/>
                    <a:pt x="2715" y="6026"/>
                    <a:pt x="2572" y="5919"/>
                  </a:cubicBezTo>
                  <a:cubicBezTo>
                    <a:pt x="2537" y="5894"/>
                    <a:pt x="2496" y="5882"/>
                    <a:pt x="2456" y="5882"/>
                  </a:cubicBezTo>
                  <a:cubicBezTo>
                    <a:pt x="2400" y="5882"/>
                    <a:pt x="2345" y="5906"/>
                    <a:pt x="2310" y="5955"/>
                  </a:cubicBezTo>
                  <a:cubicBezTo>
                    <a:pt x="1298" y="7265"/>
                    <a:pt x="584" y="10134"/>
                    <a:pt x="238" y="11515"/>
                  </a:cubicBezTo>
                  <a:cubicBezTo>
                    <a:pt x="167" y="11813"/>
                    <a:pt x="96" y="12098"/>
                    <a:pt x="60" y="12194"/>
                  </a:cubicBezTo>
                  <a:cubicBezTo>
                    <a:pt x="48" y="12218"/>
                    <a:pt x="36" y="12241"/>
                    <a:pt x="24" y="12265"/>
                  </a:cubicBezTo>
                  <a:cubicBezTo>
                    <a:pt x="0" y="12325"/>
                    <a:pt x="12" y="12396"/>
                    <a:pt x="60" y="12456"/>
                  </a:cubicBezTo>
                  <a:cubicBezTo>
                    <a:pt x="96" y="12491"/>
                    <a:pt x="155" y="12515"/>
                    <a:pt x="215" y="12515"/>
                  </a:cubicBezTo>
                  <a:lnTo>
                    <a:pt x="262" y="12515"/>
                  </a:lnTo>
                  <a:cubicBezTo>
                    <a:pt x="274" y="12503"/>
                    <a:pt x="310" y="12503"/>
                    <a:pt x="334" y="12503"/>
                  </a:cubicBezTo>
                  <a:cubicBezTo>
                    <a:pt x="369" y="12503"/>
                    <a:pt x="405" y="12491"/>
                    <a:pt x="429" y="12491"/>
                  </a:cubicBezTo>
                  <a:cubicBezTo>
                    <a:pt x="1500" y="12491"/>
                    <a:pt x="6346" y="9503"/>
                    <a:pt x="7215" y="6598"/>
                  </a:cubicBezTo>
                  <a:cubicBezTo>
                    <a:pt x="7239" y="6538"/>
                    <a:pt x="7227" y="6455"/>
                    <a:pt x="7168" y="6407"/>
                  </a:cubicBezTo>
                  <a:cubicBezTo>
                    <a:pt x="7049" y="6288"/>
                    <a:pt x="6930" y="6145"/>
                    <a:pt x="6811" y="6002"/>
                  </a:cubicBezTo>
                  <a:lnTo>
                    <a:pt x="6787" y="5967"/>
                  </a:lnTo>
                  <a:cubicBezTo>
                    <a:pt x="6799" y="5967"/>
                    <a:pt x="6811" y="5979"/>
                    <a:pt x="6823" y="5979"/>
                  </a:cubicBezTo>
                  <a:cubicBezTo>
                    <a:pt x="7001" y="6002"/>
                    <a:pt x="7192" y="6026"/>
                    <a:pt x="7370" y="6062"/>
                  </a:cubicBezTo>
                  <a:cubicBezTo>
                    <a:pt x="7379" y="6063"/>
                    <a:pt x="7388" y="6064"/>
                    <a:pt x="7396" y="6064"/>
                  </a:cubicBezTo>
                  <a:cubicBezTo>
                    <a:pt x="7473" y="6064"/>
                    <a:pt x="7553" y="6019"/>
                    <a:pt x="7585" y="5955"/>
                  </a:cubicBezTo>
                  <a:cubicBezTo>
                    <a:pt x="8501" y="4002"/>
                    <a:pt x="8930" y="1966"/>
                    <a:pt x="9228" y="228"/>
                  </a:cubicBezTo>
                  <a:cubicBezTo>
                    <a:pt x="9240" y="157"/>
                    <a:pt x="9204" y="85"/>
                    <a:pt x="9144" y="37"/>
                  </a:cubicBezTo>
                  <a:cubicBezTo>
                    <a:pt x="9112" y="12"/>
                    <a:pt x="9077" y="0"/>
                    <a:pt x="9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76"/>
            <p:cNvSpPr/>
            <p:nvPr/>
          </p:nvSpPr>
          <p:spPr>
            <a:xfrm>
              <a:off x="1551375" y="3874100"/>
              <a:ext cx="279525" cy="366150"/>
            </a:xfrm>
            <a:custGeom>
              <a:rect b="b" l="l" r="r" t="t"/>
              <a:pathLst>
                <a:path extrusionOk="0" h="14646" w="11181">
                  <a:moveTo>
                    <a:pt x="10961" y="1"/>
                  </a:moveTo>
                  <a:cubicBezTo>
                    <a:pt x="10904" y="1"/>
                    <a:pt x="10847" y="28"/>
                    <a:pt x="10811" y="85"/>
                  </a:cubicBezTo>
                  <a:cubicBezTo>
                    <a:pt x="7989" y="4228"/>
                    <a:pt x="3275" y="10479"/>
                    <a:pt x="72" y="14336"/>
                  </a:cubicBezTo>
                  <a:cubicBezTo>
                    <a:pt x="0" y="14408"/>
                    <a:pt x="12" y="14539"/>
                    <a:pt x="96" y="14598"/>
                  </a:cubicBezTo>
                  <a:cubicBezTo>
                    <a:pt x="131" y="14634"/>
                    <a:pt x="167" y="14646"/>
                    <a:pt x="215" y="14646"/>
                  </a:cubicBezTo>
                  <a:cubicBezTo>
                    <a:pt x="274" y="14646"/>
                    <a:pt x="322" y="14622"/>
                    <a:pt x="358" y="14574"/>
                  </a:cubicBezTo>
                  <a:cubicBezTo>
                    <a:pt x="3572" y="10717"/>
                    <a:pt x="8299" y="4454"/>
                    <a:pt x="11121" y="299"/>
                  </a:cubicBezTo>
                  <a:cubicBezTo>
                    <a:pt x="11180" y="216"/>
                    <a:pt x="11157" y="96"/>
                    <a:pt x="11073" y="37"/>
                  </a:cubicBezTo>
                  <a:cubicBezTo>
                    <a:pt x="11040" y="13"/>
                    <a:pt x="11000" y="1"/>
                    <a:pt x="109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76"/>
            <p:cNvSpPr/>
            <p:nvPr/>
          </p:nvSpPr>
          <p:spPr>
            <a:xfrm>
              <a:off x="1683525" y="4239050"/>
              <a:ext cx="132775" cy="94975"/>
            </a:xfrm>
            <a:custGeom>
              <a:rect b="b" l="l" r="r" t="t"/>
              <a:pathLst>
                <a:path extrusionOk="0" h="3799" w="5311">
                  <a:moveTo>
                    <a:pt x="1" y="0"/>
                  </a:moveTo>
                  <a:lnTo>
                    <a:pt x="1" y="3203"/>
                  </a:lnTo>
                  <a:cubicBezTo>
                    <a:pt x="1" y="3536"/>
                    <a:pt x="1191" y="3798"/>
                    <a:pt x="2656" y="3798"/>
                  </a:cubicBezTo>
                  <a:cubicBezTo>
                    <a:pt x="4120" y="3798"/>
                    <a:pt x="5311" y="3536"/>
                    <a:pt x="5311" y="3203"/>
                  </a:cubicBezTo>
                  <a:lnTo>
                    <a:pt x="5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76"/>
            <p:cNvSpPr/>
            <p:nvPr/>
          </p:nvSpPr>
          <p:spPr>
            <a:xfrm>
              <a:off x="1683525" y="4239050"/>
              <a:ext cx="132775" cy="94975"/>
            </a:xfrm>
            <a:custGeom>
              <a:rect b="b" l="l" r="r" t="t"/>
              <a:pathLst>
                <a:path extrusionOk="0" h="3799" w="5311">
                  <a:moveTo>
                    <a:pt x="4347" y="0"/>
                  </a:moveTo>
                  <a:cubicBezTo>
                    <a:pt x="4323" y="48"/>
                    <a:pt x="4299" y="95"/>
                    <a:pt x="4299" y="155"/>
                  </a:cubicBezTo>
                  <a:cubicBezTo>
                    <a:pt x="4263" y="381"/>
                    <a:pt x="4382" y="619"/>
                    <a:pt x="4370" y="857"/>
                  </a:cubicBezTo>
                  <a:cubicBezTo>
                    <a:pt x="4358" y="1167"/>
                    <a:pt x="4239" y="1465"/>
                    <a:pt x="4073" y="1715"/>
                  </a:cubicBezTo>
                  <a:cubicBezTo>
                    <a:pt x="3739" y="2203"/>
                    <a:pt x="3215" y="2524"/>
                    <a:pt x="2703" y="2822"/>
                  </a:cubicBezTo>
                  <a:cubicBezTo>
                    <a:pt x="2465" y="2972"/>
                    <a:pt x="2182" y="3122"/>
                    <a:pt x="1910" y="3122"/>
                  </a:cubicBezTo>
                  <a:cubicBezTo>
                    <a:pt x="1815" y="3122"/>
                    <a:pt x="1721" y="3103"/>
                    <a:pt x="1632" y="3060"/>
                  </a:cubicBezTo>
                  <a:cubicBezTo>
                    <a:pt x="1322" y="2917"/>
                    <a:pt x="1179" y="2501"/>
                    <a:pt x="858" y="2370"/>
                  </a:cubicBezTo>
                  <a:cubicBezTo>
                    <a:pt x="794" y="2344"/>
                    <a:pt x="729" y="2333"/>
                    <a:pt x="664" y="2333"/>
                  </a:cubicBezTo>
                  <a:cubicBezTo>
                    <a:pt x="391" y="2333"/>
                    <a:pt x="126" y="2538"/>
                    <a:pt x="1" y="2798"/>
                  </a:cubicBezTo>
                  <a:lnTo>
                    <a:pt x="1" y="3203"/>
                  </a:lnTo>
                  <a:cubicBezTo>
                    <a:pt x="1" y="3536"/>
                    <a:pt x="1191" y="3798"/>
                    <a:pt x="2656" y="3798"/>
                  </a:cubicBezTo>
                  <a:cubicBezTo>
                    <a:pt x="4120" y="3798"/>
                    <a:pt x="5311" y="3536"/>
                    <a:pt x="5311" y="3203"/>
                  </a:cubicBezTo>
                  <a:lnTo>
                    <a:pt x="531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76"/>
            <p:cNvSpPr/>
            <p:nvPr/>
          </p:nvSpPr>
          <p:spPr>
            <a:xfrm>
              <a:off x="1688300" y="4158675"/>
              <a:ext cx="123250" cy="34850"/>
            </a:xfrm>
            <a:custGeom>
              <a:rect b="b" l="l" r="r" t="t"/>
              <a:pathLst>
                <a:path extrusionOk="0" h="1394" w="4930">
                  <a:moveTo>
                    <a:pt x="2465" y="382"/>
                  </a:moveTo>
                  <a:cubicBezTo>
                    <a:pt x="3644" y="382"/>
                    <a:pt x="4346" y="572"/>
                    <a:pt x="4513" y="703"/>
                  </a:cubicBezTo>
                  <a:cubicBezTo>
                    <a:pt x="4346" y="822"/>
                    <a:pt x="3644" y="1013"/>
                    <a:pt x="2465" y="1013"/>
                  </a:cubicBezTo>
                  <a:cubicBezTo>
                    <a:pt x="1286" y="1013"/>
                    <a:pt x="584" y="822"/>
                    <a:pt x="417" y="703"/>
                  </a:cubicBezTo>
                  <a:cubicBezTo>
                    <a:pt x="584" y="572"/>
                    <a:pt x="1286" y="382"/>
                    <a:pt x="2465" y="382"/>
                  </a:cubicBezTo>
                  <a:close/>
                  <a:moveTo>
                    <a:pt x="2465" y="1"/>
                  </a:moveTo>
                  <a:cubicBezTo>
                    <a:pt x="1846" y="1"/>
                    <a:pt x="1262" y="60"/>
                    <a:pt x="822" y="155"/>
                  </a:cubicBezTo>
                  <a:cubicBezTo>
                    <a:pt x="262" y="274"/>
                    <a:pt x="0" y="453"/>
                    <a:pt x="0" y="703"/>
                  </a:cubicBezTo>
                  <a:cubicBezTo>
                    <a:pt x="0" y="941"/>
                    <a:pt x="262" y="1120"/>
                    <a:pt x="822" y="1239"/>
                  </a:cubicBezTo>
                  <a:cubicBezTo>
                    <a:pt x="1262" y="1346"/>
                    <a:pt x="1846" y="1394"/>
                    <a:pt x="2465" y="1394"/>
                  </a:cubicBezTo>
                  <a:cubicBezTo>
                    <a:pt x="3084" y="1394"/>
                    <a:pt x="3667" y="1346"/>
                    <a:pt x="4108" y="1239"/>
                  </a:cubicBezTo>
                  <a:cubicBezTo>
                    <a:pt x="4668" y="1120"/>
                    <a:pt x="4929" y="941"/>
                    <a:pt x="4929" y="703"/>
                  </a:cubicBezTo>
                  <a:cubicBezTo>
                    <a:pt x="4929" y="453"/>
                    <a:pt x="4668" y="274"/>
                    <a:pt x="4108" y="155"/>
                  </a:cubicBezTo>
                  <a:cubicBezTo>
                    <a:pt x="3667" y="60"/>
                    <a:pt x="3084" y="1"/>
                    <a:pt x="2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76"/>
            <p:cNvSpPr/>
            <p:nvPr/>
          </p:nvSpPr>
          <p:spPr>
            <a:xfrm>
              <a:off x="1683525" y="4224150"/>
              <a:ext cx="132775" cy="29500"/>
            </a:xfrm>
            <a:custGeom>
              <a:rect b="b" l="l" r="r" t="t"/>
              <a:pathLst>
                <a:path extrusionOk="0" h="1180" w="5311">
                  <a:moveTo>
                    <a:pt x="2656" y="1"/>
                  </a:moveTo>
                  <a:cubicBezTo>
                    <a:pt x="1191" y="1"/>
                    <a:pt x="1" y="263"/>
                    <a:pt x="1" y="596"/>
                  </a:cubicBezTo>
                  <a:cubicBezTo>
                    <a:pt x="1" y="918"/>
                    <a:pt x="1191" y="1180"/>
                    <a:pt x="2656" y="1180"/>
                  </a:cubicBezTo>
                  <a:cubicBezTo>
                    <a:pt x="4120" y="1180"/>
                    <a:pt x="5311" y="918"/>
                    <a:pt x="5311" y="596"/>
                  </a:cubicBezTo>
                  <a:cubicBezTo>
                    <a:pt x="5311" y="263"/>
                    <a:pt x="4120" y="1"/>
                    <a:pt x="26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76"/>
            <p:cNvSpPr/>
            <p:nvPr/>
          </p:nvSpPr>
          <p:spPr>
            <a:xfrm>
              <a:off x="1678475" y="4179525"/>
              <a:ext cx="142600" cy="159250"/>
            </a:xfrm>
            <a:custGeom>
              <a:rect b="b" l="l" r="r" t="t"/>
              <a:pathLst>
                <a:path extrusionOk="0" h="6370" w="5704">
                  <a:moveTo>
                    <a:pt x="4513" y="405"/>
                  </a:moveTo>
                  <a:lnTo>
                    <a:pt x="4727" y="1060"/>
                  </a:lnTo>
                  <a:cubicBezTo>
                    <a:pt x="4739" y="1119"/>
                    <a:pt x="4799" y="1167"/>
                    <a:pt x="4858" y="1179"/>
                  </a:cubicBezTo>
                  <a:cubicBezTo>
                    <a:pt x="5180" y="1274"/>
                    <a:pt x="5299" y="1357"/>
                    <a:pt x="5322" y="1393"/>
                  </a:cubicBezTo>
                  <a:lnTo>
                    <a:pt x="5322" y="5572"/>
                  </a:lnTo>
                  <a:cubicBezTo>
                    <a:pt x="5215" y="5727"/>
                    <a:pt x="4334" y="5989"/>
                    <a:pt x="2858" y="5989"/>
                  </a:cubicBezTo>
                  <a:cubicBezTo>
                    <a:pt x="1381" y="5989"/>
                    <a:pt x="489" y="5727"/>
                    <a:pt x="393" y="5572"/>
                  </a:cubicBezTo>
                  <a:lnTo>
                    <a:pt x="393" y="1393"/>
                  </a:lnTo>
                  <a:cubicBezTo>
                    <a:pt x="417" y="1357"/>
                    <a:pt x="536" y="1274"/>
                    <a:pt x="858" y="1179"/>
                  </a:cubicBezTo>
                  <a:cubicBezTo>
                    <a:pt x="917" y="1167"/>
                    <a:pt x="965" y="1119"/>
                    <a:pt x="989" y="1060"/>
                  </a:cubicBezTo>
                  <a:lnTo>
                    <a:pt x="1203" y="405"/>
                  </a:lnTo>
                  <a:cubicBezTo>
                    <a:pt x="1643" y="512"/>
                    <a:pt x="2239" y="560"/>
                    <a:pt x="2858" y="560"/>
                  </a:cubicBezTo>
                  <a:cubicBezTo>
                    <a:pt x="3477" y="560"/>
                    <a:pt x="4072" y="512"/>
                    <a:pt x="4513" y="405"/>
                  </a:cubicBezTo>
                  <a:close/>
                  <a:moveTo>
                    <a:pt x="1108" y="0"/>
                  </a:moveTo>
                  <a:lnTo>
                    <a:pt x="1036" y="12"/>
                  </a:lnTo>
                  <a:cubicBezTo>
                    <a:pt x="965" y="24"/>
                    <a:pt x="917" y="83"/>
                    <a:pt x="893" y="143"/>
                  </a:cubicBezTo>
                  <a:lnTo>
                    <a:pt x="655" y="833"/>
                  </a:lnTo>
                  <a:cubicBezTo>
                    <a:pt x="215" y="976"/>
                    <a:pt x="0" y="1143"/>
                    <a:pt x="0" y="1369"/>
                  </a:cubicBezTo>
                  <a:lnTo>
                    <a:pt x="0" y="5584"/>
                  </a:lnTo>
                  <a:cubicBezTo>
                    <a:pt x="0" y="6346"/>
                    <a:pt x="2560" y="6370"/>
                    <a:pt x="2858" y="6370"/>
                  </a:cubicBezTo>
                  <a:cubicBezTo>
                    <a:pt x="3144" y="6370"/>
                    <a:pt x="5703" y="6346"/>
                    <a:pt x="5703" y="5584"/>
                  </a:cubicBezTo>
                  <a:lnTo>
                    <a:pt x="5703" y="1369"/>
                  </a:lnTo>
                  <a:cubicBezTo>
                    <a:pt x="5703" y="1143"/>
                    <a:pt x="5489" y="976"/>
                    <a:pt x="5061" y="833"/>
                  </a:cubicBezTo>
                  <a:lnTo>
                    <a:pt x="4822" y="143"/>
                  </a:lnTo>
                  <a:cubicBezTo>
                    <a:pt x="4799" y="83"/>
                    <a:pt x="4739" y="24"/>
                    <a:pt x="4680" y="12"/>
                  </a:cubicBezTo>
                  <a:lnTo>
                    <a:pt x="4608" y="0"/>
                  </a:lnTo>
                  <a:cubicBezTo>
                    <a:pt x="4584" y="0"/>
                    <a:pt x="4560" y="0"/>
                    <a:pt x="4525" y="12"/>
                  </a:cubicBezTo>
                  <a:cubicBezTo>
                    <a:pt x="4108" y="119"/>
                    <a:pt x="3501" y="179"/>
                    <a:pt x="2858" y="179"/>
                  </a:cubicBezTo>
                  <a:cubicBezTo>
                    <a:pt x="2215" y="179"/>
                    <a:pt x="1608" y="119"/>
                    <a:pt x="1179" y="12"/>
                  </a:cubicBezTo>
                  <a:cubicBezTo>
                    <a:pt x="1155" y="0"/>
                    <a:pt x="1131" y="0"/>
                    <a:pt x="11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76"/>
            <p:cNvSpPr/>
            <p:nvPr/>
          </p:nvSpPr>
          <p:spPr>
            <a:xfrm>
              <a:off x="1446300" y="4258075"/>
              <a:ext cx="128325" cy="64925"/>
            </a:xfrm>
            <a:custGeom>
              <a:rect b="b" l="l" r="r" t="t"/>
              <a:pathLst>
                <a:path extrusionOk="0" h="2597" w="5133">
                  <a:moveTo>
                    <a:pt x="206" y="0"/>
                  </a:moveTo>
                  <a:cubicBezTo>
                    <a:pt x="108" y="0"/>
                    <a:pt x="24" y="80"/>
                    <a:pt x="12" y="180"/>
                  </a:cubicBezTo>
                  <a:cubicBezTo>
                    <a:pt x="0" y="275"/>
                    <a:pt x="84" y="370"/>
                    <a:pt x="179" y="382"/>
                  </a:cubicBezTo>
                  <a:cubicBezTo>
                    <a:pt x="1905" y="573"/>
                    <a:pt x="3537" y="1335"/>
                    <a:pt x="4787" y="2537"/>
                  </a:cubicBezTo>
                  <a:cubicBezTo>
                    <a:pt x="4823" y="2573"/>
                    <a:pt x="4870" y="2597"/>
                    <a:pt x="4918" y="2597"/>
                  </a:cubicBezTo>
                  <a:cubicBezTo>
                    <a:pt x="4965" y="2597"/>
                    <a:pt x="5025" y="2573"/>
                    <a:pt x="5061" y="2537"/>
                  </a:cubicBezTo>
                  <a:cubicBezTo>
                    <a:pt x="5132" y="2454"/>
                    <a:pt x="5132" y="2335"/>
                    <a:pt x="5049" y="2263"/>
                  </a:cubicBezTo>
                  <a:cubicBezTo>
                    <a:pt x="3739" y="1001"/>
                    <a:pt x="2025" y="204"/>
                    <a:pt x="227" y="1"/>
                  </a:cubicBezTo>
                  <a:cubicBezTo>
                    <a:pt x="220" y="0"/>
                    <a:pt x="213" y="0"/>
                    <a:pt x="2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76"/>
            <p:cNvSpPr/>
            <p:nvPr/>
          </p:nvSpPr>
          <p:spPr>
            <a:xfrm>
              <a:off x="1425475" y="4007550"/>
              <a:ext cx="140200" cy="204125"/>
            </a:xfrm>
            <a:custGeom>
              <a:rect b="b" l="l" r="r" t="t"/>
              <a:pathLst>
                <a:path extrusionOk="0" h="8165" w="5608">
                  <a:moveTo>
                    <a:pt x="1441" y="1855"/>
                  </a:moveTo>
                  <a:cubicBezTo>
                    <a:pt x="1822" y="1855"/>
                    <a:pt x="2179" y="2188"/>
                    <a:pt x="2322" y="2533"/>
                  </a:cubicBezTo>
                  <a:cubicBezTo>
                    <a:pt x="2405" y="2759"/>
                    <a:pt x="2429" y="2986"/>
                    <a:pt x="2429" y="3212"/>
                  </a:cubicBezTo>
                  <a:cubicBezTo>
                    <a:pt x="2286" y="3283"/>
                    <a:pt x="2131" y="3331"/>
                    <a:pt x="1976" y="3367"/>
                  </a:cubicBezTo>
                  <a:cubicBezTo>
                    <a:pt x="1924" y="3375"/>
                    <a:pt x="1869" y="3379"/>
                    <a:pt x="1814" y="3379"/>
                  </a:cubicBezTo>
                  <a:cubicBezTo>
                    <a:pt x="1544" y="3379"/>
                    <a:pt x="1253" y="3285"/>
                    <a:pt x="1036" y="3117"/>
                  </a:cubicBezTo>
                  <a:cubicBezTo>
                    <a:pt x="917" y="3009"/>
                    <a:pt x="762" y="2831"/>
                    <a:pt x="750" y="2569"/>
                  </a:cubicBezTo>
                  <a:cubicBezTo>
                    <a:pt x="738" y="2247"/>
                    <a:pt x="1000" y="1926"/>
                    <a:pt x="1322" y="1866"/>
                  </a:cubicBezTo>
                  <a:cubicBezTo>
                    <a:pt x="1357" y="1855"/>
                    <a:pt x="1405" y="1855"/>
                    <a:pt x="1441" y="1855"/>
                  </a:cubicBezTo>
                  <a:close/>
                  <a:moveTo>
                    <a:pt x="5382" y="0"/>
                  </a:moveTo>
                  <a:cubicBezTo>
                    <a:pt x="5321" y="0"/>
                    <a:pt x="5265" y="32"/>
                    <a:pt x="5227" y="92"/>
                  </a:cubicBezTo>
                  <a:cubicBezTo>
                    <a:pt x="4715" y="890"/>
                    <a:pt x="4132" y="1640"/>
                    <a:pt x="3500" y="2343"/>
                  </a:cubicBezTo>
                  <a:cubicBezTo>
                    <a:pt x="3274" y="2569"/>
                    <a:pt x="3048" y="2807"/>
                    <a:pt x="2798" y="2986"/>
                  </a:cubicBezTo>
                  <a:cubicBezTo>
                    <a:pt x="2786" y="2783"/>
                    <a:pt x="2750" y="2593"/>
                    <a:pt x="2679" y="2402"/>
                  </a:cubicBezTo>
                  <a:cubicBezTo>
                    <a:pt x="2486" y="1921"/>
                    <a:pt x="2015" y="1468"/>
                    <a:pt x="1445" y="1468"/>
                  </a:cubicBezTo>
                  <a:cubicBezTo>
                    <a:pt x="1381" y="1468"/>
                    <a:pt x="1316" y="1473"/>
                    <a:pt x="1250" y="1485"/>
                  </a:cubicBezTo>
                  <a:cubicBezTo>
                    <a:pt x="750" y="1581"/>
                    <a:pt x="357" y="2069"/>
                    <a:pt x="369" y="2581"/>
                  </a:cubicBezTo>
                  <a:cubicBezTo>
                    <a:pt x="369" y="2890"/>
                    <a:pt x="524" y="3188"/>
                    <a:pt x="798" y="3414"/>
                  </a:cubicBezTo>
                  <a:cubicBezTo>
                    <a:pt x="1080" y="3638"/>
                    <a:pt x="1451" y="3767"/>
                    <a:pt x="1811" y="3767"/>
                  </a:cubicBezTo>
                  <a:cubicBezTo>
                    <a:pt x="1891" y="3767"/>
                    <a:pt x="1970" y="3761"/>
                    <a:pt x="2048" y="3748"/>
                  </a:cubicBezTo>
                  <a:cubicBezTo>
                    <a:pt x="2167" y="3724"/>
                    <a:pt x="2274" y="3688"/>
                    <a:pt x="2381" y="3652"/>
                  </a:cubicBezTo>
                  <a:lnTo>
                    <a:pt x="2381" y="3652"/>
                  </a:lnTo>
                  <a:cubicBezTo>
                    <a:pt x="2369" y="3760"/>
                    <a:pt x="2346" y="3867"/>
                    <a:pt x="2322" y="3962"/>
                  </a:cubicBezTo>
                  <a:cubicBezTo>
                    <a:pt x="1988" y="5438"/>
                    <a:pt x="1191" y="6808"/>
                    <a:pt x="83" y="7832"/>
                  </a:cubicBezTo>
                  <a:cubicBezTo>
                    <a:pt x="12" y="7903"/>
                    <a:pt x="0" y="8022"/>
                    <a:pt x="71" y="8105"/>
                  </a:cubicBezTo>
                  <a:cubicBezTo>
                    <a:pt x="119" y="8141"/>
                    <a:pt x="167" y="8165"/>
                    <a:pt x="214" y="8165"/>
                  </a:cubicBezTo>
                  <a:cubicBezTo>
                    <a:pt x="262" y="8165"/>
                    <a:pt x="310" y="8153"/>
                    <a:pt x="345" y="8117"/>
                  </a:cubicBezTo>
                  <a:cubicBezTo>
                    <a:pt x="1512" y="7034"/>
                    <a:pt x="2346" y="5593"/>
                    <a:pt x="2703" y="4057"/>
                  </a:cubicBezTo>
                  <a:cubicBezTo>
                    <a:pt x="2738" y="3879"/>
                    <a:pt x="2774" y="3676"/>
                    <a:pt x="2798" y="3450"/>
                  </a:cubicBezTo>
                  <a:cubicBezTo>
                    <a:pt x="3167" y="3224"/>
                    <a:pt x="3500" y="2902"/>
                    <a:pt x="3774" y="2605"/>
                  </a:cubicBezTo>
                  <a:cubicBezTo>
                    <a:pt x="4429" y="1890"/>
                    <a:pt x="5024" y="1116"/>
                    <a:pt x="5548" y="295"/>
                  </a:cubicBezTo>
                  <a:cubicBezTo>
                    <a:pt x="5608" y="200"/>
                    <a:pt x="5584" y="81"/>
                    <a:pt x="5489" y="33"/>
                  </a:cubicBezTo>
                  <a:cubicBezTo>
                    <a:pt x="5454" y="11"/>
                    <a:pt x="5417" y="0"/>
                    <a:pt x="53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76"/>
            <p:cNvSpPr/>
            <p:nvPr/>
          </p:nvSpPr>
          <p:spPr>
            <a:xfrm>
              <a:off x="1535300" y="3893625"/>
              <a:ext cx="103900" cy="52850"/>
            </a:xfrm>
            <a:custGeom>
              <a:rect b="b" l="l" r="r" t="t"/>
              <a:pathLst>
                <a:path extrusionOk="0" h="2114" w="4156">
                  <a:moveTo>
                    <a:pt x="204" y="1"/>
                  </a:moveTo>
                  <a:cubicBezTo>
                    <a:pt x="117" y="1"/>
                    <a:pt x="45" y="58"/>
                    <a:pt x="24" y="149"/>
                  </a:cubicBezTo>
                  <a:cubicBezTo>
                    <a:pt x="0" y="256"/>
                    <a:pt x="72" y="351"/>
                    <a:pt x="179" y="375"/>
                  </a:cubicBezTo>
                  <a:cubicBezTo>
                    <a:pt x="1501" y="649"/>
                    <a:pt x="2763" y="1244"/>
                    <a:pt x="3822" y="2078"/>
                  </a:cubicBezTo>
                  <a:cubicBezTo>
                    <a:pt x="3858" y="2102"/>
                    <a:pt x="3894" y="2113"/>
                    <a:pt x="3941" y="2113"/>
                  </a:cubicBezTo>
                  <a:cubicBezTo>
                    <a:pt x="4001" y="2113"/>
                    <a:pt x="4049" y="2090"/>
                    <a:pt x="4096" y="2042"/>
                  </a:cubicBezTo>
                  <a:cubicBezTo>
                    <a:pt x="4156" y="1959"/>
                    <a:pt x="4144" y="1840"/>
                    <a:pt x="4060" y="1780"/>
                  </a:cubicBezTo>
                  <a:cubicBezTo>
                    <a:pt x="2953" y="899"/>
                    <a:pt x="1632" y="292"/>
                    <a:pt x="250" y="6"/>
                  </a:cubicBezTo>
                  <a:cubicBezTo>
                    <a:pt x="235" y="3"/>
                    <a:pt x="219" y="1"/>
                    <a:pt x="2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76"/>
            <p:cNvSpPr/>
            <p:nvPr/>
          </p:nvSpPr>
          <p:spPr>
            <a:xfrm>
              <a:off x="1678475" y="3805875"/>
              <a:ext cx="9550" cy="9625"/>
            </a:xfrm>
            <a:custGeom>
              <a:rect b="b" l="l" r="r" t="t"/>
              <a:pathLst>
                <a:path extrusionOk="0" h="385" w="382">
                  <a:moveTo>
                    <a:pt x="195" y="1"/>
                  </a:moveTo>
                  <a:cubicBezTo>
                    <a:pt x="143" y="1"/>
                    <a:pt x="87" y="24"/>
                    <a:pt x="48" y="63"/>
                  </a:cubicBezTo>
                  <a:cubicBezTo>
                    <a:pt x="48" y="63"/>
                    <a:pt x="36" y="75"/>
                    <a:pt x="24" y="87"/>
                  </a:cubicBezTo>
                  <a:cubicBezTo>
                    <a:pt x="24" y="99"/>
                    <a:pt x="12" y="111"/>
                    <a:pt x="12" y="123"/>
                  </a:cubicBezTo>
                  <a:cubicBezTo>
                    <a:pt x="0" y="135"/>
                    <a:pt x="0" y="147"/>
                    <a:pt x="0" y="158"/>
                  </a:cubicBezTo>
                  <a:cubicBezTo>
                    <a:pt x="0" y="170"/>
                    <a:pt x="0" y="182"/>
                    <a:pt x="0" y="194"/>
                  </a:cubicBezTo>
                  <a:cubicBezTo>
                    <a:pt x="0" y="218"/>
                    <a:pt x="0" y="242"/>
                    <a:pt x="12" y="266"/>
                  </a:cubicBezTo>
                  <a:cubicBezTo>
                    <a:pt x="24" y="289"/>
                    <a:pt x="36" y="313"/>
                    <a:pt x="48" y="337"/>
                  </a:cubicBezTo>
                  <a:cubicBezTo>
                    <a:pt x="84" y="373"/>
                    <a:pt x="131" y="385"/>
                    <a:pt x="191" y="385"/>
                  </a:cubicBezTo>
                  <a:cubicBezTo>
                    <a:pt x="238" y="385"/>
                    <a:pt x="286" y="373"/>
                    <a:pt x="322" y="325"/>
                  </a:cubicBezTo>
                  <a:cubicBezTo>
                    <a:pt x="358" y="289"/>
                    <a:pt x="381" y="242"/>
                    <a:pt x="381" y="194"/>
                  </a:cubicBezTo>
                  <a:cubicBezTo>
                    <a:pt x="381" y="182"/>
                    <a:pt x="381" y="170"/>
                    <a:pt x="369" y="158"/>
                  </a:cubicBezTo>
                  <a:cubicBezTo>
                    <a:pt x="369" y="147"/>
                    <a:pt x="369" y="135"/>
                    <a:pt x="369" y="123"/>
                  </a:cubicBezTo>
                  <a:cubicBezTo>
                    <a:pt x="358" y="111"/>
                    <a:pt x="358" y="99"/>
                    <a:pt x="346" y="87"/>
                  </a:cubicBezTo>
                  <a:cubicBezTo>
                    <a:pt x="334" y="75"/>
                    <a:pt x="334" y="63"/>
                    <a:pt x="322" y="63"/>
                  </a:cubicBezTo>
                  <a:cubicBezTo>
                    <a:pt x="310" y="51"/>
                    <a:pt x="298" y="39"/>
                    <a:pt x="298" y="39"/>
                  </a:cubicBezTo>
                  <a:cubicBezTo>
                    <a:pt x="286" y="28"/>
                    <a:pt x="274" y="28"/>
                    <a:pt x="262" y="16"/>
                  </a:cubicBezTo>
                  <a:cubicBezTo>
                    <a:pt x="250" y="16"/>
                    <a:pt x="238" y="4"/>
                    <a:pt x="227" y="4"/>
                  </a:cubicBezTo>
                  <a:cubicBezTo>
                    <a:pt x="216" y="2"/>
                    <a:pt x="206" y="1"/>
                    <a:pt x="1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76"/>
            <p:cNvSpPr/>
            <p:nvPr/>
          </p:nvSpPr>
          <p:spPr>
            <a:xfrm>
              <a:off x="1683525" y="3817425"/>
              <a:ext cx="34850" cy="55825"/>
            </a:xfrm>
            <a:custGeom>
              <a:rect b="b" l="l" r="r" t="t"/>
              <a:pathLst>
                <a:path extrusionOk="0" h="2233" w="1394">
                  <a:moveTo>
                    <a:pt x="231" y="1"/>
                  </a:moveTo>
                  <a:cubicBezTo>
                    <a:pt x="198" y="1"/>
                    <a:pt x="163" y="10"/>
                    <a:pt x="132" y="30"/>
                  </a:cubicBezTo>
                  <a:cubicBezTo>
                    <a:pt x="36" y="66"/>
                    <a:pt x="1" y="185"/>
                    <a:pt x="48" y="280"/>
                  </a:cubicBezTo>
                  <a:cubicBezTo>
                    <a:pt x="84" y="351"/>
                    <a:pt x="156" y="387"/>
                    <a:pt x="227" y="387"/>
                  </a:cubicBezTo>
                  <a:cubicBezTo>
                    <a:pt x="251" y="387"/>
                    <a:pt x="287" y="375"/>
                    <a:pt x="310" y="363"/>
                  </a:cubicBezTo>
                  <a:cubicBezTo>
                    <a:pt x="406" y="316"/>
                    <a:pt x="441" y="197"/>
                    <a:pt x="394" y="101"/>
                  </a:cubicBezTo>
                  <a:cubicBezTo>
                    <a:pt x="362" y="38"/>
                    <a:pt x="298" y="1"/>
                    <a:pt x="231" y="1"/>
                  </a:cubicBezTo>
                  <a:close/>
                  <a:moveTo>
                    <a:pt x="459" y="461"/>
                  </a:moveTo>
                  <a:cubicBezTo>
                    <a:pt x="429" y="461"/>
                    <a:pt x="398" y="468"/>
                    <a:pt x="370" y="482"/>
                  </a:cubicBezTo>
                  <a:cubicBezTo>
                    <a:pt x="275" y="530"/>
                    <a:pt x="239" y="649"/>
                    <a:pt x="287" y="744"/>
                  </a:cubicBezTo>
                  <a:cubicBezTo>
                    <a:pt x="322" y="804"/>
                    <a:pt x="394" y="851"/>
                    <a:pt x="465" y="851"/>
                  </a:cubicBezTo>
                  <a:cubicBezTo>
                    <a:pt x="489" y="851"/>
                    <a:pt x="525" y="839"/>
                    <a:pt x="548" y="828"/>
                  </a:cubicBezTo>
                  <a:cubicBezTo>
                    <a:pt x="644" y="780"/>
                    <a:pt x="679" y="661"/>
                    <a:pt x="632" y="566"/>
                  </a:cubicBezTo>
                  <a:cubicBezTo>
                    <a:pt x="598" y="499"/>
                    <a:pt x="530" y="461"/>
                    <a:pt x="459" y="461"/>
                  </a:cubicBezTo>
                  <a:close/>
                  <a:moveTo>
                    <a:pt x="697" y="926"/>
                  </a:moveTo>
                  <a:cubicBezTo>
                    <a:pt x="667" y="926"/>
                    <a:pt x="636" y="932"/>
                    <a:pt x="608" y="947"/>
                  </a:cubicBezTo>
                  <a:cubicBezTo>
                    <a:pt x="513" y="994"/>
                    <a:pt x="477" y="1113"/>
                    <a:pt x="525" y="1209"/>
                  </a:cubicBezTo>
                  <a:cubicBezTo>
                    <a:pt x="560" y="1268"/>
                    <a:pt x="632" y="1304"/>
                    <a:pt x="703" y="1304"/>
                  </a:cubicBezTo>
                  <a:cubicBezTo>
                    <a:pt x="727" y="1304"/>
                    <a:pt x="763" y="1304"/>
                    <a:pt x="787" y="1280"/>
                  </a:cubicBezTo>
                  <a:cubicBezTo>
                    <a:pt x="882" y="1232"/>
                    <a:pt x="918" y="1125"/>
                    <a:pt x="870" y="1030"/>
                  </a:cubicBezTo>
                  <a:cubicBezTo>
                    <a:pt x="836" y="963"/>
                    <a:pt x="768" y="926"/>
                    <a:pt x="697" y="926"/>
                  </a:cubicBezTo>
                  <a:close/>
                  <a:moveTo>
                    <a:pt x="928" y="1380"/>
                  </a:moveTo>
                  <a:cubicBezTo>
                    <a:pt x="900" y="1380"/>
                    <a:pt x="872" y="1386"/>
                    <a:pt x="846" y="1399"/>
                  </a:cubicBezTo>
                  <a:cubicBezTo>
                    <a:pt x="751" y="1459"/>
                    <a:pt x="715" y="1566"/>
                    <a:pt x="763" y="1661"/>
                  </a:cubicBezTo>
                  <a:cubicBezTo>
                    <a:pt x="798" y="1732"/>
                    <a:pt x="870" y="1768"/>
                    <a:pt x="941" y="1768"/>
                  </a:cubicBezTo>
                  <a:cubicBezTo>
                    <a:pt x="965" y="1768"/>
                    <a:pt x="1001" y="1756"/>
                    <a:pt x="1025" y="1744"/>
                  </a:cubicBezTo>
                  <a:cubicBezTo>
                    <a:pt x="1120" y="1697"/>
                    <a:pt x="1156" y="1578"/>
                    <a:pt x="1108" y="1482"/>
                  </a:cubicBezTo>
                  <a:cubicBezTo>
                    <a:pt x="1073" y="1422"/>
                    <a:pt x="1001" y="1380"/>
                    <a:pt x="928" y="1380"/>
                  </a:cubicBezTo>
                  <a:close/>
                  <a:moveTo>
                    <a:pt x="1173" y="1842"/>
                  </a:moveTo>
                  <a:cubicBezTo>
                    <a:pt x="1143" y="1842"/>
                    <a:pt x="1113" y="1849"/>
                    <a:pt x="1084" y="1863"/>
                  </a:cubicBezTo>
                  <a:cubicBezTo>
                    <a:pt x="989" y="1911"/>
                    <a:pt x="953" y="2030"/>
                    <a:pt x="1001" y="2125"/>
                  </a:cubicBezTo>
                  <a:cubicBezTo>
                    <a:pt x="1037" y="2185"/>
                    <a:pt x="1108" y="2232"/>
                    <a:pt x="1179" y="2232"/>
                  </a:cubicBezTo>
                  <a:cubicBezTo>
                    <a:pt x="1203" y="2232"/>
                    <a:pt x="1239" y="2221"/>
                    <a:pt x="1263" y="2209"/>
                  </a:cubicBezTo>
                  <a:cubicBezTo>
                    <a:pt x="1358" y="2161"/>
                    <a:pt x="1394" y="2042"/>
                    <a:pt x="1346" y="1947"/>
                  </a:cubicBezTo>
                  <a:cubicBezTo>
                    <a:pt x="1313" y="1880"/>
                    <a:pt x="1244" y="1842"/>
                    <a:pt x="1173" y="184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76"/>
            <p:cNvSpPr/>
            <p:nvPr/>
          </p:nvSpPr>
          <p:spPr>
            <a:xfrm>
              <a:off x="1713900" y="3875000"/>
              <a:ext cx="9850" cy="9550"/>
            </a:xfrm>
            <a:custGeom>
              <a:rect b="b" l="l" r="r" t="t"/>
              <a:pathLst>
                <a:path extrusionOk="0" h="382" w="394">
                  <a:moveTo>
                    <a:pt x="155" y="1"/>
                  </a:moveTo>
                  <a:cubicBezTo>
                    <a:pt x="143" y="13"/>
                    <a:pt x="131" y="13"/>
                    <a:pt x="119" y="13"/>
                  </a:cubicBezTo>
                  <a:cubicBezTo>
                    <a:pt x="107" y="25"/>
                    <a:pt x="95" y="25"/>
                    <a:pt x="95" y="37"/>
                  </a:cubicBezTo>
                  <a:cubicBezTo>
                    <a:pt x="84" y="37"/>
                    <a:pt x="72" y="49"/>
                    <a:pt x="60" y="60"/>
                  </a:cubicBezTo>
                  <a:cubicBezTo>
                    <a:pt x="48" y="72"/>
                    <a:pt x="48" y="72"/>
                    <a:pt x="36" y="84"/>
                  </a:cubicBezTo>
                  <a:cubicBezTo>
                    <a:pt x="36" y="96"/>
                    <a:pt x="24" y="108"/>
                    <a:pt x="24" y="120"/>
                  </a:cubicBezTo>
                  <a:cubicBezTo>
                    <a:pt x="12" y="132"/>
                    <a:pt x="12" y="144"/>
                    <a:pt x="12" y="156"/>
                  </a:cubicBezTo>
                  <a:cubicBezTo>
                    <a:pt x="12" y="168"/>
                    <a:pt x="0" y="180"/>
                    <a:pt x="0" y="191"/>
                  </a:cubicBezTo>
                  <a:cubicBezTo>
                    <a:pt x="0" y="251"/>
                    <a:pt x="24" y="299"/>
                    <a:pt x="60" y="334"/>
                  </a:cubicBezTo>
                  <a:cubicBezTo>
                    <a:pt x="95" y="370"/>
                    <a:pt x="143" y="382"/>
                    <a:pt x="203" y="382"/>
                  </a:cubicBezTo>
                  <a:cubicBezTo>
                    <a:pt x="250" y="382"/>
                    <a:pt x="298" y="370"/>
                    <a:pt x="334" y="334"/>
                  </a:cubicBezTo>
                  <a:cubicBezTo>
                    <a:pt x="369" y="299"/>
                    <a:pt x="393" y="251"/>
                    <a:pt x="393" y="191"/>
                  </a:cubicBezTo>
                  <a:cubicBezTo>
                    <a:pt x="393" y="180"/>
                    <a:pt x="393" y="168"/>
                    <a:pt x="381" y="156"/>
                  </a:cubicBezTo>
                  <a:cubicBezTo>
                    <a:pt x="381" y="144"/>
                    <a:pt x="381" y="132"/>
                    <a:pt x="369" y="120"/>
                  </a:cubicBezTo>
                  <a:cubicBezTo>
                    <a:pt x="369" y="108"/>
                    <a:pt x="369" y="96"/>
                    <a:pt x="357" y="84"/>
                  </a:cubicBezTo>
                  <a:cubicBezTo>
                    <a:pt x="345" y="72"/>
                    <a:pt x="345" y="72"/>
                    <a:pt x="334" y="60"/>
                  </a:cubicBezTo>
                  <a:cubicBezTo>
                    <a:pt x="322" y="49"/>
                    <a:pt x="310" y="37"/>
                    <a:pt x="298" y="37"/>
                  </a:cubicBezTo>
                  <a:cubicBezTo>
                    <a:pt x="298" y="25"/>
                    <a:pt x="286" y="25"/>
                    <a:pt x="274" y="13"/>
                  </a:cubicBezTo>
                  <a:cubicBezTo>
                    <a:pt x="262" y="13"/>
                    <a:pt x="250" y="13"/>
                    <a:pt x="2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76"/>
            <p:cNvSpPr/>
            <p:nvPr/>
          </p:nvSpPr>
          <p:spPr>
            <a:xfrm>
              <a:off x="1866600" y="3894825"/>
              <a:ext cx="146450" cy="81125"/>
            </a:xfrm>
            <a:custGeom>
              <a:rect b="b" l="l" r="r" t="t"/>
              <a:pathLst>
                <a:path extrusionOk="0" h="3245" w="5858">
                  <a:moveTo>
                    <a:pt x="5643" y="0"/>
                  </a:moveTo>
                  <a:cubicBezTo>
                    <a:pt x="5627" y="0"/>
                    <a:pt x="5612" y="2"/>
                    <a:pt x="5596" y="6"/>
                  </a:cubicBezTo>
                  <a:cubicBezTo>
                    <a:pt x="3560" y="506"/>
                    <a:pt x="1643" y="1518"/>
                    <a:pt x="83" y="2911"/>
                  </a:cubicBezTo>
                  <a:cubicBezTo>
                    <a:pt x="0" y="2982"/>
                    <a:pt x="0" y="3101"/>
                    <a:pt x="72" y="3185"/>
                  </a:cubicBezTo>
                  <a:cubicBezTo>
                    <a:pt x="107" y="3232"/>
                    <a:pt x="155" y="3244"/>
                    <a:pt x="214" y="3244"/>
                  </a:cubicBezTo>
                  <a:cubicBezTo>
                    <a:pt x="250" y="3244"/>
                    <a:pt x="298" y="3232"/>
                    <a:pt x="333" y="3197"/>
                  </a:cubicBezTo>
                  <a:cubicBezTo>
                    <a:pt x="1857" y="1839"/>
                    <a:pt x="3703" y="863"/>
                    <a:pt x="5691" y="375"/>
                  </a:cubicBezTo>
                  <a:cubicBezTo>
                    <a:pt x="5787" y="351"/>
                    <a:pt x="5858" y="244"/>
                    <a:pt x="5834" y="149"/>
                  </a:cubicBezTo>
                  <a:cubicBezTo>
                    <a:pt x="5804" y="57"/>
                    <a:pt x="5730" y="0"/>
                    <a:pt x="56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76"/>
            <p:cNvSpPr/>
            <p:nvPr/>
          </p:nvSpPr>
          <p:spPr>
            <a:xfrm>
              <a:off x="1923150" y="3989750"/>
              <a:ext cx="9850" cy="9400"/>
            </a:xfrm>
            <a:custGeom>
              <a:rect b="b" l="l" r="r" t="t"/>
              <a:pathLst>
                <a:path extrusionOk="0" h="376" w="394">
                  <a:moveTo>
                    <a:pt x="197" y="1"/>
                  </a:moveTo>
                  <a:cubicBezTo>
                    <a:pt x="146" y="1"/>
                    <a:pt x="96" y="19"/>
                    <a:pt x="60" y="54"/>
                  </a:cubicBezTo>
                  <a:cubicBezTo>
                    <a:pt x="48" y="54"/>
                    <a:pt x="48" y="66"/>
                    <a:pt x="36" y="78"/>
                  </a:cubicBezTo>
                  <a:cubicBezTo>
                    <a:pt x="24" y="90"/>
                    <a:pt x="24" y="102"/>
                    <a:pt x="24" y="114"/>
                  </a:cubicBezTo>
                  <a:cubicBezTo>
                    <a:pt x="12" y="126"/>
                    <a:pt x="12" y="138"/>
                    <a:pt x="12" y="150"/>
                  </a:cubicBezTo>
                  <a:cubicBezTo>
                    <a:pt x="0" y="162"/>
                    <a:pt x="0" y="173"/>
                    <a:pt x="0" y="185"/>
                  </a:cubicBezTo>
                  <a:cubicBezTo>
                    <a:pt x="0" y="209"/>
                    <a:pt x="12" y="233"/>
                    <a:pt x="24" y="257"/>
                  </a:cubicBezTo>
                  <a:cubicBezTo>
                    <a:pt x="24" y="281"/>
                    <a:pt x="48" y="304"/>
                    <a:pt x="60" y="328"/>
                  </a:cubicBezTo>
                  <a:cubicBezTo>
                    <a:pt x="84" y="340"/>
                    <a:pt x="96" y="352"/>
                    <a:pt x="119" y="364"/>
                  </a:cubicBezTo>
                  <a:cubicBezTo>
                    <a:pt x="143" y="376"/>
                    <a:pt x="167" y="376"/>
                    <a:pt x="191" y="376"/>
                  </a:cubicBezTo>
                  <a:cubicBezTo>
                    <a:pt x="250" y="376"/>
                    <a:pt x="298" y="364"/>
                    <a:pt x="334" y="328"/>
                  </a:cubicBezTo>
                  <a:cubicBezTo>
                    <a:pt x="346" y="304"/>
                    <a:pt x="369" y="281"/>
                    <a:pt x="369" y="257"/>
                  </a:cubicBezTo>
                  <a:cubicBezTo>
                    <a:pt x="381" y="233"/>
                    <a:pt x="393" y="209"/>
                    <a:pt x="393" y="185"/>
                  </a:cubicBezTo>
                  <a:cubicBezTo>
                    <a:pt x="393" y="173"/>
                    <a:pt x="381" y="162"/>
                    <a:pt x="381" y="150"/>
                  </a:cubicBezTo>
                  <a:cubicBezTo>
                    <a:pt x="381" y="138"/>
                    <a:pt x="381" y="126"/>
                    <a:pt x="369" y="114"/>
                  </a:cubicBezTo>
                  <a:cubicBezTo>
                    <a:pt x="369" y="102"/>
                    <a:pt x="369" y="90"/>
                    <a:pt x="357" y="78"/>
                  </a:cubicBezTo>
                  <a:cubicBezTo>
                    <a:pt x="346" y="66"/>
                    <a:pt x="346" y="54"/>
                    <a:pt x="334" y="54"/>
                  </a:cubicBezTo>
                  <a:cubicBezTo>
                    <a:pt x="298" y="19"/>
                    <a:pt x="247" y="1"/>
                    <a:pt x="1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76"/>
            <p:cNvSpPr/>
            <p:nvPr/>
          </p:nvSpPr>
          <p:spPr>
            <a:xfrm>
              <a:off x="1888025" y="3995100"/>
              <a:ext cx="33950" cy="20725"/>
            </a:xfrm>
            <a:custGeom>
              <a:rect b="b" l="l" r="r" t="t"/>
              <a:pathLst>
                <a:path extrusionOk="0" h="829" w="1358">
                  <a:moveTo>
                    <a:pt x="1140" y="0"/>
                  </a:moveTo>
                  <a:cubicBezTo>
                    <a:pt x="1113" y="0"/>
                    <a:pt x="1086" y="6"/>
                    <a:pt x="1060" y="19"/>
                  </a:cubicBezTo>
                  <a:cubicBezTo>
                    <a:pt x="965" y="67"/>
                    <a:pt x="917" y="186"/>
                    <a:pt x="965" y="281"/>
                  </a:cubicBezTo>
                  <a:cubicBezTo>
                    <a:pt x="1000" y="352"/>
                    <a:pt x="1072" y="388"/>
                    <a:pt x="1143" y="388"/>
                  </a:cubicBezTo>
                  <a:cubicBezTo>
                    <a:pt x="1167" y="388"/>
                    <a:pt x="1203" y="376"/>
                    <a:pt x="1227" y="364"/>
                  </a:cubicBezTo>
                  <a:cubicBezTo>
                    <a:pt x="1322" y="317"/>
                    <a:pt x="1358" y="209"/>
                    <a:pt x="1310" y="114"/>
                  </a:cubicBezTo>
                  <a:cubicBezTo>
                    <a:pt x="1284" y="44"/>
                    <a:pt x="1213" y="0"/>
                    <a:pt x="1140" y="0"/>
                  </a:cubicBezTo>
                  <a:close/>
                  <a:moveTo>
                    <a:pt x="685" y="224"/>
                  </a:moveTo>
                  <a:cubicBezTo>
                    <a:pt x="655" y="224"/>
                    <a:pt x="624" y="231"/>
                    <a:pt x="596" y="245"/>
                  </a:cubicBezTo>
                  <a:cubicBezTo>
                    <a:pt x="500" y="293"/>
                    <a:pt x="465" y="400"/>
                    <a:pt x="512" y="495"/>
                  </a:cubicBezTo>
                  <a:cubicBezTo>
                    <a:pt x="536" y="567"/>
                    <a:pt x="608" y="602"/>
                    <a:pt x="679" y="602"/>
                  </a:cubicBezTo>
                  <a:cubicBezTo>
                    <a:pt x="703" y="602"/>
                    <a:pt x="739" y="602"/>
                    <a:pt x="762" y="590"/>
                  </a:cubicBezTo>
                  <a:cubicBezTo>
                    <a:pt x="858" y="543"/>
                    <a:pt x="905" y="424"/>
                    <a:pt x="858" y="329"/>
                  </a:cubicBezTo>
                  <a:cubicBezTo>
                    <a:pt x="824" y="262"/>
                    <a:pt x="756" y="224"/>
                    <a:pt x="685" y="224"/>
                  </a:cubicBezTo>
                  <a:close/>
                  <a:moveTo>
                    <a:pt x="207" y="446"/>
                  </a:moveTo>
                  <a:cubicBezTo>
                    <a:pt x="182" y="446"/>
                    <a:pt x="156" y="450"/>
                    <a:pt x="131" y="459"/>
                  </a:cubicBezTo>
                  <a:cubicBezTo>
                    <a:pt x="36" y="507"/>
                    <a:pt x="0" y="626"/>
                    <a:pt x="48" y="721"/>
                  </a:cubicBezTo>
                  <a:cubicBezTo>
                    <a:pt x="84" y="793"/>
                    <a:pt x="143" y="829"/>
                    <a:pt x="215" y="829"/>
                  </a:cubicBezTo>
                  <a:cubicBezTo>
                    <a:pt x="250" y="829"/>
                    <a:pt x="274" y="829"/>
                    <a:pt x="298" y="817"/>
                  </a:cubicBezTo>
                  <a:cubicBezTo>
                    <a:pt x="393" y="769"/>
                    <a:pt x="441" y="650"/>
                    <a:pt x="393" y="555"/>
                  </a:cubicBezTo>
                  <a:cubicBezTo>
                    <a:pt x="358" y="484"/>
                    <a:pt x="283" y="446"/>
                    <a:pt x="207" y="44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76"/>
            <p:cNvSpPr/>
            <p:nvPr/>
          </p:nvSpPr>
          <p:spPr>
            <a:xfrm>
              <a:off x="1877300" y="4011850"/>
              <a:ext cx="9550" cy="9625"/>
            </a:xfrm>
            <a:custGeom>
              <a:rect b="b" l="l" r="r" t="t"/>
              <a:pathLst>
                <a:path extrusionOk="0" h="385" w="382">
                  <a:moveTo>
                    <a:pt x="194" y="1"/>
                  </a:moveTo>
                  <a:cubicBezTo>
                    <a:pt x="143" y="1"/>
                    <a:pt x="88" y="22"/>
                    <a:pt x="48" y="51"/>
                  </a:cubicBezTo>
                  <a:cubicBezTo>
                    <a:pt x="48" y="63"/>
                    <a:pt x="36" y="75"/>
                    <a:pt x="25" y="87"/>
                  </a:cubicBezTo>
                  <a:cubicBezTo>
                    <a:pt x="25" y="99"/>
                    <a:pt x="13" y="111"/>
                    <a:pt x="13" y="123"/>
                  </a:cubicBezTo>
                  <a:cubicBezTo>
                    <a:pt x="1" y="135"/>
                    <a:pt x="1" y="135"/>
                    <a:pt x="1" y="159"/>
                  </a:cubicBezTo>
                  <a:cubicBezTo>
                    <a:pt x="1" y="170"/>
                    <a:pt x="1" y="182"/>
                    <a:pt x="1" y="194"/>
                  </a:cubicBezTo>
                  <a:cubicBezTo>
                    <a:pt x="1" y="242"/>
                    <a:pt x="13" y="290"/>
                    <a:pt x="48" y="325"/>
                  </a:cubicBezTo>
                  <a:cubicBezTo>
                    <a:pt x="72" y="349"/>
                    <a:pt x="96" y="361"/>
                    <a:pt x="120" y="373"/>
                  </a:cubicBezTo>
                  <a:cubicBezTo>
                    <a:pt x="144" y="373"/>
                    <a:pt x="167" y="385"/>
                    <a:pt x="191" y="385"/>
                  </a:cubicBezTo>
                  <a:cubicBezTo>
                    <a:pt x="239" y="385"/>
                    <a:pt x="286" y="361"/>
                    <a:pt x="322" y="325"/>
                  </a:cubicBezTo>
                  <a:cubicBezTo>
                    <a:pt x="358" y="290"/>
                    <a:pt x="382" y="242"/>
                    <a:pt x="382" y="194"/>
                  </a:cubicBezTo>
                  <a:cubicBezTo>
                    <a:pt x="382" y="182"/>
                    <a:pt x="382" y="170"/>
                    <a:pt x="370" y="159"/>
                  </a:cubicBezTo>
                  <a:cubicBezTo>
                    <a:pt x="370" y="135"/>
                    <a:pt x="370" y="135"/>
                    <a:pt x="370" y="123"/>
                  </a:cubicBezTo>
                  <a:cubicBezTo>
                    <a:pt x="358" y="111"/>
                    <a:pt x="358" y="99"/>
                    <a:pt x="346" y="87"/>
                  </a:cubicBezTo>
                  <a:cubicBezTo>
                    <a:pt x="346" y="75"/>
                    <a:pt x="334" y="63"/>
                    <a:pt x="322" y="51"/>
                  </a:cubicBezTo>
                  <a:cubicBezTo>
                    <a:pt x="310" y="51"/>
                    <a:pt x="310" y="40"/>
                    <a:pt x="298" y="28"/>
                  </a:cubicBezTo>
                  <a:cubicBezTo>
                    <a:pt x="286" y="28"/>
                    <a:pt x="275" y="16"/>
                    <a:pt x="263" y="16"/>
                  </a:cubicBezTo>
                  <a:cubicBezTo>
                    <a:pt x="251" y="4"/>
                    <a:pt x="239" y="4"/>
                    <a:pt x="227" y="4"/>
                  </a:cubicBezTo>
                  <a:cubicBezTo>
                    <a:pt x="216" y="2"/>
                    <a:pt x="205" y="1"/>
                    <a:pt x="1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76"/>
            <p:cNvSpPr/>
            <p:nvPr/>
          </p:nvSpPr>
          <p:spPr>
            <a:xfrm>
              <a:off x="1873425" y="4061650"/>
              <a:ext cx="122975" cy="34250"/>
            </a:xfrm>
            <a:custGeom>
              <a:rect b="b" l="l" r="r" t="t"/>
              <a:pathLst>
                <a:path extrusionOk="0" h="1370" w="4919">
                  <a:moveTo>
                    <a:pt x="4680" y="0"/>
                  </a:moveTo>
                  <a:cubicBezTo>
                    <a:pt x="3120" y="0"/>
                    <a:pt x="1549" y="345"/>
                    <a:pt x="144" y="1012"/>
                  </a:cubicBezTo>
                  <a:cubicBezTo>
                    <a:pt x="49" y="1048"/>
                    <a:pt x="1" y="1167"/>
                    <a:pt x="49" y="1262"/>
                  </a:cubicBezTo>
                  <a:cubicBezTo>
                    <a:pt x="84" y="1334"/>
                    <a:pt x="144" y="1369"/>
                    <a:pt x="227" y="1369"/>
                  </a:cubicBezTo>
                  <a:cubicBezTo>
                    <a:pt x="251" y="1369"/>
                    <a:pt x="275" y="1369"/>
                    <a:pt x="299" y="1357"/>
                  </a:cubicBezTo>
                  <a:cubicBezTo>
                    <a:pt x="1668" y="715"/>
                    <a:pt x="3180" y="381"/>
                    <a:pt x="4680" y="381"/>
                  </a:cubicBezTo>
                  <a:lnTo>
                    <a:pt x="4728" y="381"/>
                  </a:lnTo>
                  <a:cubicBezTo>
                    <a:pt x="4835" y="381"/>
                    <a:pt x="4918" y="298"/>
                    <a:pt x="4918" y="191"/>
                  </a:cubicBezTo>
                  <a:cubicBezTo>
                    <a:pt x="4918" y="83"/>
                    <a:pt x="4835" y="0"/>
                    <a:pt x="47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76"/>
            <p:cNvSpPr/>
            <p:nvPr/>
          </p:nvSpPr>
          <p:spPr>
            <a:xfrm>
              <a:off x="1759125" y="4233725"/>
              <a:ext cx="234300" cy="219350"/>
            </a:xfrm>
            <a:custGeom>
              <a:rect b="b" l="l" r="r" t="t"/>
              <a:pathLst>
                <a:path extrusionOk="0" h="8774" w="9372">
                  <a:moveTo>
                    <a:pt x="7414" y="2275"/>
                  </a:moveTo>
                  <a:cubicBezTo>
                    <a:pt x="7468" y="2275"/>
                    <a:pt x="7521" y="2278"/>
                    <a:pt x="7573" y="2285"/>
                  </a:cubicBezTo>
                  <a:cubicBezTo>
                    <a:pt x="8002" y="2333"/>
                    <a:pt x="8466" y="2702"/>
                    <a:pt x="8431" y="3154"/>
                  </a:cubicBezTo>
                  <a:cubicBezTo>
                    <a:pt x="8419" y="3356"/>
                    <a:pt x="8288" y="3535"/>
                    <a:pt x="8085" y="3666"/>
                  </a:cubicBezTo>
                  <a:cubicBezTo>
                    <a:pt x="7935" y="3764"/>
                    <a:pt x="7762" y="3814"/>
                    <a:pt x="7597" y="3814"/>
                  </a:cubicBezTo>
                  <a:cubicBezTo>
                    <a:pt x="7500" y="3814"/>
                    <a:pt x="7407" y="3797"/>
                    <a:pt x="7323" y="3761"/>
                  </a:cubicBezTo>
                  <a:cubicBezTo>
                    <a:pt x="6871" y="3571"/>
                    <a:pt x="6585" y="2999"/>
                    <a:pt x="6668" y="2452"/>
                  </a:cubicBezTo>
                  <a:cubicBezTo>
                    <a:pt x="6929" y="2336"/>
                    <a:pt x="7182" y="2275"/>
                    <a:pt x="7414" y="2275"/>
                  </a:cubicBezTo>
                  <a:close/>
                  <a:moveTo>
                    <a:pt x="4849" y="5281"/>
                  </a:moveTo>
                  <a:cubicBezTo>
                    <a:pt x="4985" y="5281"/>
                    <a:pt x="5123" y="5298"/>
                    <a:pt x="5252" y="5345"/>
                  </a:cubicBezTo>
                  <a:cubicBezTo>
                    <a:pt x="5478" y="5428"/>
                    <a:pt x="5716" y="5654"/>
                    <a:pt x="5716" y="5916"/>
                  </a:cubicBezTo>
                  <a:cubicBezTo>
                    <a:pt x="5716" y="6095"/>
                    <a:pt x="5585" y="6226"/>
                    <a:pt x="5514" y="6285"/>
                  </a:cubicBezTo>
                  <a:cubicBezTo>
                    <a:pt x="5396" y="6370"/>
                    <a:pt x="5254" y="6418"/>
                    <a:pt x="5117" y="6418"/>
                  </a:cubicBezTo>
                  <a:cubicBezTo>
                    <a:pt x="5061" y="6418"/>
                    <a:pt x="5006" y="6410"/>
                    <a:pt x="4954" y="6393"/>
                  </a:cubicBezTo>
                  <a:cubicBezTo>
                    <a:pt x="4573" y="6285"/>
                    <a:pt x="4347" y="5845"/>
                    <a:pt x="4335" y="5488"/>
                  </a:cubicBezTo>
                  <a:cubicBezTo>
                    <a:pt x="4335" y="5440"/>
                    <a:pt x="4335" y="5392"/>
                    <a:pt x="4335" y="5345"/>
                  </a:cubicBezTo>
                  <a:lnTo>
                    <a:pt x="4347" y="5345"/>
                  </a:lnTo>
                  <a:cubicBezTo>
                    <a:pt x="4495" y="5311"/>
                    <a:pt x="4671" y="5281"/>
                    <a:pt x="4849" y="5281"/>
                  </a:cubicBezTo>
                  <a:close/>
                  <a:moveTo>
                    <a:pt x="9156" y="0"/>
                  </a:moveTo>
                  <a:cubicBezTo>
                    <a:pt x="9136" y="0"/>
                    <a:pt x="9116" y="4"/>
                    <a:pt x="9097" y="11"/>
                  </a:cubicBezTo>
                  <a:cubicBezTo>
                    <a:pt x="8514" y="213"/>
                    <a:pt x="7919" y="428"/>
                    <a:pt x="7383" y="797"/>
                  </a:cubicBezTo>
                  <a:cubicBezTo>
                    <a:pt x="6847" y="1178"/>
                    <a:pt x="6478" y="1666"/>
                    <a:pt x="6335" y="2190"/>
                  </a:cubicBezTo>
                  <a:cubicBezTo>
                    <a:pt x="6216" y="2249"/>
                    <a:pt x="6085" y="2333"/>
                    <a:pt x="5966" y="2416"/>
                  </a:cubicBezTo>
                  <a:cubicBezTo>
                    <a:pt x="5335" y="2845"/>
                    <a:pt x="4787" y="3416"/>
                    <a:pt x="4394" y="4071"/>
                  </a:cubicBezTo>
                  <a:cubicBezTo>
                    <a:pt x="4192" y="4404"/>
                    <a:pt x="4049" y="4726"/>
                    <a:pt x="3990" y="5023"/>
                  </a:cubicBezTo>
                  <a:cubicBezTo>
                    <a:pt x="2227" y="5476"/>
                    <a:pt x="692" y="6809"/>
                    <a:pt x="37" y="8512"/>
                  </a:cubicBezTo>
                  <a:cubicBezTo>
                    <a:pt x="1" y="8619"/>
                    <a:pt x="49" y="8726"/>
                    <a:pt x="156" y="8762"/>
                  </a:cubicBezTo>
                  <a:cubicBezTo>
                    <a:pt x="180" y="8774"/>
                    <a:pt x="203" y="8774"/>
                    <a:pt x="215" y="8774"/>
                  </a:cubicBezTo>
                  <a:cubicBezTo>
                    <a:pt x="299" y="8774"/>
                    <a:pt x="370" y="8726"/>
                    <a:pt x="394" y="8655"/>
                  </a:cubicBezTo>
                  <a:cubicBezTo>
                    <a:pt x="989" y="7107"/>
                    <a:pt x="2358" y="5881"/>
                    <a:pt x="3954" y="5440"/>
                  </a:cubicBezTo>
                  <a:cubicBezTo>
                    <a:pt x="3954" y="5452"/>
                    <a:pt x="3954" y="5476"/>
                    <a:pt x="3954" y="5500"/>
                  </a:cubicBezTo>
                  <a:cubicBezTo>
                    <a:pt x="3978" y="6095"/>
                    <a:pt x="4347" y="6607"/>
                    <a:pt x="4847" y="6762"/>
                  </a:cubicBezTo>
                  <a:cubicBezTo>
                    <a:pt x="4932" y="6790"/>
                    <a:pt x="5023" y="6804"/>
                    <a:pt x="5115" y="6804"/>
                  </a:cubicBezTo>
                  <a:cubicBezTo>
                    <a:pt x="5331" y="6804"/>
                    <a:pt x="5556" y="6729"/>
                    <a:pt x="5740" y="6595"/>
                  </a:cubicBezTo>
                  <a:cubicBezTo>
                    <a:pt x="5978" y="6416"/>
                    <a:pt x="6109" y="6166"/>
                    <a:pt x="6109" y="5904"/>
                  </a:cubicBezTo>
                  <a:cubicBezTo>
                    <a:pt x="6097" y="5512"/>
                    <a:pt x="5799" y="5131"/>
                    <a:pt x="5383" y="4988"/>
                  </a:cubicBezTo>
                  <a:cubicBezTo>
                    <a:pt x="5204" y="4924"/>
                    <a:pt x="5021" y="4901"/>
                    <a:pt x="4845" y="4901"/>
                  </a:cubicBezTo>
                  <a:cubicBezTo>
                    <a:pt x="4692" y="4901"/>
                    <a:pt x="4544" y="4918"/>
                    <a:pt x="4406" y="4940"/>
                  </a:cubicBezTo>
                  <a:cubicBezTo>
                    <a:pt x="4478" y="4726"/>
                    <a:pt x="4573" y="4499"/>
                    <a:pt x="4728" y="4261"/>
                  </a:cubicBezTo>
                  <a:cubicBezTo>
                    <a:pt x="5085" y="3654"/>
                    <a:pt x="5597" y="3130"/>
                    <a:pt x="6180" y="2725"/>
                  </a:cubicBezTo>
                  <a:cubicBezTo>
                    <a:pt x="6204" y="2714"/>
                    <a:pt x="6240" y="2690"/>
                    <a:pt x="6276" y="2666"/>
                  </a:cubicBezTo>
                  <a:cubicBezTo>
                    <a:pt x="6276" y="3309"/>
                    <a:pt x="6633" y="3892"/>
                    <a:pt x="7180" y="4118"/>
                  </a:cubicBezTo>
                  <a:cubicBezTo>
                    <a:pt x="7309" y="4167"/>
                    <a:pt x="7448" y="4191"/>
                    <a:pt x="7590" y="4191"/>
                  </a:cubicBezTo>
                  <a:cubicBezTo>
                    <a:pt x="7831" y="4191"/>
                    <a:pt x="8078" y="4122"/>
                    <a:pt x="8288" y="3988"/>
                  </a:cubicBezTo>
                  <a:cubicBezTo>
                    <a:pt x="8597" y="3797"/>
                    <a:pt x="8788" y="3499"/>
                    <a:pt x="8812" y="3178"/>
                  </a:cubicBezTo>
                  <a:cubicBezTo>
                    <a:pt x="8859" y="2499"/>
                    <a:pt x="8240" y="1975"/>
                    <a:pt x="7621" y="1892"/>
                  </a:cubicBezTo>
                  <a:cubicBezTo>
                    <a:pt x="7562" y="1886"/>
                    <a:pt x="7502" y="1883"/>
                    <a:pt x="7440" y="1883"/>
                  </a:cubicBezTo>
                  <a:cubicBezTo>
                    <a:pt x="7242" y="1883"/>
                    <a:pt x="7032" y="1915"/>
                    <a:pt x="6823" y="1987"/>
                  </a:cubicBezTo>
                  <a:cubicBezTo>
                    <a:pt x="6990" y="1654"/>
                    <a:pt x="7252" y="1356"/>
                    <a:pt x="7609" y="1106"/>
                  </a:cubicBezTo>
                  <a:cubicBezTo>
                    <a:pt x="8085" y="773"/>
                    <a:pt x="8669" y="570"/>
                    <a:pt x="9228" y="380"/>
                  </a:cubicBezTo>
                  <a:cubicBezTo>
                    <a:pt x="9324" y="344"/>
                    <a:pt x="9371" y="237"/>
                    <a:pt x="9347" y="130"/>
                  </a:cubicBezTo>
                  <a:cubicBezTo>
                    <a:pt x="9319" y="54"/>
                    <a:pt x="9237" y="0"/>
                    <a:pt x="91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76"/>
            <p:cNvSpPr/>
            <p:nvPr/>
          </p:nvSpPr>
          <p:spPr>
            <a:xfrm>
              <a:off x="1466250" y="4360400"/>
              <a:ext cx="9550" cy="9625"/>
            </a:xfrm>
            <a:custGeom>
              <a:rect b="b" l="l" r="r" t="t"/>
              <a:pathLst>
                <a:path extrusionOk="0" h="385" w="382">
                  <a:moveTo>
                    <a:pt x="186" y="1"/>
                  </a:moveTo>
                  <a:cubicBezTo>
                    <a:pt x="176" y="1"/>
                    <a:pt x="165" y="2"/>
                    <a:pt x="155" y="4"/>
                  </a:cubicBezTo>
                  <a:cubicBezTo>
                    <a:pt x="143" y="16"/>
                    <a:pt x="131" y="16"/>
                    <a:pt x="119" y="16"/>
                  </a:cubicBezTo>
                  <a:cubicBezTo>
                    <a:pt x="107" y="28"/>
                    <a:pt x="95" y="28"/>
                    <a:pt x="84" y="40"/>
                  </a:cubicBezTo>
                  <a:cubicBezTo>
                    <a:pt x="84" y="40"/>
                    <a:pt x="72" y="52"/>
                    <a:pt x="60" y="64"/>
                  </a:cubicBezTo>
                  <a:cubicBezTo>
                    <a:pt x="48" y="64"/>
                    <a:pt x="36" y="75"/>
                    <a:pt x="36" y="87"/>
                  </a:cubicBezTo>
                  <a:cubicBezTo>
                    <a:pt x="24" y="99"/>
                    <a:pt x="24" y="111"/>
                    <a:pt x="12" y="123"/>
                  </a:cubicBezTo>
                  <a:cubicBezTo>
                    <a:pt x="12" y="135"/>
                    <a:pt x="12" y="147"/>
                    <a:pt x="0" y="159"/>
                  </a:cubicBezTo>
                  <a:cubicBezTo>
                    <a:pt x="0" y="171"/>
                    <a:pt x="0" y="183"/>
                    <a:pt x="0" y="194"/>
                  </a:cubicBezTo>
                  <a:cubicBezTo>
                    <a:pt x="0" y="242"/>
                    <a:pt x="24" y="290"/>
                    <a:pt x="60" y="337"/>
                  </a:cubicBezTo>
                  <a:cubicBezTo>
                    <a:pt x="95" y="373"/>
                    <a:pt x="143" y="385"/>
                    <a:pt x="191" y="385"/>
                  </a:cubicBezTo>
                  <a:cubicBezTo>
                    <a:pt x="250" y="385"/>
                    <a:pt x="298" y="373"/>
                    <a:pt x="334" y="337"/>
                  </a:cubicBezTo>
                  <a:cubicBezTo>
                    <a:pt x="369" y="302"/>
                    <a:pt x="381" y="242"/>
                    <a:pt x="381" y="194"/>
                  </a:cubicBezTo>
                  <a:cubicBezTo>
                    <a:pt x="381" y="183"/>
                    <a:pt x="381" y="171"/>
                    <a:pt x="381" y="159"/>
                  </a:cubicBezTo>
                  <a:cubicBezTo>
                    <a:pt x="381" y="147"/>
                    <a:pt x="381" y="135"/>
                    <a:pt x="369" y="123"/>
                  </a:cubicBezTo>
                  <a:cubicBezTo>
                    <a:pt x="369" y="111"/>
                    <a:pt x="357" y="99"/>
                    <a:pt x="357" y="87"/>
                  </a:cubicBezTo>
                  <a:cubicBezTo>
                    <a:pt x="345" y="75"/>
                    <a:pt x="334" y="64"/>
                    <a:pt x="334" y="64"/>
                  </a:cubicBezTo>
                  <a:cubicBezTo>
                    <a:pt x="294" y="24"/>
                    <a:pt x="238" y="1"/>
                    <a:pt x="1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76"/>
            <p:cNvSpPr/>
            <p:nvPr/>
          </p:nvSpPr>
          <p:spPr>
            <a:xfrm>
              <a:off x="1479925" y="4360175"/>
              <a:ext cx="64025" cy="12250"/>
            </a:xfrm>
            <a:custGeom>
              <a:rect b="b" l="l" r="r" t="t"/>
              <a:pathLst>
                <a:path extrusionOk="0" h="490" w="2561">
                  <a:moveTo>
                    <a:pt x="209" y="0"/>
                  </a:moveTo>
                  <a:cubicBezTo>
                    <a:pt x="204" y="0"/>
                    <a:pt x="197" y="0"/>
                    <a:pt x="191" y="1"/>
                  </a:cubicBezTo>
                  <a:cubicBezTo>
                    <a:pt x="84" y="1"/>
                    <a:pt x="1" y="84"/>
                    <a:pt x="1" y="192"/>
                  </a:cubicBezTo>
                  <a:cubicBezTo>
                    <a:pt x="1" y="299"/>
                    <a:pt x="84" y="382"/>
                    <a:pt x="191" y="382"/>
                  </a:cubicBezTo>
                  <a:cubicBezTo>
                    <a:pt x="299" y="382"/>
                    <a:pt x="382" y="287"/>
                    <a:pt x="382" y="192"/>
                  </a:cubicBezTo>
                  <a:cubicBezTo>
                    <a:pt x="382" y="91"/>
                    <a:pt x="308" y="0"/>
                    <a:pt x="209" y="0"/>
                  </a:cubicBezTo>
                  <a:close/>
                  <a:moveTo>
                    <a:pt x="739" y="1"/>
                  </a:moveTo>
                  <a:cubicBezTo>
                    <a:pt x="632" y="1"/>
                    <a:pt x="549" y="84"/>
                    <a:pt x="549" y="192"/>
                  </a:cubicBezTo>
                  <a:cubicBezTo>
                    <a:pt x="537" y="287"/>
                    <a:pt x="620" y="382"/>
                    <a:pt x="727" y="382"/>
                  </a:cubicBezTo>
                  <a:lnTo>
                    <a:pt x="739" y="382"/>
                  </a:lnTo>
                  <a:cubicBezTo>
                    <a:pt x="834" y="382"/>
                    <a:pt x="930" y="299"/>
                    <a:pt x="930" y="192"/>
                  </a:cubicBezTo>
                  <a:cubicBezTo>
                    <a:pt x="930" y="84"/>
                    <a:pt x="846" y="1"/>
                    <a:pt x="739" y="1"/>
                  </a:cubicBezTo>
                  <a:close/>
                  <a:moveTo>
                    <a:pt x="1287" y="13"/>
                  </a:moveTo>
                  <a:cubicBezTo>
                    <a:pt x="1180" y="13"/>
                    <a:pt x="1096" y="96"/>
                    <a:pt x="1084" y="203"/>
                  </a:cubicBezTo>
                  <a:cubicBezTo>
                    <a:pt x="1084" y="311"/>
                    <a:pt x="1156" y="394"/>
                    <a:pt x="1263" y="406"/>
                  </a:cubicBezTo>
                  <a:lnTo>
                    <a:pt x="1275" y="406"/>
                  </a:lnTo>
                  <a:cubicBezTo>
                    <a:pt x="1382" y="406"/>
                    <a:pt x="1465" y="323"/>
                    <a:pt x="1465" y="215"/>
                  </a:cubicBezTo>
                  <a:cubicBezTo>
                    <a:pt x="1477" y="108"/>
                    <a:pt x="1394" y="25"/>
                    <a:pt x="1287" y="13"/>
                  </a:cubicBezTo>
                  <a:close/>
                  <a:moveTo>
                    <a:pt x="1811" y="59"/>
                  </a:moveTo>
                  <a:cubicBezTo>
                    <a:pt x="1714" y="59"/>
                    <a:pt x="1632" y="128"/>
                    <a:pt x="1632" y="227"/>
                  </a:cubicBezTo>
                  <a:cubicBezTo>
                    <a:pt x="1620" y="334"/>
                    <a:pt x="1692" y="430"/>
                    <a:pt x="1799" y="442"/>
                  </a:cubicBezTo>
                  <a:lnTo>
                    <a:pt x="1823" y="442"/>
                  </a:lnTo>
                  <a:cubicBezTo>
                    <a:pt x="1918" y="442"/>
                    <a:pt x="2001" y="358"/>
                    <a:pt x="2013" y="263"/>
                  </a:cubicBezTo>
                  <a:cubicBezTo>
                    <a:pt x="2025" y="156"/>
                    <a:pt x="1942" y="61"/>
                    <a:pt x="1834" y="61"/>
                  </a:cubicBezTo>
                  <a:cubicBezTo>
                    <a:pt x="1827" y="60"/>
                    <a:pt x="1819" y="59"/>
                    <a:pt x="1811" y="59"/>
                  </a:cubicBezTo>
                  <a:close/>
                  <a:moveTo>
                    <a:pt x="2359" y="107"/>
                  </a:moveTo>
                  <a:cubicBezTo>
                    <a:pt x="2262" y="107"/>
                    <a:pt x="2179" y="176"/>
                    <a:pt x="2168" y="275"/>
                  </a:cubicBezTo>
                  <a:cubicBezTo>
                    <a:pt x="2156" y="382"/>
                    <a:pt x="2227" y="477"/>
                    <a:pt x="2335" y="489"/>
                  </a:cubicBezTo>
                  <a:lnTo>
                    <a:pt x="2358" y="489"/>
                  </a:lnTo>
                  <a:cubicBezTo>
                    <a:pt x="2454" y="489"/>
                    <a:pt x="2537" y="418"/>
                    <a:pt x="2549" y="323"/>
                  </a:cubicBezTo>
                  <a:cubicBezTo>
                    <a:pt x="2561" y="215"/>
                    <a:pt x="2489" y="120"/>
                    <a:pt x="2382" y="108"/>
                  </a:cubicBezTo>
                  <a:cubicBezTo>
                    <a:pt x="2374" y="107"/>
                    <a:pt x="2367" y="107"/>
                    <a:pt x="2359" y="10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76"/>
            <p:cNvSpPr/>
            <p:nvPr/>
          </p:nvSpPr>
          <p:spPr>
            <a:xfrm>
              <a:off x="1547500" y="4364725"/>
              <a:ext cx="9850" cy="9475"/>
            </a:xfrm>
            <a:custGeom>
              <a:rect b="b" l="l" r="r" t="t"/>
              <a:pathLst>
                <a:path extrusionOk="0" h="379" w="394">
                  <a:moveTo>
                    <a:pt x="193" y="1"/>
                  </a:moveTo>
                  <a:cubicBezTo>
                    <a:pt x="179" y="1"/>
                    <a:pt x="167" y="4"/>
                    <a:pt x="155" y="10"/>
                  </a:cubicBezTo>
                  <a:lnTo>
                    <a:pt x="120" y="10"/>
                  </a:lnTo>
                  <a:cubicBezTo>
                    <a:pt x="108" y="21"/>
                    <a:pt x="96" y="21"/>
                    <a:pt x="84" y="33"/>
                  </a:cubicBezTo>
                  <a:cubicBezTo>
                    <a:pt x="84" y="45"/>
                    <a:pt x="72" y="45"/>
                    <a:pt x="60" y="57"/>
                  </a:cubicBezTo>
                  <a:cubicBezTo>
                    <a:pt x="24" y="93"/>
                    <a:pt x="1" y="141"/>
                    <a:pt x="1" y="188"/>
                  </a:cubicBezTo>
                  <a:cubicBezTo>
                    <a:pt x="1" y="248"/>
                    <a:pt x="24" y="295"/>
                    <a:pt x="60" y="331"/>
                  </a:cubicBezTo>
                  <a:cubicBezTo>
                    <a:pt x="84" y="343"/>
                    <a:pt x="96" y="367"/>
                    <a:pt x="120" y="367"/>
                  </a:cubicBezTo>
                  <a:cubicBezTo>
                    <a:pt x="143" y="379"/>
                    <a:pt x="167" y="379"/>
                    <a:pt x="191" y="379"/>
                  </a:cubicBezTo>
                  <a:cubicBezTo>
                    <a:pt x="227" y="379"/>
                    <a:pt x="251" y="379"/>
                    <a:pt x="274" y="367"/>
                  </a:cubicBezTo>
                  <a:cubicBezTo>
                    <a:pt x="286" y="355"/>
                    <a:pt x="310" y="343"/>
                    <a:pt x="334" y="331"/>
                  </a:cubicBezTo>
                  <a:cubicBezTo>
                    <a:pt x="370" y="295"/>
                    <a:pt x="394" y="248"/>
                    <a:pt x="394" y="188"/>
                  </a:cubicBezTo>
                  <a:cubicBezTo>
                    <a:pt x="394" y="176"/>
                    <a:pt x="382" y="164"/>
                    <a:pt x="382" y="152"/>
                  </a:cubicBezTo>
                  <a:cubicBezTo>
                    <a:pt x="382" y="141"/>
                    <a:pt x="382" y="129"/>
                    <a:pt x="370" y="117"/>
                  </a:cubicBezTo>
                  <a:cubicBezTo>
                    <a:pt x="370" y="105"/>
                    <a:pt x="358" y="93"/>
                    <a:pt x="358" y="81"/>
                  </a:cubicBezTo>
                  <a:cubicBezTo>
                    <a:pt x="346" y="81"/>
                    <a:pt x="346" y="69"/>
                    <a:pt x="334" y="57"/>
                  </a:cubicBezTo>
                  <a:cubicBezTo>
                    <a:pt x="322" y="45"/>
                    <a:pt x="310" y="45"/>
                    <a:pt x="298" y="33"/>
                  </a:cubicBezTo>
                  <a:cubicBezTo>
                    <a:pt x="286" y="21"/>
                    <a:pt x="274" y="21"/>
                    <a:pt x="274" y="10"/>
                  </a:cubicBezTo>
                  <a:lnTo>
                    <a:pt x="239" y="10"/>
                  </a:lnTo>
                  <a:cubicBezTo>
                    <a:pt x="221" y="4"/>
                    <a:pt x="206"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76"/>
            <p:cNvSpPr/>
            <p:nvPr/>
          </p:nvSpPr>
          <p:spPr>
            <a:xfrm>
              <a:off x="1506125" y="4443825"/>
              <a:ext cx="9550" cy="9550"/>
            </a:xfrm>
            <a:custGeom>
              <a:rect b="b" l="l" r="r" t="t"/>
              <a:pathLst>
                <a:path extrusionOk="0" h="382" w="382">
                  <a:moveTo>
                    <a:pt x="155" y="1"/>
                  </a:moveTo>
                  <a:cubicBezTo>
                    <a:pt x="144" y="13"/>
                    <a:pt x="132" y="13"/>
                    <a:pt x="120" y="13"/>
                  </a:cubicBezTo>
                  <a:cubicBezTo>
                    <a:pt x="108" y="25"/>
                    <a:pt x="96" y="25"/>
                    <a:pt x="84" y="36"/>
                  </a:cubicBezTo>
                  <a:cubicBezTo>
                    <a:pt x="72" y="36"/>
                    <a:pt x="60" y="48"/>
                    <a:pt x="48" y="60"/>
                  </a:cubicBezTo>
                  <a:cubicBezTo>
                    <a:pt x="48" y="60"/>
                    <a:pt x="36" y="72"/>
                    <a:pt x="24" y="84"/>
                  </a:cubicBezTo>
                  <a:cubicBezTo>
                    <a:pt x="24" y="96"/>
                    <a:pt x="13" y="108"/>
                    <a:pt x="13" y="120"/>
                  </a:cubicBezTo>
                  <a:cubicBezTo>
                    <a:pt x="13" y="132"/>
                    <a:pt x="1" y="144"/>
                    <a:pt x="1" y="156"/>
                  </a:cubicBezTo>
                  <a:cubicBezTo>
                    <a:pt x="1" y="167"/>
                    <a:pt x="1" y="179"/>
                    <a:pt x="1" y="191"/>
                  </a:cubicBezTo>
                  <a:cubicBezTo>
                    <a:pt x="1" y="239"/>
                    <a:pt x="13" y="298"/>
                    <a:pt x="48" y="334"/>
                  </a:cubicBezTo>
                  <a:cubicBezTo>
                    <a:pt x="84" y="370"/>
                    <a:pt x="132" y="382"/>
                    <a:pt x="191" y="382"/>
                  </a:cubicBezTo>
                  <a:cubicBezTo>
                    <a:pt x="239" y="382"/>
                    <a:pt x="286" y="370"/>
                    <a:pt x="322" y="334"/>
                  </a:cubicBezTo>
                  <a:cubicBezTo>
                    <a:pt x="358" y="298"/>
                    <a:pt x="382" y="239"/>
                    <a:pt x="382" y="191"/>
                  </a:cubicBezTo>
                  <a:cubicBezTo>
                    <a:pt x="382" y="179"/>
                    <a:pt x="382" y="167"/>
                    <a:pt x="382" y="156"/>
                  </a:cubicBezTo>
                  <a:cubicBezTo>
                    <a:pt x="370" y="144"/>
                    <a:pt x="370" y="132"/>
                    <a:pt x="370" y="120"/>
                  </a:cubicBezTo>
                  <a:cubicBezTo>
                    <a:pt x="358" y="108"/>
                    <a:pt x="358" y="96"/>
                    <a:pt x="346" y="84"/>
                  </a:cubicBezTo>
                  <a:cubicBezTo>
                    <a:pt x="346" y="72"/>
                    <a:pt x="334" y="72"/>
                    <a:pt x="322" y="60"/>
                  </a:cubicBezTo>
                  <a:cubicBezTo>
                    <a:pt x="310" y="48"/>
                    <a:pt x="310" y="36"/>
                    <a:pt x="298" y="36"/>
                  </a:cubicBezTo>
                  <a:cubicBezTo>
                    <a:pt x="286" y="25"/>
                    <a:pt x="274" y="25"/>
                    <a:pt x="263" y="13"/>
                  </a:cubicBezTo>
                  <a:cubicBezTo>
                    <a:pt x="251" y="13"/>
                    <a:pt x="239" y="13"/>
                    <a:pt x="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76"/>
            <p:cNvSpPr/>
            <p:nvPr/>
          </p:nvSpPr>
          <p:spPr>
            <a:xfrm>
              <a:off x="1518025" y="4428950"/>
              <a:ext cx="36350" cy="19675"/>
            </a:xfrm>
            <a:custGeom>
              <a:rect b="b" l="l" r="r" t="t"/>
              <a:pathLst>
                <a:path extrusionOk="0" h="787" w="1454">
                  <a:moveTo>
                    <a:pt x="1232" y="1"/>
                  </a:moveTo>
                  <a:cubicBezTo>
                    <a:pt x="1210" y="1"/>
                    <a:pt x="1189" y="4"/>
                    <a:pt x="1168" y="12"/>
                  </a:cubicBezTo>
                  <a:cubicBezTo>
                    <a:pt x="1061" y="60"/>
                    <a:pt x="1013" y="167"/>
                    <a:pt x="1049" y="262"/>
                  </a:cubicBezTo>
                  <a:cubicBezTo>
                    <a:pt x="1084" y="346"/>
                    <a:pt x="1156" y="393"/>
                    <a:pt x="1227" y="393"/>
                  </a:cubicBezTo>
                  <a:cubicBezTo>
                    <a:pt x="1251" y="393"/>
                    <a:pt x="1275" y="381"/>
                    <a:pt x="1299" y="381"/>
                  </a:cubicBezTo>
                  <a:cubicBezTo>
                    <a:pt x="1406" y="334"/>
                    <a:pt x="1453" y="227"/>
                    <a:pt x="1406" y="131"/>
                  </a:cubicBezTo>
                  <a:cubicBezTo>
                    <a:pt x="1378" y="48"/>
                    <a:pt x="1307" y="1"/>
                    <a:pt x="1232" y="1"/>
                  </a:cubicBezTo>
                  <a:close/>
                  <a:moveTo>
                    <a:pt x="722" y="203"/>
                  </a:moveTo>
                  <a:cubicBezTo>
                    <a:pt x="700" y="203"/>
                    <a:pt x="677" y="207"/>
                    <a:pt x="656" y="215"/>
                  </a:cubicBezTo>
                  <a:cubicBezTo>
                    <a:pt x="560" y="250"/>
                    <a:pt x="513" y="370"/>
                    <a:pt x="549" y="465"/>
                  </a:cubicBezTo>
                  <a:cubicBezTo>
                    <a:pt x="572" y="536"/>
                    <a:pt x="644" y="584"/>
                    <a:pt x="727" y="584"/>
                  </a:cubicBezTo>
                  <a:cubicBezTo>
                    <a:pt x="751" y="584"/>
                    <a:pt x="775" y="584"/>
                    <a:pt x="799" y="572"/>
                  </a:cubicBezTo>
                  <a:cubicBezTo>
                    <a:pt x="894" y="536"/>
                    <a:pt x="941" y="429"/>
                    <a:pt x="906" y="322"/>
                  </a:cubicBezTo>
                  <a:cubicBezTo>
                    <a:pt x="878" y="248"/>
                    <a:pt x="800" y="203"/>
                    <a:pt x="722" y="203"/>
                  </a:cubicBezTo>
                  <a:close/>
                  <a:moveTo>
                    <a:pt x="227" y="399"/>
                  </a:moveTo>
                  <a:cubicBezTo>
                    <a:pt x="200" y="399"/>
                    <a:pt x="172" y="405"/>
                    <a:pt x="144" y="417"/>
                  </a:cubicBezTo>
                  <a:cubicBezTo>
                    <a:pt x="49" y="453"/>
                    <a:pt x="1" y="560"/>
                    <a:pt x="37" y="655"/>
                  </a:cubicBezTo>
                  <a:cubicBezTo>
                    <a:pt x="72" y="739"/>
                    <a:pt x="144" y="786"/>
                    <a:pt x="215" y="786"/>
                  </a:cubicBezTo>
                  <a:cubicBezTo>
                    <a:pt x="239" y="786"/>
                    <a:pt x="263" y="774"/>
                    <a:pt x="287" y="774"/>
                  </a:cubicBezTo>
                  <a:cubicBezTo>
                    <a:pt x="382" y="727"/>
                    <a:pt x="441" y="620"/>
                    <a:pt x="394" y="524"/>
                  </a:cubicBezTo>
                  <a:cubicBezTo>
                    <a:pt x="367" y="445"/>
                    <a:pt x="302" y="399"/>
                    <a:pt x="227" y="39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76"/>
            <p:cNvSpPr/>
            <p:nvPr/>
          </p:nvSpPr>
          <p:spPr>
            <a:xfrm>
              <a:off x="1556725" y="4424100"/>
              <a:ext cx="9550" cy="9625"/>
            </a:xfrm>
            <a:custGeom>
              <a:rect b="b" l="l" r="r" t="t"/>
              <a:pathLst>
                <a:path extrusionOk="0" h="385" w="382">
                  <a:moveTo>
                    <a:pt x="187" y="1"/>
                  </a:moveTo>
                  <a:cubicBezTo>
                    <a:pt x="176" y="1"/>
                    <a:pt x="166" y="2"/>
                    <a:pt x="155" y="4"/>
                  </a:cubicBezTo>
                  <a:cubicBezTo>
                    <a:pt x="144" y="4"/>
                    <a:pt x="132" y="16"/>
                    <a:pt x="120" y="16"/>
                  </a:cubicBezTo>
                  <a:cubicBezTo>
                    <a:pt x="108" y="28"/>
                    <a:pt x="96" y="28"/>
                    <a:pt x="84" y="40"/>
                  </a:cubicBezTo>
                  <a:cubicBezTo>
                    <a:pt x="72" y="40"/>
                    <a:pt x="60" y="52"/>
                    <a:pt x="60" y="63"/>
                  </a:cubicBezTo>
                  <a:cubicBezTo>
                    <a:pt x="25" y="99"/>
                    <a:pt x="1" y="147"/>
                    <a:pt x="1" y="194"/>
                  </a:cubicBezTo>
                  <a:cubicBezTo>
                    <a:pt x="1" y="242"/>
                    <a:pt x="25" y="290"/>
                    <a:pt x="60" y="325"/>
                  </a:cubicBezTo>
                  <a:cubicBezTo>
                    <a:pt x="96" y="361"/>
                    <a:pt x="144" y="385"/>
                    <a:pt x="191" y="385"/>
                  </a:cubicBezTo>
                  <a:cubicBezTo>
                    <a:pt x="215" y="385"/>
                    <a:pt x="239" y="385"/>
                    <a:pt x="263" y="373"/>
                  </a:cubicBezTo>
                  <a:cubicBezTo>
                    <a:pt x="286" y="361"/>
                    <a:pt x="310" y="349"/>
                    <a:pt x="322" y="325"/>
                  </a:cubicBezTo>
                  <a:cubicBezTo>
                    <a:pt x="346" y="313"/>
                    <a:pt x="358" y="290"/>
                    <a:pt x="370" y="266"/>
                  </a:cubicBezTo>
                  <a:cubicBezTo>
                    <a:pt x="382" y="242"/>
                    <a:pt x="382" y="218"/>
                    <a:pt x="382" y="194"/>
                  </a:cubicBezTo>
                  <a:cubicBezTo>
                    <a:pt x="382" y="147"/>
                    <a:pt x="358" y="99"/>
                    <a:pt x="322" y="63"/>
                  </a:cubicBezTo>
                  <a:cubicBezTo>
                    <a:pt x="293" y="24"/>
                    <a:pt x="238" y="1"/>
                    <a:pt x="1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76"/>
            <p:cNvSpPr/>
            <p:nvPr/>
          </p:nvSpPr>
          <p:spPr>
            <a:xfrm>
              <a:off x="1621025" y="4368600"/>
              <a:ext cx="140225" cy="32400"/>
            </a:xfrm>
            <a:custGeom>
              <a:rect b="b" l="l" r="r" t="t"/>
              <a:pathLst>
                <a:path extrusionOk="0" h="1296" w="5609">
                  <a:moveTo>
                    <a:pt x="220" y="0"/>
                  </a:moveTo>
                  <a:cubicBezTo>
                    <a:pt x="157" y="0"/>
                    <a:pt x="97" y="29"/>
                    <a:pt x="60" y="81"/>
                  </a:cubicBezTo>
                  <a:cubicBezTo>
                    <a:pt x="0" y="164"/>
                    <a:pt x="24" y="283"/>
                    <a:pt x="108" y="343"/>
                  </a:cubicBezTo>
                  <a:cubicBezTo>
                    <a:pt x="989" y="974"/>
                    <a:pt x="2072" y="1295"/>
                    <a:pt x="3156" y="1295"/>
                  </a:cubicBezTo>
                  <a:cubicBezTo>
                    <a:pt x="3953" y="1295"/>
                    <a:pt x="4763" y="1117"/>
                    <a:pt x="5477" y="759"/>
                  </a:cubicBezTo>
                  <a:cubicBezTo>
                    <a:pt x="5573" y="712"/>
                    <a:pt x="5608" y="593"/>
                    <a:pt x="5561" y="498"/>
                  </a:cubicBezTo>
                  <a:cubicBezTo>
                    <a:pt x="5527" y="431"/>
                    <a:pt x="5459" y="393"/>
                    <a:pt x="5392" y="393"/>
                  </a:cubicBezTo>
                  <a:cubicBezTo>
                    <a:pt x="5364" y="393"/>
                    <a:pt x="5336" y="400"/>
                    <a:pt x="5311" y="414"/>
                  </a:cubicBezTo>
                  <a:cubicBezTo>
                    <a:pt x="4647" y="749"/>
                    <a:pt x="3903" y="913"/>
                    <a:pt x="3158" y="913"/>
                  </a:cubicBezTo>
                  <a:cubicBezTo>
                    <a:pt x="2153" y="913"/>
                    <a:pt x="1147" y="614"/>
                    <a:pt x="334" y="33"/>
                  </a:cubicBezTo>
                  <a:cubicBezTo>
                    <a:pt x="298" y="11"/>
                    <a:pt x="259" y="0"/>
                    <a:pt x="2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76"/>
            <p:cNvSpPr/>
            <p:nvPr/>
          </p:nvSpPr>
          <p:spPr>
            <a:xfrm>
              <a:off x="1579350" y="3776200"/>
              <a:ext cx="91400" cy="124725"/>
            </a:xfrm>
            <a:custGeom>
              <a:rect b="b" l="l" r="r" t="t"/>
              <a:pathLst>
                <a:path extrusionOk="0" h="4989" w="3656">
                  <a:moveTo>
                    <a:pt x="208" y="1"/>
                  </a:moveTo>
                  <a:cubicBezTo>
                    <a:pt x="165" y="1"/>
                    <a:pt x="121" y="16"/>
                    <a:pt x="84" y="48"/>
                  </a:cubicBezTo>
                  <a:cubicBezTo>
                    <a:pt x="12" y="119"/>
                    <a:pt x="1" y="238"/>
                    <a:pt x="72" y="322"/>
                  </a:cubicBezTo>
                  <a:cubicBezTo>
                    <a:pt x="108" y="357"/>
                    <a:pt x="155" y="381"/>
                    <a:pt x="215" y="381"/>
                  </a:cubicBezTo>
                  <a:cubicBezTo>
                    <a:pt x="263" y="381"/>
                    <a:pt x="298" y="369"/>
                    <a:pt x="334" y="345"/>
                  </a:cubicBezTo>
                  <a:cubicBezTo>
                    <a:pt x="417" y="274"/>
                    <a:pt x="429" y="155"/>
                    <a:pt x="358" y="72"/>
                  </a:cubicBezTo>
                  <a:cubicBezTo>
                    <a:pt x="318" y="25"/>
                    <a:pt x="263" y="1"/>
                    <a:pt x="208" y="1"/>
                  </a:cubicBezTo>
                  <a:close/>
                  <a:moveTo>
                    <a:pt x="542" y="394"/>
                  </a:moveTo>
                  <a:cubicBezTo>
                    <a:pt x="498" y="394"/>
                    <a:pt x="454" y="409"/>
                    <a:pt x="417" y="441"/>
                  </a:cubicBezTo>
                  <a:cubicBezTo>
                    <a:pt x="334" y="500"/>
                    <a:pt x="322" y="631"/>
                    <a:pt x="393" y="703"/>
                  </a:cubicBezTo>
                  <a:cubicBezTo>
                    <a:pt x="429" y="750"/>
                    <a:pt x="489" y="774"/>
                    <a:pt x="536" y="774"/>
                  </a:cubicBezTo>
                  <a:cubicBezTo>
                    <a:pt x="584" y="774"/>
                    <a:pt x="632" y="762"/>
                    <a:pt x="667" y="738"/>
                  </a:cubicBezTo>
                  <a:cubicBezTo>
                    <a:pt x="751" y="667"/>
                    <a:pt x="763" y="548"/>
                    <a:pt x="691" y="464"/>
                  </a:cubicBezTo>
                  <a:cubicBezTo>
                    <a:pt x="651" y="418"/>
                    <a:pt x="597" y="394"/>
                    <a:pt x="542" y="394"/>
                  </a:cubicBezTo>
                  <a:close/>
                  <a:moveTo>
                    <a:pt x="859" y="796"/>
                  </a:moveTo>
                  <a:cubicBezTo>
                    <a:pt x="816" y="796"/>
                    <a:pt x="773" y="809"/>
                    <a:pt x="739" y="834"/>
                  </a:cubicBezTo>
                  <a:cubicBezTo>
                    <a:pt x="655" y="905"/>
                    <a:pt x="644" y="1024"/>
                    <a:pt x="715" y="1107"/>
                  </a:cubicBezTo>
                  <a:cubicBezTo>
                    <a:pt x="751" y="1155"/>
                    <a:pt x="810" y="1179"/>
                    <a:pt x="858" y="1179"/>
                  </a:cubicBezTo>
                  <a:cubicBezTo>
                    <a:pt x="905" y="1179"/>
                    <a:pt x="941" y="1167"/>
                    <a:pt x="977" y="1131"/>
                  </a:cubicBezTo>
                  <a:cubicBezTo>
                    <a:pt x="1060" y="1072"/>
                    <a:pt x="1084" y="953"/>
                    <a:pt x="1013" y="869"/>
                  </a:cubicBezTo>
                  <a:cubicBezTo>
                    <a:pt x="978" y="821"/>
                    <a:pt x="919" y="796"/>
                    <a:pt x="859" y="796"/>
                  </a:cubicBezTo>
                  <a:close/>
                  <a:moveTo>
                    <a:pt x="1174" y="1196"/>
                  </a:moveTo>
                  <a:cubicBezTo>
                    <a:pt x="1134" y="1196"/>
                    <a:pt x="1094" y="1209"/>
                    <a:pt x="1060" y="1238"/>
                  </a:cubicBezTo>
                  <a:cubicBezTo>
                    <a:pt x="977" y="1298"/>
                    <a:pt x="965" y="1417"/>
                    <a:pt x="1025" y="1500"/>
                  </a:cubicBezTo>
                  <a:cubicBezTo>
                    <a:pt x="1060" y="1560"/>
                    <a:pt x="1120" y="1584"/>
                    <a:pt x="1179" y="1584"/>
                  </a:cubicBezTo>
                  <a:cubicBezTo>
                    <a:pt x="1215" y="1584"/>
                    <a:pt x="1263" y="1572"/>
                    <a:pt x="1298" y="1536"/>
                  </a:cubicBezTo>
                  <a:cubicBezTo>
                    <a:pt x="1382" y="1476"/>
                    <a:pt x="1394" y="1357"/>
                    <a:pt x="1334" y="1274"/>
                  </a:cubicBezTo>
                  <a:cubicBezTo>
                    <a:pt x="1292" y="1225"/>
                    <a:pt x="1232" y="1196"/>
                    <a:pt x="1174" y="1196"/>
                  </a:cubicBezTo>
                  <a:close/>
                  <a:moveTo>
                    <a:pt x="1487" y="1606"/>
                  </a:moveTo>
                  <a:cubicBezTo>
                    <a:pt x="1445" y="1606"/>
                    <a:pt x="1405" y="1618"/>
                    <a:pt x="1370" y="1643"/>
                  </a:cubicBezTo>
                  <a:cubicBezTo>
                    <a:pt x="1286" y="1703"/>
                    <a:pt x="1263" y="1822"/>
                    <a:pt x="1334" y="1917"/>
                  </a:cubicBezTo>
                  <a:cubicBezTo>
                    <a:pt x="1370" y="1965"/>
                    <a:pt x="1429" y="1988"/>
                    <a:pt x="1489" y="1988"/>
                  </a:cubicBezTo>
                  <a:cubicBezTo>
                    <a:pt x="1525" y="1988"/>
                    <a:pt x="1560" y="1977"/>
                    <a:pt x="1596" y="1953"/>
                  </a:cubicBezTo>
                  <a:cubicBezTo>
                    <a:pt x="1679" y="1893"/>
                    <a:pt x="1703" y="1774"/>
                    <a:pt x="1644" y="1679"/>
                  </a:cubicBezTo>
                  <a:cubicBezTo>
                    <a:pt x="1602" y="1630"/>
                    <a:pt x="1544" y="1606"/>
                    <a:pt x="1487" y="1606"/>
                  </a:cubicBezTo>
                  <a:close/>
                  <a:moveTo>
                    <a:pt x="1792" y="2018"/>
                  </a:moveTo>
                  <a:cubicBezTo>
                    <a:pt x="1753" y="2018"/>
                    <a:pt x="1713" y="2031"/>
                    <a:pt x="1679" y="2060"/>
                  </a:cubicBezTo>
                  <a:cubicBezTo>
                    <a:pt x="1584" y="2119"/>
                    <a:pt x="1572" y="2238"/>
                    <a:pt x="1632" y="2322"/>
                  </a:cubicBezTo>
                  <a:cubicBezTo>
                    <a:pt x="1667" y="2381"/>
                    <a:pt x="1727" y="2405"/>
                    <a:pt x="1787" y="2405"/>
                  </a:cubicBezTo>
                  <a:cubicBezTo>
                    <a:pt x="1822" y="2405"/>
                    <a:pt x="1858" y="2393"/>
                    <a:pt x="1894" y="2369"/>
                  </a:cubicBezTo>
                  <a:cubicBezTo>
                    <a:pt x="1989" y="2310"/>
                    <a:pt x="2001" y="2191"/>
                    <a:pt x="1941" y="2096"/>
                  </a:cubicBezTo>
                  <a:cubicBezTo>
                    <a:pt x="1906" y="2046"/>
                    <a:pt x="1850" y="2018"/>
                    <a:pt x="1792" y="2018"/>
                  </a:cubicBezTo>
                  <a:close/>
                  <a:moveTo>
                    <a:pt x="2086" y="2440"/>
                  </a:moveTo>
                  <a:cubicBezTo>
                    <a:pt x="2046" y="2440"/>
                    <a:pt x="2003" y="2453"/>
                    <a:pt x="1965" y="2477"/>
                  </a:cubicBezTo>
                  <a:cubicBezTo>
                    <a:pt x="1882" y="2536"/>
                    <a:pt x="1858" y="2655"/>
                    <a:pt x="1917" y="2739"/>
                  </a:cubicBezTo>
                  <a:cubicBezTo>
                    <a:pt x="1953" y="2798"/>
                    <a:pt x="2025" y="2822"/>
                    <a:pt x="2084" y="2822"/>
                  </a:cubicBezTo>
                  <a:cubicBezTo>
                    <a:pt x="2120" y="2822"/>
                    <a:pt x="2156" y="2810"/>
                    <a:pt x="2191" y="2786"/>
                  </a:cubicBezTo>
                  <a:cubicBezTo>
                    <a:pt x="2275" y="2727"/>
                    <a:pt x="2298" y="2608"/>
                    <a:pt x="2239" y="2524"/>
                  </a:cubicBezTo>
                  <a:cubicBezTo>
                    <a:pt x="2203" y="2467"/>
                    <a:pt x="2147" y="2440"/>
                    <a:pt x="2086" y="2440"/>
                  </a:cubicBezTo>
                  <a:close/>
                  <a:moveTo>
                    <a:pt x="2364" y="2861"/>
                  </a:moveTo>
                  <a:cubicBezTo>
                    <a:pt x="2329" y="2861"/>
                    <a:pt x="2293" y="2871"/>
                    <a:pt x="2263" y="2893"/>
                  </a:cubicBezTo>
                  <a:cubicBezTo>
                    <a:pt x="2168" y="2953"/>
                    <a:pt x="2144" y="3072"/>
                    <a:pt x="2203" y="3167"/>
                  </a:cubicBezTo>
                  <a:cubicBezTo>
                    <a:pt x="2239" y="3215"/>
                    <a:pt x="2298" y="3250"/>
                    <a:pt x="2370" y="3250"/>
                  </a:cubicBezTo>
                  <a:cubicBezTo>
                    <a:pt x="2406" y="3250"/>
                    <a:pt x="2441" y="3239"/>
                    <a:pt x="2477" y="3215"/>
                  </a:cubicBezTo>
                  <a:cubicBezTo>
                    <a:pt x="2560" y="3155"/>
                    <a:pt x="2584" y="3036"/>
                    <a:pt x="2525" y="2953"/>
                  </a:cubicBezTo>
                  <a:cubicBezTo>
                    <a:pt x="2487" y="2892"/>
                    <a:pt x="2425" y="2861"/>
                    <a:pt x="2364" y="2861"/>
                  </a:cubicBezTo>
                  <a:close/>
                  <a:moveTo>
                    <a:pt x="2647" y="3289"/>
                  </a:moveTo>
                  <a:cubicBezTo>
                    <a:pt x="2610" y="3289"/>
                    <a:pt x="2572" y="3300"/>
                    <a:pt x="2537" y="3322"/>
                  </a:cubicBezTo>
                  <a:cubicBezTo>
                    <a:pt x="2453" y="3381"/>
                    <a:pt x="2429" y="3500"/>
                    <a:pt x="2489" y="3584"/>
                  </a:cubicBezTo>
                  <a:cubicBezTo>
                    <a:pt x="2525" y="3643"/>
                    <a:pt x="2584" y="3679"/>
                    <a:pt x="2644" y="3679"/>
                  </a:cubicBezTo>
                  <a:cubicBezTo>
                    <a:pt x="2679" y="3679"/>
                    <a:pt x="2715" y="3667"/>
                    <a:pt x="2751" y="3643"/>
                  </a:cubicBezTo>
                  <a:cubicBezTo>
                    <a:pt x="2834" y="3584"/>
                    <a:pt x="2858" y="3465"/>
                    <a:pt x="2810" y="3381"/>
                  </a:cubicBezTo>
                  <a:cubicBezTo>
                    <a:pt x="2773" y="3321"/>
                    <a:pt x="2711" y="3289"/>
                    <a:pt x="2647" y="3289"/>
                  </a:cubicBezTo>
                  <a:close/>
                  <a:moveTo>
                    <a:pt x="2911" y="3727"/>
                  </a:moveTo>
                  <a:cubicBezTo>
                    <a:pt x="2877" y="3727"/>
                    <a:pt x="2842" y="3735"/>
                    <a:pt x="2810" y="3751"/>
                  </a:cubicBezTo>
                  <a:cubicBezTo>
                    <a:pt x="2727" y="3810"/>
                    <a:pt x="2703" y="3929"/>
                    <a:pt x="2751" y="4024"/>
                  </a:cubicBezTo>
                  <a:cubicBezTo>
                    <a:pt x="2787" y="4072"/>
                    <a:pt x="2858" y="4108"/>
                    <a:pt x="2918" y="4108"/>
                  </a:cubicBezTo>
                  <a:cubicBezTo>
                    <a:pt x="2953" y="4108"/>
                    <a:pt x="2989" y="4096"/>
                    <a:pt x="3013" y="4084"/>
                  </a:cubicBezTo>
                  <a:cubicBezTo>
                    <a:pt x="3108" y="4024"/>
                    <a:pt x="3132" y="3905"/>
                    <a:pt x="3084" y="3822"/>
                  </a:cubicBezTo>
                  <a:cubicBezTo>
                    <a:pt x="3045" y="3758"/>
                    <a:pt x="2978" y="3727"/>
                    <a:pt x="2911" y="3727"/>
                  </a:cubicBezTo>
                  <a:close/>
                  <a:moveTo>
                    <a:pt x="3184" y="4162"/>
                  </a:moveTo>
                  <a:cubicBezTo>
                    <a:pt x="3150" y="4162"/>
                    <a:pt x="3116" y="4171"/>
                    <a:pt x="3084" y="4191"/>
                  </a:cubicBezTo>
                  <a:cubicBezTo>
                    <a:pt x="2989" y="4251"/>
                    <a:pt x="2965" y="4358"/>
                    <a:pt x="3013" y="4453"/>
                  </a:cubicBezTo>
                  <a:cubicBezTo>
                    <a:pt x="3049" y="4513"/>
                    <a:pt x="3120" y="4548"/>
                    <a:pt x="3180" y="4548"/>
                  </a:cubicBezTo>
                  <a:cubicBezTo>
                    <a:pt x="3215" y="4548"/>
                    <a:pt x="3251" y="4536"/>
                    <a:pt x="3275" y="4524"/>
                  </a:cubicBezTo>
                  <a:cubicBezTo>
                    <a:pt x="3370" y="4465"/>
                    <a:pt x="3406" y="4346"/>
                    <a:pt x="3346" y="4262"/>
                  </a:cubicBezTo>
                  <a:cubicBezTo>
                    <a:pt x="3314" y="4199"/>
                    <a:pt x="3251" y="4162"/>
                    <a:pt x="3184" y="4162"/>
                  </a:cubicBezTo>
                  <a:close/>
                  <a:moveTo>
                    <a:pt x="3443" y="4608"/>
                  </a:moveTo>
                  <a:cubicBezTo>
                    <a:pt x="3411" y="4608"/>
                    <a:pt x="3378" y="4616"/>
                    <a:pt x="3346" y="4632"/>
                  </a:cubicBezTo>
                  <a:cubicBezTo>
                    <a:pt x="3251" y="4679"/>
                    <a:pt x="3215" y="4798"/>
                    <a:pt x="3275" y="4894"/>
                  </a:cubicBezTo>
                  <a:cubicBezTo>
                    <a:pt x="3311" y="4953"/>
                    <a:pt x="3370" y="4989"/>
                    <a:pt x="3441" y="4989"/>
                  </a:cubicBezTo>
                  <a:cubicBezTo>
                    <a:pt x="3477" y="4989"/>
                    <a:pt x="3501" y="4977"/>
                    <a:pt x="3537" y="4965"/>
                  </a:cubicBezTo>
                  <a:cubicBezTo>
                    <a:pt x="3632" y="4917"/>
                    <a:pt x="3656" y="4798"/>
                    <a:pt x="3608" y="4703"/>
                  </a:cubicBezTo>
                  <a:cubicBezTo>
                    <a:pt x="3568" y="4640"/>
                    <a:pt x="3508" y="4608"/>
                    <a:pt x="3443" y="460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76"/>
            <p:cNvSpPr/>
            <p:nvPr/>
          </p:nvSpPr>
          <p:spPr>
            <a:xfrm>
              <a:off x="1847250" y="4152950"/>
              <a:ext cx="86925" cy="90000"/>
            </a:xfrm>
            <a:custGeom>
              <a:rect b="b" l="l" r="r" t="t"/>
              <a:pathLst>
                <a:path extrusionOk="0" h="3600" w="3477">
                  <a:moveTo>
                    <a:pt x="1809" y="0"/>
                  </a:moveTo>
                  <a:cubicBezTo>
                    <a:pt x="1778" y="0"/>
                    <a:pt x="1746" y="1"/>
                    <a:pt x="1715" y="3"/>
                  </a:cubicBezTo>
                  <a:cubicBezTo>
                    <a:pt x="1000" y="39"/>
                    <a:pt x="357" y="575"/>
                    <a:pt x="179" y="1277"/>
                  </a:cubicBezTo>
                  <a:cubicBezTo>
                    <a:pt x="0" y="1944"/>
                    <a:pt x="250" y="2718"/>
                    <a:pt x="810" y="3170"/>
                  </a:cubicBezTo>
                  <a:cubicBezTo>
                    <a:pt x="1155" y="3444"/>
                    <a:pt x="1596" y="3599"/>
                    <a:pt x="2048" y="3599"/>
                  </a:cubicBezTo>
                  <a:cubicBezTo>
                    <a:pt x="2298" y="3599"/>
                    <a:pt x="2548" y="3551"/>
                    <a:pt x="2786" y="3456"/>
                  </a:cubicBezTo>
                  <a:cubicBezTo>
                    <a:pt x="2882" y="3420"/>
                    <a:pt x="2929" y="3313"/>
                    <a:pt x="2893" y="3206"/>
                  </a:cubicBezTo>
                  <a:cubicBezTo>
                    <a:pt x="2866" y="3132"/>
                    <a:pt x="2788" y="3087"/>
                    <a:pt x="2710" y="3087"/>
                  </a:cubicBezTo>
                  <a:cubicBezTo>
                    <a:pt x="2687" y="3087"/>
                    <a:pt x="2665" y="3091"/>
                    <a:pt x="2643" y="3099"/>
                  </a:cubicBezTo>
                  <a:cubicBezTo>
                    <a:pt x="2456" y="3176"/>
                    <a:pt x="2252" y="3213"/>
                    <a:pt x="2049" y="3213"/>
                  </a:cubicBezTo>
                  <a:cubicBezTo>
                    <a:pt x="1686" y="3213"/>
                    <a:pt x="1323" y="3094"/>
                    <a:pt x="1048" y="2873"/>
                  </a:cubicBezTo>
                  <a:cubicBezTo>
                    <a:pt x="607" y="2516"/>
                    <a:pt x="405" y="1896"/>
                    <a:pt x="548" y="1373"/>
                  </a:cubicBezTo>
                  <a:cubicBezTo>
                    <a:pt x="691" y="837"/>
                    <a:pt x="1203" y="420"/>
                    <a:pt x="1739" y="384"/>
                  </a:cubicBezTo>
                  <a:cubicBezTo>
                    <a:pt x="1762" y="383"/>
                    <a:pt x="1786" y="382"/>
                    <a:pt x="1810" y="382"/>
                  </a:cubicBezTo>
                  <a:cubicBezTo>
                    <a:pt x="2332" y="382"/>
                    <a:pt x="2829" y="752"/>
                    <a:pt x="2977" y="1242"/>
                  </a:cubicBezTo>
                  <a:cubicBezTo>
                    <a:pt x="3072" y="1587"/>
                    <a:pt x="2977" y="1944"/>
                    <a:pt x="2751" y="2146"/>
                  </a:cubicBezTo>
                  <a:cubicBezTo>
                    <a:pt x="2659" y="2228"/>
                    <a:pt x="2516" y="2283"/>
                    <a:pt x="2373" y="2283"/>
                  </a:cubicBezTo>
                  <a:cubicBezTo>
                    <a:pt x="2348" y="2283"/>
                    <a:pt x="2323" y="2281"/>
                    <a:pt x="2298" y="2277"/>
                  </a:cubicBezTo>
                  <a:cubicBezTo>
                    <a:pt x="2167" y="2266"/>
                    <a:pt x="2048" y="2206"/>
                    <a:pt x="1977" y="2111"/>
                  </a:cubicBezTo>
                  <a:cubicBezTo>
                    <a:pt x="1893" y="2016"/>
                    <a:pt x="1881" y="1849"/>
                    <a:pt x="1941" y="1718"/>
                  </a:cubicBezTo>
                  <a:cubicBezTo>
                    <a:pt x="1989" y="1599"/>
                    <a:pt x="2084" y="1515"/>
                    <a:pt x="2179" y="1504"/>
                  </a:cubicBezTo>
                  <a:cubicBezTo>
                    <a:pt x="2286" y="1492"/>
                    <a:pt x="2358" y="1396"/>
                    <a:pt x="2346" y="1289"/>
                  </a:cubicBezTo>
                  <a:cubicBezTo>
                    <a:pt x="2335" y="1190"/>
                    <a:pt x="2252" y="1121"/>
                    <a:pt x="2155" y="1121"/>
                  </a:cubicBezTo>
                  <a:cubicBezTo>
                    <a:pt x="2147" y="1121"/>
                    <a:pt x="2139" y="1122"/>
                    <a:pt x="2131" y="1123"/>
                  </a:cubicBezTo>
                  <a:cubicBezTo>
                    <a:pt x="1893" y="1146"/>
                    <a:pt x="1691" y="1313"/>
                    <a:pt x="1584" y="1563"/>
                  </a:cubicBezTo>
                  <a:cubicBezTo>
                    <a:pt x="1477" y="1837"/>
                    <a:pt x="1500" y="2146"/>
                    <a:pt x="1667" y="2349"/>
                  </a:cubicBezTo>
                  <a:cubicBezTo>
                    <a:pt x="1810" y="2527"/>
                    <a:pt x="2024" y="2635"/>
                    <a:pt x="2262" y="2658"/>
                  </a:cubicBezTo>
                  <a:cubicBezTo>
                    <a:pt x="2301" y="2663"/>
                    <a:pt x="2340" y="2666"/>
                    <a:pt x="2378" y="2666"/>
                  </a:cubicBezTo>
                  <a:cubicBezTo>
                    <a:pt x="2612" y="2666"/>
                    <a:pt x="2839" y="2575"/>
                    <a:pt x="3012" y="2432"/>
                  </a:cubicBezTo>
                  <a:cubicBezTo>
                    <a:pt x="3346" y="2146"/>
                    <a:pt x="3477" y="1623"/>
                    <a:pt x="3346" y="1146"/>
                  </a:cubicBezTo>
                  <a:cubicBezTo>
                    <a:pt x="3152" y="486"/>
                    <a:pt x="2491" y="0"/>
                    <a:pt x="18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76"/>
            <p:cNvSpPr/>
            <p:nvPr/>
          </p:nvSpPr>
          <p:spPr>
            <a:xfrm>
              <a:off x="1886825" y="4108675"/>
              <a:ext cx="48550" cy="13125"/>
            </a:xfrm>
            <a:custGeom>
              <a:rect b="b" l="l" r="r" t="t"/>
              <a:pathLst>
                <a:path extrusionOk="0" h="525" w="1942">
                  <a:moveTo>
                    <a:pt x="1227" y="0"/>
                  </a:moveTo>
                  <a:cubicBezTo>
                    <a:pt x="1120" y="0"/>
                    <a:pt x="1037" y="84"/>
                    <a:pt x="1037" y="191"/>
                  </a:cubicBezTo>
                  <a:cubicBezTo>
                    <a:pt x="1025" y="298"/>
                    <a:pt x="1108" y="381"/>
                    <a:pt x="1215" y="381"/>
                  </a:cubicBezTo>
                  <a:lnTo>
                    <a:pt x="1227" y="381"/>
                  </a:lnTo>
                  <a:cubicBezTo>
                    <a:pt x="1322" y="381"/>
                    <a:pt x="1418" y="298"/>
                    <a:pt x="1418" y="203"/>
                  </a:cubicBezTo>
                  <a:cubicBezTo>
                    <a:pt x="1418" y="96"/>
                    <a:pt x="1334" y="0"/>
                    <a:pt x="1227" y="0"/>
                  </a:cubicBezTo>
                  <a:close/>
                  <a:moveTo>
                    <a:pt x="712" y="35"/>
                  </a:moveTo>
                  <a:cubicBezTo>
                    <a:pt x="705" y="35"/>
                    <a:pt x="698" y="35"/>
                    <a:pt x="691" y="36"/>
                  </a:cubicBezTo>
                  <a:cubicBezTo>
                    <a:pt x="584" y="48"/>
                    <a:pt x="513" y="143"/>
                    <a:pt x="525" y="250"/>
                  </a:cubicBezTo>
                  <a:cubicBezTo>
                    <a:pt x="537" y="346"/>
                    <a:pt x="620" y="417"/>
                    <a:pt x="715" y="417"/>
                  </a:cubicBezTo>
                  <a:lnTo>
                    <a:pt x="739" y="417"/>
                  </a:lnTo>
                  <a:cubicBezTo>
                    <a:pt x="846" y="393"/>
                    <a:pt x="918" y="298"/>
                    <a:pt x="906" y="203"/>
                  </a:cubicBezTo>
                  <a:cubicBezTo>
                    <a:pt x="895" y="103"/>
                    <a:pt x="802" y="35"/>
                    <a:pt x="712" y="35"/>
                  </a:cubicBezTo>
                  <a:close/>
                  <a:moveTo>
                    <a:pt x="1722" y="55"/>
                  </a:moveTo>
                  <a:cubicBezTo>
                    <a:pt x="1632" y="55"/>
                    <a:pt x="1559" y="121"/>
                    <a:pt x="1549" y="215"/>
                  </a:cubicBezTo>
                  <a:cubicBezTo>
                    <a:pt x="1525" y="322"/>
                    <a:pt x="1596" y="417"/>
                    <a:pt x="1703" y="429"/>
                  </a:cubicBezTo>
                  <a:cubicBezTo>
                    <a:pt x="1715" y="441"/>
                    <a:pt x="1727" y="441"/>
                    <a:pt x="1727" y="441"/>
                  </a:cubicBezTo>
                  <a:cubicBezTo>
                    <a:pt x="1822" y="441"/>
                    <a:pt x="1906" y="369"/>
                    <a:pt x="1918" y="274"/>
                  </a:cubicBezTo>
                  <a:cubicBezTo>
                    <a:pt x="1941" y="179"/>
                    <a:pt x="1870" y="72"/>
                    <a:pt x="1763" y="60"/>
                  </a:cubicBezTo>
                  <a:cubicBezTo>
                    <a:pt x="1749" y="57"/>
                    <a:pt x="1735" y="55"/>
                    <a:pt x="1722" y="55"/>
                  </a:cubicBezTo>
                  <a:close/>
                  <a:moveTo>
                    <a:pt x="203" y="138"/>
                  </a:moveTo>
                  <a:cubicBezTo>
                    <a:pt x="187" y="138"/>
                    <a:pt x="171" y="140"/>
                    <a:pt x="156" y="143"/>
                  </a:cubicBezTo>
                  <a:cubicBezTo>
                    <a:pt x="60" y="179"/>
                    <a:pt x="1" y="286"/>
                    <a:pt x="25" y="381"/>
                  </a:cubicBezTo>
                  <a:cubicBezTo>
                    <a:pt x="48" y="465"/>
                    <a:pt x="132" y="524"/>
                    <a:pt x="215" y="524"/>
                  </a:cubicBezTo>
                  <a:cubicBezTo>
                    <a:pt x="227" y="524"/>
                    <a:pt x="251" y="524"/>
                    <a:pt x="263" y="512"/>
                  </a:cubicBezTo>
                  <a:cubicBezTo>
                    <a:pt x="370" y="488"/>
                    <a:pt x="429" y="381"/>
                    <a:pt x="394" y="274"/>
                  </a:cubicBezTo>
                  <a:cubicBezTo>
                    <a:pt x="373" y="193"/>
                    <a:pt x="293" y="138"/>
                    <a:pt x="203" y="13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76"/>
            <p:cNvSpPr/>
            <p:nvPr/>
          </p:nvSpPr>
          <p:spPr>
            <a:xfrm>
              <a:off x="1487075" y="3966975"/>
              <a:ext cx="47350" cy="18200"/>
            </a:xfrm>
            <a:custGeom>
              <a:rect b="b" l="l" r="r" t="t"/>
              <a:pathLst>
                <a:path extrusionOk="0" h="728" w="1894">
                  <a:moveTo>
                    <a:pt x="203" y="1"/>
                  </a:moveTo>
                  <a:cubicBezTo>
                    <a:pt x="96" y="1"/>
                    <a:pt x="1" y="84"/>
                    <a:pt x="1" y="191"/>
                  </a:cubicBezTo>
                  <a:cubicBezTo>
                    <a:pt x="1" y="287"/>
                    <a:pt x="72" y="382"/>
                    <a:pt x="179" y="382"/>
                  </a:cubicBezTo>
                  <a:lnTo>
                    <a:pt x="191" y="382"/>
                  </a:lnTo>
                  <a:cubicBezTo>
                    <a:pt x="298" y="382"/>
                    <a:pt x="382" y="311"/>
                    <a:pt x="382" y="203"/>
                  </a:cubicBezTo>
                  <a:cubicBezTo>
                    <a:pt x="394" y="96"/>
                    <a:pt x="310" y="1"/>
                    <a:pt x="203" y="1"/>
                  </a:cubicBezTo>
                  <a:close/>
                  <a:moveTo>
                    <a:pt x="697" y="56"/>
                  </a:moveTo>
                  <a:cubicBezTo>
                    <a:pt x="605" y="56"/>
                    <a:pt x="523" y="122"/>
                    <a:pt x="513" y="215"/>
                  </a:cubicBezTo>
                  <a:cubicBezTo>
                    <a:pt x="489" y="322"/>
                    <a:pt x="560" y="418"/>
                    <a:pt x="667" y="441"/>
                  </a:cubicBezTo>
                  <a:lnTo>
                    <a:pt x="703" y="441"/>
                  </a:lnTo>
                  <a:cubicBezTo>
                    <a:pt x="798" y="441"/>
                    <a:pt x="870" y="370"/>
                    <a:pt x="894" y="275"/>
                  </a:cubicBezTo>
                  <a:cubicBezTo>
                    <a:pt x="906" y="180"/>
                    <a:pt x="834" y="72"/>
                    <a:pt x="739" y="60"/>
                  </a:cubicBezTo>
                  <a:cubicBezTo>
                    <a:pt x="725" y="57"/>
                    <a:pt x="711" y="56"/>
                    <a:pt x="697" y="56"/>
                  </a:cubicBezTo>
                  <a:close/>
                  <a:moveTo>
                    <a:pt x="1202" y="174"/>
                  </a:moveTo>
                  <a:cubicBezTo>
                    <a:pt x="1121" y="174"/>
                    <a:pt x="1042" y="221"/>
                    <a:pt x="1013" y="311"/>
                  </a:cubicBezTo>
                  <a:cubicBezTo>
                    <a:pt x="989" y="406"/>
                    <a:pt x="1048" y="513"/>
                    <a:pt x="1144" y="549"/>
                  </a:cubicBezTo>
                  <a:cubicBezTo>
                    <a:pt x="1167" y="549"/>
                    <a:pt x="1179" y="561"/>
                    <a:pt x="1203" y="561"/>
                  </a:cubicBezTo>
                  <a:cubicBezTo>
                    <a:pt x="1287" y="561"/>
                    <a:pt x="1358" y="501"/>
                    <a:pt x="1382" y="418"/>
                  </a:cubicBezTo>
                  <a:cubicBezTo>
                    <a:pt x="1417" y="322"/>
                    <a:pt x="1358" y="215"/>
                    <a:pt x="1251" y="180"/>
                  </a:cubicBezTo>
                  <a:cubicBezTo>
                    <a:pt x="1235" y="176"/>
                    <a:pt x="1218" y="174"/>
                    <a:pt x="1202" y="174"/>
                  </a:cubicBezTo>
                  <a:close/>
                  <a:moveTo>
                    <a:pt x="1691" y="346"/>
                  </a:moveTo>
                  <a:cubicBezTo>
                    <a:pt x="1610" y="346"/>
                    <a:pt x="1538" y="391"/>
                    <a:pt x="1501" y="465"/>
                  </a:cubicBezTo>
                  <a:cubicBezTo>
                    <a:pt x="1465" y="561"/>
                    <a:pt x="1501" y="668"/>
                    <a:pt x="1608" y="715"/>
                  </a:cubicBezTo>
                  <a:cubicBezTo>
                    <a:pt x="1632" y="727"/>
                    <a:pt x="1656" y="727"/>
                    <a:pt x="1679" y="727"/>
                  </a:cubicBezTo>
                  <a:cubicBezTo>
                    <a:pt x="1751" y="727"/>
                    <a:pt x="1822" y="692"/>
                    <a:pt x="1858" y="620"/>
                  </a:cubicBezTo>
                  <a:cubicBezTo>
                    <a:pt x="1894" y="525"/>
                    <a:pt x="1858" y="406"/>
                    <a:pt x="1763" y="358"/>
                  </a:cubicBezTo>
                  <a:cubicBezTo>
                    <a:pt x="1739" y="350"/>
                    <a:pt x="1714" y="346"/>
                    <a:pt x="1691" y="34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3" name="Google Shape;2273;p76"/>
          <p:cNvGrpSpPr/>
          <p:nvPr/>
        </p:nvGrpSpPr>
        <p:grpSpPr>
          <a:xfrm>
            <a:off x="5391945" y="2548039"/>
            <a:ext cx="541175" cy="690575"/>
            <a:chOff x="1448675" y="2951100"/>
            <a:chExt cx="541175" cy="690575"/>
          </a:xfrm>
        </p:grpSpPr>
        <p:sp>
          <p:nvSpPr>
            <p:cNvPr id="2274" name="Google Shape;2274;p76"/>
            <p:cNvSpPr/>
            <p:nvPr/>
          </p:nvSpPr>
          <p:spPr>
            <a:xfrm>
              <a:off x="1529350" y="3155075"/>
              <a:ext cx="202725" cy="409800"/>
            </a:xfrm>
            <a:custGeom>
              <a:rect b="b" l="l" r="r" t="t"/>
              <a:pathLst>
                <a:path extrusionOk="0" h="16392" w="8109">
                  <a:moveTo>
                    <a:pt x="3072" y="390"/>
                  </a:moveTo>
                  <a:cubicBezTo>
                    <a:pt x="3334" y="390"/>
                    <a:pt x="3596" y="461"/>
                    <a:pt x="3822" y="592"/>
                  </a:cubicBezTo>
                  <a:cubicBezTo>
                    <a:pt x="4168" y="794"/>
                    <a:pt x="4406" y="1116"/>
                    <a:pt x="4501" y="1497"/>
                  </a:cubicBezTo>
                  <a:lnTo>
                    <a:pt x="7608" y="13891"/>
                  </a:lnTo>
                  <a:cubicBezTo>
                    <a:pt x="7704" y="14260"/>
                    <a:pt x="7644" y="14665"/>
                    <a:pt x="7454" y="14999"/>
                  </a:cubicBezTo>
                  <a:cubicBezTo>
                    <a:pt x="7251" y="15332"/>
                    <a:pt x="6930" y="15570"/>
                    <a:pt x="6549" y="15665"/>
                  </a:cubicBezTo>
                  <a:lnTo>
                    <a:pt x="5394" y="15963"/>
                  </a:lnTo>
                  <a:cubicBezTo>
                    <a:pt x="5275" y="15993"/>
                    <a:pt x="5155" y="16007"/>
                    <a:pt x="5036" y="16007"/>
                  </a:cubicBezTo>
                  <a:cubicBezTo>
                    <a:pt x="4773" y="16007"/>
                    <a:pt x="4512" y="15936"/>
                    <a:pt x="4275" y="15796"/>
                  </a:cubicBezTo>
                  <a:cubicBezTo>
                    <a:pt x="3941" y="15594"/>
                    <a:pt x="3703" y="15272"/>
                    <a:pt x="3608" y="14891"/>
                  </a:cubicBezTo>
                  <a:lnTo>
                    <a:pt x="500" y="2509"/>
                  </a:lnTo>
                  <a:cubicBezTo>
                    <a:pt x="405" y="2128"/>
                    <a:pt x="453" y="1735"/>
                    <a:pt x="655" y="1390"/>
                  </a:cubicBezTo>
                  <a:cubicBezTo>
                    <a:pt x="858" y="1056"/>
                    <a:pt x="1179" y="818"/>
                    <a:pt x="1560" y="723"/>
                  </a:cubicBezTo>
                  <a:lnTo>
                    <a:pt x="2715" y="437"/>
                  </a:lnTo>
                  <a:cubicBezTo>
                    <a:pt x="2834" y="402"/>
                    <a:pt x="2953" y="390"/>
                    <a:pt x="3072" y="390"/>
                  </a:cubicBezTo>
                  <a:close/>
                  <a:moveTo>
                    <a:pt x="3070" y="0"/>
                  </a:moveTo>
                  <a:cubicBezTo>
                    <a:pt x="2920" y="0"/>
                    <a:pt x="2769" y="19"/>
                    <a:pt x="2620" y="56"/>
                  </a:cubicBezTo>
                  <a:lnTo>
                    <a:pt x="1465" y="354"/>
                  </a:lnTo>
                  <a:cubicBezTo>
                    <a:pt x="989" y="473"/>
                    <a:pt x="584" y="771"/>
                    <a:pt x="334" y="1199"/>
                  </a:cubicBezTo>
                  <a:cubicBezTo>
                    <a:pt x="72" y="1628"/>
                    <a:pt x="0" y="2116"/>
                    <a:pt x="119" y="2604"/>
                  </a:cubicBezTo>
                  <a:lnTo>
                    <a:pt x="3239" y="14987"/>
                  </a:lnTo>
                  <a:cubicBezTo>
                    <a:pt x="3358" y="15463"/>
                    <a:pt x="3656" y="15868"/>
                    <a:pt x="4084" y="16130"/>
                  </a:cubicBezTo>
                  <a:cubicBezTo>
                    <a:pt x="4370" y="16296"/>
                    <a:pt x="4703" y="16392"/>
                    <a:pt x="5037" y="16392"/>
                  </a:cubicBezTo>
                  <a:cubicBezTo>
                    <a:pt x="5180" y="16392"/>
                    <a:pt x="5334" y="16368"/>
                    <a:pt x="5489" y="16332"/>
                  </a:cubicBezTo>
                  <a:lnTo>
                    <a:pt x="6644" y="16046"/>
                  </a:lnTo>
                  <a:cubicBezTo>
                    <a:pt x="7120" y="15915"/>
                    <a:pt x="7525" y="15618"/>
                    <a:pt x="7775" y="15201"/>
                  </a:cubicBezTo>
                  <a:cubicBezTo>
                    <a:pt x="8037" y="14772"/>
                    <a:pt x="8108" y="14272"/>
                    <a:pt x="7989" y="13796"/>
                  </a:cubicBezTo>
                  <a:lnTo>
                    <a:pt x="4870" y="1402"/>
                  </a:lnTo>
                  <a:cubicBezTo>
                    <a:pt x="4751" y="925"/>
                    <a:pt x="4453" y="521"/>
                    <a:pt x="4025" y="271"/>
                  </a:cubicBezTo>
                  <a:cubicBezTo>
                    <a:pt x="3730" y="91"/>
                    <a:pt x="3402" y="0"/>
                    <a:pt x="3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76"/>
            <p:cNvSpPr/>
            <p:nvPr/>
          </p:nvSpPr>
          <p:spPr>
            <a:xfrm>
              <a:off x="1593350" y="3431675"/>
              <a:ext cx="119975" cy="37050"/>
            </a:xfrm>
            <a:custGeom>
              <a:rect b="b" l="l" r="r" t="t"/>
              <a:pathLst>
                <a:path extrusionOk="0" h="1482" w="4799">
                  <a:moveTo>
                    <a:pt x="4584" y="0"/>
                  </a:moveTo>
                  <a:cubicBezTo>
                    <a:pt x="4568" y="0"/>
                    <a:pt x="4552" y="2"/>
                    <a:pt x="4536" y="6"/>
                  </a:cubicBezTo>
                  <a:lnTo>
                    <a:pt x="167" y="1101"/>
                  </a:lnTo>
                  <a:cubicBezTo>
                    <a:pt x="60" y="1125"/>
                    <a:pt x="0" y="1232"/>
                    <a:pt x="24" y="1339"/>
                  </a:cubicBezTo>
                  <a:cubicBezTo>
                    <a:pt x="48" y="1422"/>
                    <a:pt x="131" y="1482"/>
                    <a:pt x="214" y="1482"/>
                  </a:cubicBezTo>
                  <a:cubicBezTo>
                    <a:pt x="226" y="1482"/>
                    <a:pt x="238" y="1482"/>
                    <a:pt x="262" y="1470"/>
                  </a:cubicBezTo>
                  <a:lnTo>
                    <a:pt x="4632" y="375"/>
                  </a:lnTo>
                  <a:cubicBezTo>
                    <a:pt x="4739" y="351"/>
                    <a:pt x="4798" y="244"/>
                    <a:pt x="4775" y="148"/>
                  </a:cubicBezTo>
                  <a:cubicBezTo>
                    <a:pt x="4754" y="57"/>
                    <a:pt x="4673" y="0"/>
                    <a:pt x="45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76"/>
            <p:cNvSpPr/>
            <p:nvPr/>
          </p:nvSpPr>
          <p:spPr>
            <a:xfrm>
              <a:off x="1576975" y="3366200"/>
              <a:ext cx="119975" cy="37350"/>
            </a:xfrm>
            <a:custGeom>
              <a:rect b="b" l="l" r="r" t="t"/>
              <a:pathLst>
                <a:path extrusionOk="0" h="1494" w="4799">
                  <a:moveTo>
                    <a:pt x="4579" y="1"/>
                  </a:moveTo>
                  <a:cubicBezTo>
                    <a:pt x="4565" y="1"/>
                    <a:pt x="4551" y="2"/>
                    <a:pt x="4537" y="5"/>
                  </a:cubicBezTo>
                  <a:lnTo>
                    <a:pt x="167" y="1112"/>
                  </a:lnTo>
                  <a:cubicBezTo>
                    <a:pt x="60" y="1136"/>
                    <a:pt x="0" y="1243"/>
                    <a:pt x="24" y="1339"/>
                  </a:cubicBezTo>
                  <a:cubicBezTo>
                    <a:pt x="48" y="1434"/>
                    <a:pt x="131" y="1493"/>
                    <a:pt x="215" y="1493"/>
                  </a:cubicBezTo>
                  <a:cubicBezTo>
                    <a:pt x="227" y="1493"/>
                    <a:pt x="238" y="1493"/>
                    <a:pt x="262" y="1482"/>
                  </a:cubicBezTo>
                  <a:lnTo>
                    <a:pt x="4632" y="386"/>
                  </a:lnTo>
                  <a:cubicBezTo>
                    <a:pt x="4739" y="362"/>
                    <a:pt x="4799" y="255"/>
                    <a:pt x="4775" y="148"/>
                  </a:cubicBezTo>
                  <a:cubicBezTo>
                    <a:pt x="4754" y="65"/>
                    <a:pt x="4670" y="1"/>
                    <a:pt x="45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76"/>
            <p:cNvSpPr/>
            <p:nvPr/>
          </p:nvSpPr>
          <p:spPr>
            <a:xfrm>
              <a:off x="1560600" y="3301000"/>
              <a:ext cx="119975" cy="37075"/>
            </a:xfrm>
            <a:custGeom>
              <a:rect b="b" l="l" r="r" t="t"/>
              <a:pathLst>
                <a:path extrusionOk="0" h="1483" w="4799">
                  <a:moveTo>
                    <a:pt x="4584" y="1"/>
                  </a:moveTo>
                  <a:cubicBezTo>
                    <a:pt x="4568" y="1"/>
                    <a:pt x="4553" y="2"/>
                    <a:pt x="4537" y="6"/>
                  </a:cubicBezTo>
                  <a:lnTo>
                    <a:pt x="167" y="1113"/>
                  </a:lnTo>
                  <a:cubicBezTo>
                    <a:pt x="60" y="1137"/>
                    <a:pt x="0" y="1244"/>
                    <a:pt x="24" y="1339"/>
                  </a:cubicBezTo>
                  <a:cubicBezTo>
                    <a:pt x="48" y="1423"/>
                    <a:pt x="120" y="1482"/>
                    <a:pt x="215" y="1482"/>
                  </a:cubicBezTo>
                  <a:lnTo>
                    <a:pt x="262" y="1482"/>
                  </a:lnTo>
                  <a:lnTo>
                    <a:pt x="4632" y="375"/>
                  </a:lnTo>
                  <a:cubicBezTo>
                    <a:pt x="4739" y="351"/>
                    <a:pt x="4799" y="256"/>
                    <a:pt x="4775" y="149"/>
                  </a:cubicBezTo>
                  <a:cubicBezTo>
                    <a:pt x="4755" y="57"/>
                    <a:pt x="4674" y="1"/>
                    <a:pt x="45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76"/>
            <p:cNvSpPr/>
            <p:nvPr/>
          </p:nvSpPr>
          <p:spPr>
            <a:xfrm>
              <a:off x="1544225" y="3235825"/>
              <a:ext cx="119975" cy="37050"/>
            </a:xfrm>
            <a:custGeom>
              <a:rect b="b" l="l" r="r" t="t"/>
              <a:pathLst>
                <a:path extrusionOk="0" h="1482" w="4799">
                  <a:moveTo>
                    <a:pt x="4583" y="0"/>
                  </a:moveTo>
                  <a:cubicBezTo>
                    <a:pt x="4568" y="0"/>
                    <a:pt x="4553" y="2"/>
                    <a:pt x="4537" y="5"/>
                  </a:cubicBezTo>
                  <a:lnTo>
                    <a:pt x="167" y="1101"/>
                  </a:lnTo>
                  <a:cubicBezTo>
                    <a:pt x="60" y="1124"/>
                    <a:pt x="1" y="1232"/>
                    <a:pt x="24" y="1339"/>
                  </a:cubicBezTo>
                  <a:cubicBezTo>
                    <a:pt x="48" y="1422"/>
                    <a:pt x="120" y="1482"/>
                    <a:pt x="203" y="1482"/>
                  </a:cubicBezTo>
                  <a:lnTo>
                    <a:pt x="251" y="1482"/>
                  </a:lnTo>
                  <a:lnTo>
                    <a:pt x="4632" y="374"/>
                  </a:lnTo>
                  <a:cubicBezTo>
                    <a:pt x="4739" y="351"/>
                    <a:pt x="4799" y="243"/>
                    <a:pt x="4775" y="148"/>
                  </a:cubicBezTo>
                  <a:cubicBezTo>
                    <a:pt x="4745" y="57"/>
                    <a:pt x="4671" y="0"/>
                    <a:pt x="45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76"/>
            <p:cNvSpPr/>
            <p:nvPr/>
          </p:nvSpPr>
          <p:spPr>
            <a:xfrm>
              <a:off x="1709425" y="3449925"/>
              <a:ext cx="30100" cy="13150"/>
            </a:xfrm>
            <a:custGeom>
              <a:rect b="b" l="l" r="r" t="t"/>
              <a:pathLst>
                <a:path extrusionOk="0" h="526" w="1204">
                  <a:moveTo>
                    <a:pt x="215" y="1"/>
                  </a:moveTo>
                  <a:cubicBezTo>
                    <a:pt x="118" y="1"/>
                    <a:pt x="35" y="69"/>
                    <a:pt x="13" y="169"/>
                  </a:cubicBezTo>
                  <a:cubicBezTo>
                    <a:pt x="1" y="276"/>
                    <a:pt x="72" y="371"/>
                    <a:pt x="179" y="383"/>
                  </a:cubicBezTo>
                  <a:lnTo>
                    <a:pt x="965" y="514"/>
                  </a:lnTo>
                  <a:cubicBezTo>
                    <a:pt x="977" y="526"/>
                    <a:pt x="989" y="526"/>
                    <a:pt x="1001" y="526"/>
                  </a:cubicBezTo>
                  <a:cubicBezTo>
                    <a:pt x="1096" y="526"/>
                    <a:pt x="1167" y="454"/>
                    <a:pt x="1191" y="359"/>
                  </a:cubicBezTo>
                  <a:cubicBezTo>
                    <a:pt x="1203" y="252"/>
                    <a:pt x="1132" y="157"/>
                    <a:pt x="1025" y="145"/>
                  </a:cubicBezTo>
                  <a:lnTo>
                    <a:pt x="239" y="2"/>
                  </a:lnTo>
                  <a:cubicBezTo>
                    <a:pt x="231" y="1"/>
                    <a:pt x="223" y="1"/>
                    <a:pt x="2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76"/>
            <p:cNvSpPr/>
            <p:nvPr/>
          </p:nvSpPr>
          <p:spPr>
            <a:xfrm>
              <a:off x="1689475" y="3378500"/>
              <a:ext cx="61050" cy="18200"/>
            </a:xfrm>
            <a:custGeom>
              <a:rect b="b" l="l" r="r" t="t"/>
              <a:pathLst>
                <a:path extrusionOk="0" h="728" w="2442">
                  <a:moveTo>
                    <a:pt x="216" y="0"/>
                  </a:moveTo>
                  <a:cubicBezTo>
                    <a:pt x="118" y="0"/>
                    <a:pt x="36" y="68"/>
                    <a:pt x="25" y="156"/>
                  </a:cubicBezTo>
                  <a:cubicBezTo>
                    <a:pt x="1" y="263"/>
                    <a:pt x="72" y="359"/>
                    <a:pt x="179" y="382"/>
                  </a:cubicBezTo>
                  <a:lnTo>
                    <a:pt x="2204" y="716"/>
                  </a:lnTo>
                  <a:cubicBezTo>
                    <a:pt x="2215" y="716"/>
                    <a:pt x="2227" y="728"/>
                    <a:pt x="2239" y="728"/>
                  </a:cubicBezTo>
                  <a:cubicBezTo>
                    <a:pt x="2335" y="728"/>
                    <a:pt x="2418" y="656"/>
                    <a:pt x="2430" y="561"/>
                  </a:cubicBezTo>
                  <a:cubicBezTo>
                    <a:pt x="2442" y="454"/>
                    <a:pt x="2370" y="359"/>
                    <a:pt x="2275" y="347"/>
                  </a:cubicBezTo>
                  <a:lnTo>
                    <a:pt x="239" y="1"/>
                  </a:lnTo>
                  <a:cubicBezTo>
                    <a:pt x="231" y="0"/>
                    <a:pt x="223" y="0"/>
                    <a:pt x="2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76"/>
            <p:cNvSpPr/>
            <p:nvPr/>
          </p:nvSpPr>
          <p:spPr>
            <a:xfrm>
              <a:off x="1671625" y="3307275"/>
              <a:ext cx="90225" cy="23050"/>
            </a:xfrm>
            <a:custGeom>
              <a:rect b="b" l="l" r="r" t="t"/>
              <a:pathLst>
                <a:path extrusionOk="0" h="922" w="3609">
                  <a:moveTo>
                    <a:pt x="197" y="0"/>
                  </a:moveTo>
                  <a:cubicBezTo>
                    <a:pt x="108" y="0"/>
                    <a:pt x="33" y="66"/>
                    <a:pt x="12" y="160"/>
                  </a:cubicBezTo>
                  <a:cubicBezTo>
                    <a:pt x="1" y="267"/>
                    <a:pt x="72" y="362"/>
                    <a:pt x="179" y="386"/>
                  </a:cubicBezTo>
                  <a:lnTo>
                    <a:pt x="3370" y="910"/>
                  </a:lnTo>
                  <a:cubicBezTo>
                    <a:pt x="3370" y="910"/>
                    <a:pt x="3382" y="922"/>
                    <a:pt x="3394" y="922"/>
                  </a:cubicBezTo>
                  <a:cubicBezTo>
                    <a:pt x="3489" y="922"/>
                    <a:pt x="3572" y="850"/>
                    <a:pt x="3584" y="755"/>
                  </a:cubicBezTo>
                  <a:cubicBezTo>
                    <a:pt x="3608" y="648"/>
                    <a:pt x="3537" y="552"/>
                    <a:pt x="3430" y="529"/>
                  </a:cubicBezTo>
                  <a:lnTo>
                    <a:pt x="239" y="5"/>
                  </a:lnTo>
                  <a:cubicBezTo>
                    <a:pt x="225" y="2"/>
                    <a:pt x="211" y="0"/>
                    <a:pt x="1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76"/>
            <p:cNvSpPr/>
            <p:nvPr/>
          </p:nvSpPr>
          <p:spPr>
            <a:xfrm>
              <a:off x="1651075" y="3235625"/>
              <a:ext cx="121775" cy="28025"/>
            </a:xfrm>
            <a:custGeom>
              <a:rect b="b" l="l" r="r" t="t"/>
              <a:pathLst>
                <a:path extrusionOk="0" h="1121" w="4871">
                  <a:moveTo>
                    <a:pt x="216" y="0"/>
                  </a:moveTo>
                  <a:cubicBezTo>
                    <a:pt x="118" y="0"/>
                    <a:pt x="36" y="68"/>
                    <a:pt x="25" y="156"/>
                  </a:cubicBezTo>
                  <a:cubicBezTo>
                    <a:pt x="1" y="263"/>
                    <a:pt x="72" y="359"/>
                    <a:pt x="180" y="382"/>
                  </a:cubicBezTo>
                  <a:lnTo>
                    <a:pt x="4633" y="1121"/>
                  </a:lnTo>
                  <a:lnTo>
                    <a:pt x="4656" y="1121"/>
                  </a:lnTo>
                  <a:cubicBezTo>
                    <a:pt x="4752" y="1121"/>
                    <a:pt x="4835" y="1061"/>
                    <a:pt x="4847" y="966"/>
                  </a:cubicBezTo>
                  <a:cubicBezTo>
                    <a:pt x="4871" y="859"/>
                    <a:pt x="4799" y="763"/>
                    <a:pt x="4692" y="740"/>
                  </a:cubicBezTo>
                  <a:lnTo>
                    <a:pt x="239" y="1"/>
                  </a:lnTo>
                  <a:cubicBezTo>
                    <a:pt x="231" y="0"/>
                    <a:pt x="223" y="0"/>
                    <a:pt x="2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76"/>
            <p:cNvSpPr/>
            <p:nvPr/>
          </p:nvSpPr>
          <p:spPr>
            <a:xfrm>
              <a:off x="1738900" y="3399950"/>
              <a:ext cx="53000" cy="36925"/>
            </a:xfrm>
            <a:custGeom>
              <a:rect b="b" l="l" r="r" t="t"/>
              <a:pathLst>
                <a:path extrusionOk="0" h="1477" w="2120">
                  <a:moveTo>
                    <a:pt x="227" y="0"/>
                  </a:moveTo>
                  <a:cubicBezTo>
                    <a:pt x="164" y="0"/>
                    <a:pt x="99" y="29"/>
                    <a:pt x="60" y="84"/>
                  </a:cubicBezTo>
                  <a:cubicBezTo>
                    <a:pt x="0" y="179"/>
                    <a:pt x="24" y="298"/>
                    <a:pt x="107" y="358"/>
                  </a:cubicBezTo>
                  <a:lnTo>
                    <a:pt x="1798" y="1453"/>
                  </a:lnTo>
                  <a:cubicBezTo>
                    <a:pt x="1834" y="1477"/>
                    <a:pt x="1870" y="1477"/>
                    <a:pt x="1905" y="1477"/>
                  </a:cubicBezTo>
                  <a:cubicBezTo>
                    <a:pt x="1965" y="1477"/>
                    <a:pt x="2024" y="1453"/>
                    <a:pt x="2072" y="1394"/>
                  </a:cubicBezTo>
                  <a:cubicBezTo>
                    <a:pt x="2120" y="1310"/>
                    <a:pt x="2096" y="1191"/>
                    <a:pt x="2012" y="1132"/>
                  </a:cubicBezTo>
                  <a:lnTo>
                    <a:pt x="322" y="24"/>
                  </a:lnTo>
                  <a:cubicBezTo>
                    <a:pt x="293" y="8"/>
                    <a:pt x="260" y="0"/>
                    <a:pt x="2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76"/>
            <p:cNvSpPr/>
            <p:nvPr/>
          </p:nvSpPr>
          <p:spPr>
            <a:xfrm>
              <a:off x="1753175" y="3328900"/>
              <a:ext cx="75625" cy="51725"/>
            </a:xfrm>
            <a:custGeom>
              <a:rect b="b" l="l" r="r" t="t"/>
              <a:pathLst>
                <a:path extrusionOk="0" h="2069" w="3025">
                  <a:moveTo>
                    <a:pt x="221" y="0"/>
                  </a:moveTo>
                  <a:cubicBezTo>
                    <a:pt x="160" y="0"/>
                    <a:pt x="98" y="32"/>
                    <a:pt x="60" y="92"/>
                  </a:cubicBezTo>
                  <a:cubicBezTo>
                    <a:pt x="1" y="176"/>
                    <a:pt x="25" y="295"/>
                    <a:pt x="108" y="354"/>
                  </a:cubicBezTo>
                  <a:lnTo>
                    <a:pt x="2692" y="2033"/>
                  </a:lnTo>
                  <a:cubicBezTo>
                    <a:pt x="2727" y="2057"/>
                    <a:pt x="2763" y="2069"/>
                    <a:pt x="2799" y="2069"/>
                  </a:cubicBezTo>
                  <a:cubicBezTo>
                    <a:pt x="2870" y="2069"/>
                    <a:pt x="2930" y="2033"/>
                    <a:pt x="2965" y="1973"/>
                  </a:cubicBezTo>
                  <a:cubicBezTo>
                    <a:pt x="3025" y="1890"/>
                    <a:pt x="3001" y="1771"/>
                    <a:pt x="2906" y="1712"/>
                  </a:cubicBezTo>
                  <a:lnTo>
                    <a:pt x="322" y="33"/>
                  </a:lnTo>
                  <a:cubicBezTo>
                    <a:pt x="292" y="11"/>
                    <a:pt x="256" y="0"/>
                    <a:pt x="2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76"/>
            <p:cNvSpPr/>
            <p:nvPr/>
          </p:nvSpPr>
          <p:spPr>
            <a:xfrm>
              <a:off x="1760025" y="3253000"/>
              <a:ext cx="105400" cy="71075"/>
            </a:xfrm>
            <a:custGeom>
              <a:rect b="b" l="l" r="r" t="t"/>
              <a:pathLst>
                <a:path extrusionOk="0" h="2843" w="4216">
                  <a:moveTo>
                    <a:pt x="212" y="0"/>
                  </a:moveTo>
                  <a:cubicBezTo>
                    <a:pt x="148" y="0"/>
                    <a:pt x="86" y="32"/>
                    <a:pt x="48" y="92"/>
                  </a:cubicBezTo>
                  <a:cubicBezTo>
                    <a:pt x="1" y="176"/>
                    <a:pt x="24" y="295"/>
                    <a:pt x="108" y="354"/>
                  </a:cubicBezTo>
                  <a:lnTo>
                    <a:pt x="3894" y="2819"/>
                  </a:lnTo>
                  <a:cubicBezTo>
                    <a:pt x="3930" y="2831"/>
                    <a:pt x="3965" y="2843"/>
                    <a:pt x="4001" y="2843"/>
                  </a:cubicBezTo>
                  <a:cubicBezTo>
                    <a:pt x="4061" y="2843"/>
                    <a:pt x="4120" y="2819"/>
                    <a:pt x="4156" y="2759"/>
                  </a:cubicBezTo>
                  <a:cubicBezTo>
                    <a:pt x="4215" y="2664"/>
                    <a:pt x="4192" y="2545"/>
                    <a:pt x="4096" y="2497"/>
                  </a:cubicBezTo>
                  <a:lnTo>
                    <a:pt x="322" y="33"/>
                  </a:lnTo>
                  <a:cubicBezTo>
                    <a:pt x="287" y="11"/>
                    <a:pt x="249" y="0"/>
                    <a:pt x="2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76"/>
            <p:cNvSpPr/>
            <p:nvPr/>
          </p:nvSpPr>
          <p:spPr>
            <a:xfrm>
              <a:off x="1606725" y="3511525"/>
              <a:ext cx="13425" cy="21200"/>
            </a:xfrm>
            <a:custGeom>
              <a:rect b="b" l="l" r="r" t="t"/>
              <a:pathLst>
                <a:path extrusionOk="0" h="848" w="537">
                  <a:moveTo>
                    <a:pt x="195" y="1"/>
                  </a:moveTo>
                  <a:cubicBezTo>
                    <a:pt x="186" y="1"/>
                    <a:pt x="177" y="1"/>
                    <a:pt x="168" y="2"/>
                  </a:cubicBezTo>
                  <a:cubicBezTo>
                    <a:pt x="72" y="26"/>
                    <a:pt x="1" y="110"/>
                    <a:pt x="13" y="217"/>
                  </a:cubicBezTo>
                  <a:cubicBezTo>
                    <a:pt x="37" y="395"/>
                    <a:pt x="72" y="562"/>
                    <a:pt x="144" y="729"/>
                  </a:cubicBezTo>
                  <a:cubicBezTo>
                    <a:pt x="180" y="800"/>
                    <a:pt x="251" y="848"/>
                    <a:pt x="322" y="848"/>
                  </a:cubicBezTo>
                  <a:cubicBezTo>
                    <a:pt x="346" y="848"/>
                    <a:pt x="358" y="848"/>
                    <a:pt x="382" y="836"/>
                  </a:cubicBezTo>
                  <a:cubicBezTo>
                    <a:pt x="477" y="812"/>
                    <a:pt x="537" y="705"/>
                    <a:pt x="513" y="610"/>
                  </a:cubicBezTo>
                  <a:lnTo>
                    <a:pt x="394" y="145"/>
                  </a:lnTo>
                  <a:cubicBezTo>
                    <a:pt x="372" y="58"/>
                    <a:pt x="290" y="1"/>
                    <a:pt x="1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76"/>
            <p:cNvSpPr/>
            <p:nvPr/>
          </p:nvSpPr>
          <p:spPr>
            <a:xfrm>
              <a:off x="1666275" y="3520075"/>
              <a:ext cx="62225" cy="43325"/>
            </a:xfrm>
            <a:custGeom>
              <a:rect b="b" l="l" r="r" t="t"/>
              <a:pathLst>
                <a:path extrusionOk="0" h="1733" w="2489">
                  <a:moveTo>
                    <a:pt x="2279" y="0"/>
                  </a:moveTo>
                  <a:cubicBezTo>
                    <a:pt x="2200" y="0"/>
                    <a:pt x="2126" y="56"/>
                    <a:pt x="2096" y="137"/>
                  </a:cubicBezTo>
                  <a:cubicBezTo>
                    <a:pt x="1929" y="601"/>
                    <a:pt x="1548" y="946"/>
                    <a:pt x="1072" y="1065"/>
                  </a:cubicBezTo>
                  <a:lnTo>
                    <a:pt x="143" y="1303"/>
                  </a:lnTo>
                  <a:cubicBezTo>
                    <a:pt x="60" y="1327"/>
                    <a:pt x="0" y="1399"/>
                    <a:pt x="0" y="1494"/>
                  </a:cubicBezTo>
                  <a:cubicBezTo>
                    <a:pt x="0" y="1589"/>
                    <a:pt x="72" y="1661"/>
                    <a:pt x="155" y="1673"/>
                  </a:cubicBezTo>
                  <a:lnTo>
                    <a:pt x="345" y="1708"/>
                  </a:lnTo>
                  <a:cubicBezTo>
                    <a:pt x="453" y="1720"/>
                    <a:pt x="548" y="1732"/>
                    <a:pt x="655" y="1732"/>
                  </a:cubicBezTo>
                  <a:cubicBezTo>
                    <a:pt x="1524" y="1732"/>
                    <a:pt x="2298" y="1125"/>
                    <a:pt x="2465" y="232"/>
                  </a:cubicBezTo>
                  <a:cubicBezTo>
                    <a:pt x="2489" y="137"/>
                    <a:pt x="2429" y="41"/>
                    <a:pt x="2322" y="6"/>
                  </a:cubicBezTo>
                  <a:cubicBezTo>
                    <a:pt x="2308" y="2"/>
                    <a:pt x="2293" y="0"/>
                    <a:pt x="22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76"/>
            <p:cNvSpPr/>
            <p:nvPr/>
          </p:nvSpPr>
          <p:spPr>
            <a:xfrm>
              <a:off x="1652575" y="3150800"/>
              <a:ext cx="132175" cy="365275"/>
            </a:xfrm>
            <a:custGeom>
              <a:rect b="b" l="l" r="r" t="t"/>
              <a:pathLst>
                <a:path extrusionOk="0" h="14611" w="5287">
                  <a:moveTo>
                    <a:pt x="2130" y="387"/>
                  </a:moveTo>
                  <a:cubicBezTo>
                    <a:pt x="2209" y="387"/>
                    <a:pt x="2289" y="393"/>
                    <a:pt x="2370" y="406"/>
                  </a:cubicBezTo>
                  <a:lnTo>
                    <a:pt x="3537" y="608"/>
                  </a:lnTo>
                  <a:cubicBezTo>
                    <a:pt x="4334" y="739"/>
                    <a:pt x="4882" y="1501"/>
                    <a:pt x="4739" y="2299"/>
                  </a:cubicBezTo>
                  <a:lnTo>
                    <a:pt x="2906" y="13348"/>
                  </a:lnTo>
                  <a:lnTo>
                    <a:pt x="382" y="3347"/>
                  </a:lnTo>
                  <a:lnTo>
                    <a:pt x="679" y="1620"/>
                  </a:lnTo>
                  <a:cubicBezTo>
                    <a:pt x="797" y="902"/>
                    <a:pt x="1417" y="387"/>
                    <a:pt x="2130" y="387"/>
                  </a:cubicBezTo>
                  <a:close/>
                  <a:moveTo>
                    <a:pt x="2127" y="0"/>
                  </a:moveTo>
                  <a:cubicBezTo>
                    <a:pt x="1234" y="0"/>
                    <a:pt x="448" y="649"/>
                    <a:pt x="298" y="1549"/>
                  </a:cubicBezTo>
                  <a:lnTo>
                    <a:pt x="1" y="3323"/>
                  </a:lnTo>
                  <a:cubicBezTo>
                    <a:pt x="1" y="3347"/>
                    <a:pt x="1" y="3371"/>
                    <a:pt x="1" y="3394"/>
                  </a:cubicBezTo>
                  <a:lnTo>
                    <a:pt x="2679" y="14062"/>
                  </a:lnTo>
                  <a:cubicBezTo>
                    <a:pt x="2715" y="14169"/>
                    <a:pt x="2727" y="14289"/>
                    <a:pt x="2727" y="14420"/>
                  </a:cubicBezTo>
                  <a:cubicBezTo>
                    <a:pt x="2727" y="14527"/>
                    <a:pt x="2798" y="14610"/>
                    <a:pt x="2906" y="14610"/>
                  </a:cubicBezTo>
                  <a:lnTo>
                    <a:pt x="2918" y="14610"/>
                  </a:lnTo>
                  <a:cubicBezTo>
                    <a:pt x="3013" y="14610"/>
                    <a:pt x="3096" y="14550"/>
                    <a:pt x="3108" y="14455"/>
                  </a:cubicBezTo>
                  <a:lnTo>
                    <a:pt x="5120" y="2359"/>
                  </a:lnTo>
                  <a:cubicBezTo>
                    <a:pt x="5287" y="1346"/>
                    <a:pt x="4608" y="394"/>
                    <a:pt x="3596" y="227"/>
                  </a:cubicBezTo>
                  <a:lnTo>
                    <a:pt x="2429" y="25"/>
                  </a:lnTo>
                  <a:cubicBezTo>
                    <a:pt x="2328" y="8"/>
                    <a:pt x="2227" y="0"/>
                    <a:pt x="21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76"/>
            <p:cNvSpPr/>
            <p:nvPr/>
          </p:nvSpPr>
          <p:spPr>
            <a:xfrm>
              <a:off x="1666275" y="3191700"/>
              <a:ext cx="234275" cy="371700"/>
            </a:xfrm>
            <a:custGeom>
              <a:rect b="b" l="l" r="r" t="t"/>
              <a:pathLst>
                <a:path extrusionOk="0" h="14868" w="9371">
                  <a:moveTo>
                    <a:pt x="6468" y="379"/>
                  </a:moveTo>
                  <a:cubicBezTo>
                    <a:pt x="6746" y="379"/>
                    <a:pt x="7020" y="459"/>
                    <a:pt x="7263" y="615"/>
                  </a:cubicBezTo>
                  <a:lnTo>
                    <a:pt x="8263" y="1270"/>
                  </a:lnTo>
                  <a:cubicBezTo>
                    <a:pt x="8585" y="1485"/>
                    <a:pt x="8811" y="1806"/>
                    <a:pt x="8894" y="2199"/>
                  </a:cubicBezTo>
                  <a:cubicBezTo>
                    <a:pt x="8978" y="2580"/>
                    <a:pt x="8906" y="2973"/>
                    <a:pt x="8692" y="3306"/>
                  </a:cubicBezTo>
                  <a:lnTo>
                    <a:pt x="2584" y="12700"/>
                  </a:lnTo>
                  <a:lnTo>
                    <a:pt x="2584" y="12700"/>
                  </a:lnTo>
                  <a:lnTo>
                    <a:pt x="4275" y="2520"/>
                  </a:lnTo>
                  <a:lnTo>
                    <a:pt x="5227" y="1056"/>
                  </a:lnTo>
                  <a:cubicBezTo>
                    <a:pt x="5441" y="723"/>
                    <a:pt x="5775" y="496"/>
                    <a:pt x="6156" y="413"/>
                  </a:cubicBezTo>
                  <a:cubicBezTo>
                    <a:pt x="6259" y="390"/>
                    <a:pt x="6364" y="379"/>
                    <a:pt x="6468" y="379"/>
                  </a:cubicBezTo>
                  <a:close/>
                  <a:moveTo>
                    <a:pt x="6475" y="1"/>
                  </a:moveTo>
                  <a:cubicBezTo>
                    <a:pt x="6344" y="1"/>
                    <a:pt x="6213" y="15"/>
                    <a:pt x="6084" y="44"/>
                  </a:cubicBezTo>
                  <a:cubicBezTo>
                    <a:pt x="5596" y="139"/>
                    <a:pt x="5179" y="425"/>
                    <a:pt x="4906" y="842"/>
                  </a:cubicBezTo>
                  <a:lnTo>
                    <a:pt x="3929" y="2342"/>
                  </a:lnTo>
                  <a:cubicBezTo>
                    <a:pt x="3917" y="2366"/>
                    <a:pt x="3905" y="2389"/>
                    <a:pt x="3905" y="2413"/>
                  </a:cubicBezTo>
                  <a:lnTo>
                    <a:pt x="2274" y="12188"/>
                  </a:lnTo>
                  <a:cubicBezTo>
                    <a:pt x="2167" y="12212"/>
                    <a:pt x="2108" y="12319"/>
                    <a:pt x="2131" y="12426"/>
                  </a:cubicBezTo>
                  <a:cubicBezTo>
                    <a:pt x="2167" y="12533"/>
                    <a:pt x="2179" y="12653"/>
                    <a:pt x="2179" y="12784"/>
                  </a:cubicBezTo>
                  <a:cubicBezTo>
                    <a:pt x="2179" y="12891"/>
                    <a:pt x="2250" y="12974"/>
                    <a:pt x="2358" y="12974"/>
                  </a:cubicBezTo>
                  <a:lnTo>
                    <a:pt x="2393" y="12974"/>
                  </a:lnTo>
                  <a:lnTo>
                    <a:pt x="2286" y="13141"/>
                  </a:lnTo>
                  <a:cubicBezTo>
                    <a:pt x="2279" y="13140"/>
                    <a:pt x="2272" y="13139"/>
                    <a:pt x="2265" y="13139"/>
                  </a:cubicBezTo>
                  <a:cubicBezTo>
                    <a:pt x="2189" y="13139"/>
                    <a:pt x="2117" y="13195"/>
                    <a:pt x="2096" y="13272"/>
                  </a:cubicBezTo>
                  <a:cubicBezTo>
                    <a:pt x="1929" y="13736"/>
                    <a:pt x="1548" y="14081"/>
                    <a:pt x="1072" y="14200"/>
                  </a:cubicBezTo>
                  <a:lnTo>
                    <a:pt x="143" y="14438"/>
                  </a:lnTo>
                  <a:cubicBezTo>
                    <a:pt x="60" y="14462"/>
                    <a:pt x="0" y="14534"/>
                    <a:pt x="0" y="14629"/>
                  </a:cubicBezTo>
                  <a:cubicBezTo>
                    <a:pt x="0" y="14724"/>
                    <a:pt x="72" y="14796"/>
                    <a:pt x="155" y="14808"/>
                  </a:cubicBezTo>
                  <a:lnTo>
                    <a:pt x="345" y="14843"/>
                  </a:lnTo>
                  <a:cubicBezTo>
                    <a:pt x="441" y="14855"/>
                    <a:pt x="548" y="14867"/>
                    <a:pt x="643" y="14867"/>
                  </a:cubicBezTo>
                  <a:cubicBezTo>
                    <a:pt x="1167" y="14867"/>
                    <a:pt x="1655" y="14653"/>
                    <a:pt x="2012" y="14260"/>
                  </a:cubicBezTo>
                  <a:cubicBezTo>
                    <a:pt x="2072" y="14200"/>
                    <a:pt x="2084" y="14129"/>
                    <a:pt x="2048" y="14057"/>
                  </a:cubicBezTo>
                  <a:cubicBezTo>
                    <a:pt x="2108" y="13998"/>
                    <a:pt x="2155" y="13938"/>
                    <a:pt x="2203" y="13879"/>
                  </a:cubicBezTo>
                  <a:cubicBezTo>
                    <a:pt x="2250" y="13867"/>
                    <a:pt x="2298" y="13843"/>
                    <a:pt x="2322" y="13796"/>
                  </a:cubicBezTo>
                  <a:lnTo>
                    <a:pt x="9013" y="3509"/>
                  </a:lnTo>
                  <a:cubicBezTo>
                    <a:pt x="9287" y="3092"/>
                    <a:pt x="9370" y="2604"/>
                    <a:pt x="9275" y="2116"/>
                  </a:cubicBezTo>
                  <a:cubicBezTo>
                    <a:pt x="9168" y="1627"/>
                    <a:pt x="8882" y="1211"/>
                    <a:pt x="8466" y="949"/>
                  </a:cubicBezTo>
                  <a:lnTo>
                    <a:pt x="7477" y="294"/>
                  </a:lnTo>
                  <a:cubicBezTo>
                    <a:pt x="7174" y="103"/>
                    <a:pt x="6826" y="1"/>
                    <a:pt x="64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76"/>
            <p:cNvSpPr/>
            <p:nvPr/>
          </p:nvSpPr>
          <p:spPr>
            <a:xfrm>
              <a:off x="1653175" y="3490600"/>
              <a:ext cx="26500" cy="24000"/>
            </a:xfrm>
            <a:custGeom>
              <a:rect b="b" l="l" r="r" t="t"/>
              <a:pathLst>
                <a:path extrusionOk="0" h="960" w="1060">
                  <a:moveTo>
                    <a:pt x="546" y="0"/>
                  </a:moveTo>
                  <a:cubicBezTo>
                    <a:pt x="504" y="0"/>
                    <a:pt x="460" y="6"/>
                    <a:pt x="417" y="18"/>
                  </a:cubicBezTo>
                  <a:cubicBezTo>
                    <a:pt x="167" y="77"/>
                    <a:pt x="0" y="339"/>
                    <a:pt x="72" y="601"/>
                  </a:cubicBezTo>
                  <a:cubicBezTo>
                    <a:pt x="123" y="815"/>
                    <a:pt x="322" y="959"/>
                    <a:pt x="542" y="959"/>
                  </a:cubicBezTo>
                  <a:cubicBezTo>
                    <a:pt x="579" y="959"/>
                    <a:pt x="617" y="955"/>
                    <a:pt x="655" y="947"/>
                  </a:cubicBezTo>
                  <a:cubicBezTo>
                    <a:pt x="905" y="875"/>
                    <a:pt x="1060" y="625"/>
                    <a:pt x="1000" y="363"/>
                  </a:cubicBezTo>
                  <a:cubicBezTo>
                    <a:pt x="951" y="144"/>
                    <a:pt x="760" y="0"/>
                    <a:pt x="5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76"/>
            <p:cNvSpPr/>
            <p:nvPr/>
          </p:nvSpPr>
          <p:spPr>
            <a:xfrm>
              <a:off x="1526075" y="3155150"/>
              <a:ext cx="209275" cy="409650"/>
            </a:xfrm>
            <a:custGeom>
              <a:rect b="b" l="l" r="r" t="t"/>
              <a:pathLst>
                <a:path extrusionOk="0" h="16386" w="8371">
                  <a:moveTo>
                    <a:pt x="3212" y="388"/>
                  </a:moveTo>
                  <a:cubicBezTo>
                    <a:pt x="3866" y="388"/>
                    <a:pt x="4461" y="831"/>
                    <a:pt x="4632" y="1494"/>
                  </a:cubicBezTo>
                  <a:lnTo>
                    <a:pt x="5072" y="3280"/>
                  </a:lnTo>
                  <a:lnTo>
                    <a:pt x="1072" y="4280"/>
                  </a:lnTo>
                  <a:lnTo>
                    <a:pt x="631" y="2506"/>
                  </a:lnTo>
                  <a:cubicBezTo>
                    <a:pt x="429" y="1720"/>
                    <a:pt x="905" y="922"/>
                    <a:pt x="1691" y="720"/>
                  </a:cubicBezTo>
                  <a:lnTo>
                    <a:pt x="2846" y="434"/>
                  </a:lnTo>
                  <a:cubicBezTo>
                    <a:pt x="2968" y="403"/>
                    <a:pt x="3091" y="388"/>
                    <a:pt x="3212" y="388"/>
                  </a:cubicBezTo>
                  <a:close/>
                  <a:moveTo>
                    <a:pt x="5168" y="3649"/>
                  </a:moveTo>
                  <a:lnTo>
                    <a:pt x="5739" y="5887"/>
                  </a:lnTo>
                  <a:lnTo>
                    <a:pt x="1727" y="6899"/>
                  </a:lnTo>
                  <a:lnTo>
                    <a:pt x="1167" y="4661"/>
                  </a:lnTo>
                  <a:lnTo>
                    <a:pt x="5168" y="3649"/>
                  </a:lnTo>
                  <a:close/>
                  <a:moveTo>
                    <a:pt x="5823" y="6256"/>
                  </a:moveTo>
                  <a:lnTo>
                    <a:pt x="6394" y="8495"/>
                  </a:lnTo>
                  <a:lnTo>
                    <a:pt x="2382" y="9507"/>
                  </a:lnTo>
                  <a:lnTo>
                    <a:pt x="1822" y="7268"/>
                  </a:lnTo>
                  <a:lnTo>
                    <a:pt x="5823" y="6256"/>
                  </a:lnTo>
                  <a:close/>
                  <a:moveTo>
                    <a:pt x="6489" y="8876"/>
                  </a:moveTo>
                  <a:lnTo>
                    <a:pt x="7049" y="11114"/>
                  </a:lnTo>
                  <a:lnTo>
                    <a:pt x="3048" y="12114"/>
                  </a:lnTo>
                  <a:lnTo>
                    <a:pt x="2477" y="9876"/>
                  </a:lnTo>
                  <a:lnTo>
                    <a:pt x="6489" y="8876"/>
                  </a:lnTo>
                  <a:close/>
                  <a:moveTo>
                    <a:pt x="7144" y="11483"/>
                  </a:moveTo>
                  <a:lnTo>
                    <a:pt x="7739" y="13888"/>
                  </a:lnTo>
                  <a:cubicBezTo>
                    <a:pt x="7942" y="14674"/>
                    <a:pt x="7466" y="15472"/>
                    <a:pt x="6680" y="15662"/>
                  </a:cubicBezTo>
                  <a:lnTo>
                    <a:pt x="5525" y="15960"/>
                  </a:lnTo>
                  <a:cubicBezTo>
                    <a:pt x="5408" y="15988"/>
                    <a:pt x="5291" y="16002"/>
                    <a:pt x="5175" y="16002"/>
                  </a:cubicBezTo>
                  <a:cubicBezTo>
                    <a:pt x="4515" y="16002"/>
                    <a:pt x="3911" y="15557"/>
                    <a:pt x="3739" y="14888"/>
                  </a:cubicBezTo>
                  <a:lnTo>
                    <a:pt x="3132" y="12495"/>
                  </a:lnTo>
                  <a:lnTo>
                    <a:pt x="7144" y="11483"/>
                  </a:lnTo>
                  <a:close/>
                  <a:moveTo>
                    <a:pt x="3191" y="1"/>
                  </a:moveTo>
                  <a:cubicBezTo>
                    <a:pt x="3045" y="1"/>
                    <a:pt x="2898" y="18"/>
                    <a:pt x="2751" y="53"/>
                  </a:cubicBezTo>
                  <a:lnTo>
                    <a:pt x="1596" y="351"/>
                  </a:lnTo>
                  <a:cubicBezTo>
                    <a:pt x="608" y="601"/>
                    <a:pt x="0" y="1601"/>
                    <a:pt x="250" y="2601"/>
                  </a:cubicBezTo>
                  <a:lnTo>
                    <a:pt x="3370" y="14984"/>
                  </a:lnTo>
                  <a:cubicBezTo>
                    <a:pt x="3582" y="15821"/>
                    <a:pt x="4333" y="16385"/>
                    <a:pt x="5166" y="16385"/>
                  </a:cubicBezTo>
                  <a:cubicBezTo>
                    <a:pt x="5316" y="16385"/>
                    <a:pt x="5468" y="16367"/>
                    <a:pt x="5620" y="16329"/>
                  </a:cubicBezTo>
                  <a:lnTo>
                    <a:pt x="6775" y="16043"/>
                  </a:lnTo>
                  <a:cubicBezTo>
                    <a:pt x="7763" y="15793"/>
                    <a:pt x="8370" y="14781"/>
                    <a:pt x="8120" y="13793"/>
                  </a:cubicBezTo>
                  <a:lnTo>
                    <a:pt x="5001" y="1399"/>
                  </a:lnTo>
                  <a:cubicBezTo>
                    <a:pt x="4788" y="557"/>
                    <a:pt x="4023" y="1"/>
                    <a:pt x="3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76"/>
            <p:cNvSpPr/>
            <p:nvPr/>
          </p:nvSpPr>
          <p:spPr>
            <a:xfrm>
              <a:off x="1555250" y="3246350"/>
              <a:ext cx="114025" cy="81300"/>
            </a:xfrm>
            <a:custGeom>
              <a:rect b="b" l="l" r="r" t="t"/>
              <a:pathLst>
                <a:path extrusionOk="0" h="3252" w="4561">
                  <a:moveTo>
                    <a:pt x="4001" y="1"/>
                  </a:moveTo>
                  <a:lnTo>
                    <a:pt x="0" y="1013"/>
                  </a:lnTo>
                  <a:lnTo>
                    <a:pt x="560" y="3251"/>
                  </a:lnTo>
                  <a:lnTo>
                    <a:pt x="4560" y="2239"/>
                  </a:lnTo>
                  <a:lnTo>
                    <a:pt x="40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76"/>
            <p:cNvSpPr/>
            <p:nvPr/>
          </p:nvSpPr>
          <p:spPr>
            <a:xfrm>
              <a:off x="1571625" y="3311550"/>
              <a:ext cx="114025" cy="81275"/>
            </a:xfrm>
            <a:custGeom>
              <a:rect b="b" l="l" r="r" t="t"/>
              <a:pathLst>
                <a:path extrusionOk="0" h="3251" w="4561">
                  <a:moveTo>
                    <a:pt x="4001" y="0"/>
                  </a:moveTo>
                  <a:lnTo>
                    <a:pt x="0" y="1012"/>
                  </a:lnTo>
                  <a:lnTo>
                    <a:pt x="560" y="3251"/>
                  </a:lnTo>
                  <a:lnTo>
                    <a:pt x="4560" y="2239"/>
                  </a:lnTo>
                  <a:lnTo>
                    <a:pt x="40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76"/>
            <p:cNvSpPr/>
            <p:nvPr/>
          </p:nvSpPr>
          <p:spPr>
            <a:xfrm>
              <a:off x="1587975" y="3377025"/>
              <a:ext cx="114025" cy="81000"/>
            </a:xfrm>
            <a:custGeom>
              <a:rect b="b" l="l" r="r" t="t"/>
              <a:pathLst>
                <a:path extrusionOk="0" h="3240" w="4561">
                  <a:moveTo>
                    <a:pt x="4001" y="1"/>
                  </a:moveTo>
                  <a:lnTo>
                    <a:pt x="1" y="1001"/>
                  </a:lnTo>
                  <a:lnTo>
                    <a:pt x="560" y="3239"/>
                  </a:lnTo>
                  <a:lnTo>
                    <a:pt x="4561" y="2239"/>
                  </a:lnTo>
                  <a:lnTo>
                    <a:pt x="40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76"/>
            <p:cNvSpPr/>
            <p:nvPr/>
          </p:nvSpPr>
          <p:spPr>
            <a:xfrm>
              <a:off x="1536775" y="3164825"/>
              <a:ext cx="116125" cy="97350"/>
            </a:xfrm>
            <a:custGeom>
              <a:rect b="b" l="l" r="r" t="t"/>
              <a:pathLst>
                <a:path extrusionOk="0" h="3894" w="4645">
                  <a:moveTo>
                    <a:pt x="2784" y="1"/>
                  </a:moveTo>
                  <a:cubicBezTo>
                    <a:pt x="2663" y="1"/>
                    <a:pt x="2540" y="16"/>
                    <a:pt x="2418" y="47"/>
                  </a:cubicBezTo>
                  <a:lnTo>
                    <a:pt x="1263" y="333"/>
                  </a:lnTo>
                  <a:cubicBezTo>
                    <a:pt x="477" y="535"/>
                    <a:pt x="1" y="1333"/>
                    <a:pt x="203" y="2119"/>
                  </a:cubicBezTo>
                  <a:lnTo>
                    <a:pt x="644" y="3893"/>
                  </a:lnTo>
                  <a:lnTo>
                    <a:pt x="4644" y="2893"/>
                  </a:lnTo>
                  <a:lnTo>
                    <a:pt x="4204" y="1107"/>
                  </a:lnTo>
                  <a:cubicBezTo>
                    <a:pt x="4033" y="444"/>
                    <a:pt x="3438" y="1"/>
                    <a:pt x="27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76"/>
            <p:cNvSpPr/>
            <p:nvPr/>
          </p:nvSpPr>
          <p:spPr>
            <a:xfrm>
              <a:off x="1910950" y="3081825"/>
              <a:ext cx="15800" cy="29725"/>
            </a:xfrm>
            <a:custGeom>
              <a:rect b="b" l="l" r="r" t="t"/>
              <a:pathLst>
                <a:path extrusionOk="0" h="1189" w="632">
                  <a:moveTo>
                    <a:pt x="223" y="0"/>
                  </a:moveTo>
                  <a:cubicBezTo>
                    <a:pt x="205" y="0"/>
                    <a:pt x="186" y="3"/>
                    <a:pt x="167" y="10"/>
                  </a:cubicBezTo>
                  <a:cubicBezTo>
                    <a:pt x="60" y="34"/>
                    <a:pt x="0" y="129"/>
                    <a:pt x="24" y="236"/>
                  </a:cubicBezTo>
                  <a:lnTo>
                    <a:pt x="226" y="1046"/>
                  </a:lnTo>
                  <a:cubicBezTo>
                    <a:pt x="250" y="1129"/>
                    <a:pt x="334" y="1188"/>
                    <a:pt x="417" y="1188"/>
                  </a:cubicBezTo>
                  <a:lnTo>
                    <a:pt x="464" y="1188"/>
                  </a:lnTo>
                  <a:cubicBezTo>
                    <a:pt x="572" y="1165"/>
                    <a:pt x="631" y="1057"/>
                    <a:pt x="607" y="950"/>
                  </a:cubicBezTo>
                  <a:lnTo>
                    <a:pt x="405" y="141"/>
                  </a:lnTo>
                  <a:cubicBezTo>
                    <a:pt x="376" y="63"/>
                    <a:pt x="306" y="0"/>
                    <a:pt x="2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76"/>
            <p:cNvSpPr/>
            <p:nvPr/>
          </p:nvSpPr>
          <p:spPr>
            <a:xfrm>
              <a:off x="1930000" y="3157225"/>
              <a:ext cx="15500" cy="29925"/>
            </a:xfrm>
            <a:custGeom>
              <a:rect b="b" l="l" r="r" t="t"/>
              <a:pathLst>
                <a:path extrusionOk="0" h="1197" w="620">
                  <a:moveTo>
                    <a:pt x="209" y="1"/>
                  </a:moveTo>
                  <a:cubicBezTo>
                    <a:pt x="195" y="1"/>
                    <a:pt x="181" y="3"/>
                    <a:pt x="167" y="6"/>
                  </a:cubicBezTo>
                  <a:cubicBezTo>
                    <a:pt x="60" y="30"/>
                    <a:pt x="0" y="137"/>
                    <a:pt x="24" y="232"/>
                  </a:cubicBezTo>
                  <a:lnTo>
                    <a:pt x="226" y="1042"/>
                  </a:lnTo>
                  <a:cubicBezTo>
                    <a:pt x="250" y="1137"/>
                    <a:pt x="322" y="1197"/>
                    <a:pt x="417" y="1197"/>
                  </a:cubicBezTo>
                  <a:cubicBezTo>
                    <a:pt x="429" y="1197"/>
                    <a:pt x="441" y="1185"/>
                    <a:pt x="464" y="1185"/>
                  </a:cubicBezTo>
                  <a:cubicBezTo>
                    <a:pt x="560" y="1161"/>
                    <a:pt x="619" y="1054"/>
                    <a:pt x="595" y="959"/>
                  </a:cubicBezTo>
                  <a:lnTo>
                    <a:pt x="393" y="149"/>
                  </a:lnTo>
                  <a:cubicBezTo>
                    <a:pt x="373" y="58"/>
                    <a:pt x="292" y="1"/>
                    <a:pt x="2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76"/>
            <p:cNvSpPr/>
            <p:nvPr/>
          </p:nvSpPr>
          <p:spPr>
            <a:xfrm>
              <a:off x="1950525" y="3117650"/>
              <a:ext cx="30975" cy="14725"/>
            </a:xfrm>
            <a:custGeom>
              <a:rect b="b" l="l" r="r" t="t"/>
              <a:pathLst>
                <a:path extrusionOk="0" h="589" w="1239">
                  <a:moveTo>
                    <a:pt x="1024" y="0"/>
                  </a:moveTo>
                  <a:cubicBezTo>
                    <a:pt x="1009" y="0"/>
                    <a:pt x="993" y="2"/>
                    <a:pt x="977" y="5"/>
                  </a:cubicBezTo>
                  <a:lnTo>
                    <a:pt x="167" y="208"/>
                  </a:lnTo>
                  <a:cubicBezTo>
                    <a:pt x="60" y="232"/>
                    <a:pt x="1" y="339"/>
                    <a:pt x="24" y="434"/>
                  </a:cubicBezTo>
                  <a:cubicBezTo>
                    <a:pt x="48" y="529"/>
                    <a:pt x="132" y="589"/>
                    <a:pt x="215" y="589"/>
                  </a:cubicBezTo>
                  <a:cubicBezTo>
                    <a:pt x="227" y="589"/>
                    <a:pt x="251" y="577"/>
                    <a:pt x="263" y="577"/>
                  </a:cubicBezTo>
                  <a:lnTo>
                    <a:pt x="1072" y="375"/>
                  </a:lnTo>
                  <a:cubicBezTo>
                    <a:pt x="1179" y="351"/>
                    <a:pt x="1239" y="244"/>
                    <a:pt x="1215" y="136"/>
                  </a:cubicBezTo>
                  <a:cubicBezTo>
                    <a:pt x="1185" y="55"/>
                    <a:pt x="1111" y="0"/>
                    <a:pt x="10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76"/>
            <p:cNvSpPr/>
            <p:nvPr/>
          </p:nvSpPr>
          <p:spPr>
            <a:xfrm>
              <a:off x="1875225" y="3136400"/>
              <a:ext cx="30675" cy="14725"/>
            </a:xfrm>
            <a:custGeom>
              <a:rect b="b" l="l" r="r" t="t"/>
              <a:pathLst>
                <a:path extrusionOk="0" h="589" w="1227">
                  <a:moveTo>
                    <a:pt x="1015" y="1"/>
                  </a:moveTo>
                  <a:cubicBezTo>
                    <a:pt x="1002" y="1"/>
                    <a:pt x="989" y="2"/>
                    <a:pt x="977" y="6"/>
                  </a:cubicBezTo>
                  <a:lnTo>
                    <a:pt x="167" y="220"/>
                  </a:lnTo>
                  <a:cubicBezTo>
                    <a:pt x="60" y="244"/>
                    <a:pt x="0" y="339"/>
                    <a:pt x="24" y="446"/>
                  </a:cubicBezTo>
                  <a:cubicBezTo>
                    <a:pt x="48" y="529"/>
                    <a:pt x="119" y="589"/>
                    <a:pt x="215" y="589"/>
                  </a:cubicBezTo>
                  <a:lnTo>
                    <a:pt x="262" y="589"/>
                  </a:lnTo>
                  <a:lnTo>
                    <a:pt x="1072" y="387"/>
                  </a:lnTo>
                  <a:cubicBezTo>
                    <a:pt x="1167" y="363"/>
                    <a:pt x="1227" y="256"/>
                    <a:pt x="1203" y="148"/>
                  </a:cubicBezTo>
                  <a:cubicBezTo>
                    <a:pt x="1182" y="66"/>
                    <a:pt x="1099" y="1"/>
                    <a:pt x="10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76"/>
            <p:cNvSpPr/>
            <p:nvPr/>
          </p:nvSpPr>
          <p:spPr>
            <a:xfrm>
              <a:off x="1937425" y="3087275"/>
              <a:ext cx="21750" cy="27550"/>
            </a:xfrm>
            <a:custGeom>
              <a:rect b="b" l="l" r="r" t="t"/>
              <a:pathLst>
                <a:path extrusionOk="0" h="1102" w="870">
                  <a:moveTo>
                    <a:pt x="649" y="0"/>
                  </a:moveTo>
                  <a:cubicBezTo>
                    <a:pt x="583" y="0"/>
                    <a:pt x="520" y="35"/>
                    <a:pt x="489" y="89"/>
                  </a:cubicBezTo>
                  <a:lnTo>
                    <a:pt x="60" y="804"/>
                  </a:lnTo>
                  <a:cubicBezTo>
                    <a:pt x="1" y="899"/>
                    <a:pt x="25" y="1018"/>
                    <a:pt x="120" y="1078"/>
                  </a:cubicBezTo>
                  <a:cubicBezTo>
                    <a:pt x="156" y="1090"/>
                    <a:pt x="191" y="1101"/>
                    <a:pt x="215" y="1101"/>
                  </a:cubicBezTo>
                  <a:cubicBezTo>
                    <a:pt x="287" y="1101"/>
                    <a:pt x="346" y="1066"/>
                    <a:pt x="382" y="1006"/>
                  </a:cubicBezTo>
                  <a:lnTo>
                    <a:pt x="810" y="292"/>
                  </a:lnTo>
                  <a:cubicBezTo>
                    <a:pt x="870" y="197"/>
                    <a:pt x="834" y="77"/>
                    <a:pt x="751" y="30"/>
                  </a:cubicBezTo>
                  <a:cubicBezTo>
                    <a:pt x="718" y="10"/>
                    <a:pt x="683" y="0"/>
                    <a:pt x="6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76"/>
            <p:cNvSpPr/>
            <p:nvPr/>
          </p:nvSpPr>
          <p:spPr>
            <a:xfrm>
              <a:off x="1897550" y="3153950"/>
              <a:ext cx="21750" cy="27550"/>
            </a:xfrm>
            <a:custGeom>
              <a:rect b="b" l="l" r="r" t="t"/>
              <a:pathLst>
                <a:path extrusionOk="0" h="1102" w="870">
                  <a:moveTo>
                    <a:pt x="650" y="1"/>
                  </a:moveTo>
                  <a:cubicBezTo>
                    <a:pt x="582" y="1"/>
                    <a:pt x="516" y="38"/>
                    <a:pt x="477" y="101"/>
                  </a:cubicBezTo>
                  <a:lnTo>
                    <a:pt x="48" y="816"/>
                  </a:lnTo>
                  <a:cubicBezTo>
                    <a:pt x="0" y="899"/>
                    <a:pt x="24" y="1018"/>
                    <a:pt x="119" y="1078"/>
                  </a:cubicBezTo>
                  <a:cubicBezTo>
                    <a:pt x="155" y="1090"/>
                    <a:pt x="179" y="1101"/>
                    <a:pt x="215" y="1101"/>
                  </a:cubicBezTo>
                  <a:cubicBezTo>
                    <a:pt x="286" y="1101"/>
                    <a:pt x="346" y="1066"/>
                    <a:pt x="381" y="1006"/>
                  </a:cubicBezTo>
                  <a:lnTo>
                    <a:pt x="810" y="292"/>
                  </a:lnTo>
                  <a:cubicBezTo>
                    <a:pt x="870" y="197"/>
                    <a:pt x="834" y="89"/>
                    <a:pt x="750" y="30"/>
                  </a:cubicBezTo>
                  <a:cubicBezTo>
                    <a:pt x="719" y="10"/>
                    <a:pt x="684" y="1"/>
                    <a:pt x="6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76"/>
            <p:cNvSpPr/>
            <p:nvPr/>
          </p:nvSpPr>
          <p:spPr>
            <a:xfrm>
              <a:off x="1947250" y="3144125"/>
              <a:ext cx="28900" cy="20400"/>
            </a:xfrm>
            <a:custGeom>
              <a:rect b="b" l="l" r="r" t="t"/>
              <a:pathLst>
                <a:path extrusionOk="0" h="816" w="1156">
                  <a:moveTo>
                    <a:pt x="223" y="1"/>
                  </a:moveTo>
                  <a:cubicBezTo>
                    <a:pt x="155" y="1"/>
                    <a:pt x="92" y="38"/>
                    <a:pt x="60" y="101"/>
                  </a:cubicBezTo>
                  <a:cubicBezTo>
                    <a:pt x="1" y="185"/>
                    <a:pt x="25" y="304"/>
                    <a:pt x="120" y="363"/>
                  </a:cubicBezTo>
                  <a:lnTo>
                    <a:pt x="834" y="792"/>
                  </a:lnTo>
                  <a:cubicBezTo>
                    <a:pt x="870" y="804"/>
                    <a:pt x="906" y="816"/>
                    <a:pt x="929" y="816"/>
                  </a:cubicBezTo>
                  <a:cubicBezTo>
                    <a:pt x="1001" y="816"/>
                    <a:pt x="1060" y="780"/>
                    <a:pt x="1096" y="721"/>
                  </a:cubicBezTo>
                  <a:cubicBezTo>
                    <a:pt x="1156" y="625"/>
                    <a:pt x="1120" y="518"/>
                    <a:pt x="1037" y="459"/>
                  </a:cubicBezTo>
                  <a:lnTo>
                    <a:pt x="322" y="30"/>
                  </a:lnTo>
                  <a:cubicBezTo>
                    <a:pt x="290" y="10"/>
                    <a:pt x="256" y="1"/>
                    <a:pt x="2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76"/>
            <p:cNvSpPr/>
            <p:nvPr/>
          </p:nvSpPr>
          <p:spPr>
            <a:xfrm>
              <a:off x="1880575" y="3104225"/>
              <a:ext cx="28900" cy="20425"/>
            </a:xfrm>
            <a:custGeom>
              <a:rect b="b" l="l" r="r" t="t"/>
              <a:pathLst>
                <a:path extrusionOk="0" h="817" w="1156">
                  <a:moveTo>
                    <a:pt x="216" y="1"/>
                  </a:moveTo>
                  <a:cubicBezTo>
                    <a:pt x="152" y="1"/>
                    <a:pt x="88" y="35"/>
                    <a:pt x="48" y="90"/>
                  </a:cubicBezTo>
                  <a:cubicBezTo>
                    <a:pt x="1" y="185"/>
                    <a:pt x="25" y="304"/>
                    <a:pt x="120" y="364"/>
                  </a:cubicBezTo>
                  <a:lnTo>
                    <a:pt x="834" y="793"/>
                  </a:lnTo>
                  <a:cubicBezTo>
                    <a:pt x="870" y="804"/>
                    <a:pt x="894" y="816"/>
                    <a:pt x="929" y="816"/>
                  </a:cubicBezTo>
                  <a:cubicBezTo>
                    <a:pt x="1001" y="816"/>
                    <a:pt x="1060" y="781"/>
                    <a:pt x="1096" y="721"/>
                  </a:cubicBezTo>
                  <a:cubicBezTo>
                    <a:pt x="1156" y="626"/>
                    <a:pt x="1120" y="507"/>
                    <a:pt x="1037" y="459"/>
                  </a:cubicBezTo>
                  <a:lnTo>
                    <a:pt x="310" y="31"/>
                  </a:lnTo>
                  <a:cubicBezTo>
                    <a:pt x="282" y="10"/>
                    <a:pt x="249" y="1"/>
                    <a:pt x="2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76"/>
            <p:cNvSpPr/>
            <p:nvPr/>
          </p:nvSpPr>
          <p:spPr>
            <a:xfrm>
              <a:off x="1502250" y="3117725"/>
              <a:ext cx="14025" cy="30150"/>
            </a:xfrm>
            <a:custGeom>
              <a:rect b="b" l="l" r="r" t="t"/>
              <a:pathLst>
                <a:path extrusionOk="0" h="1206" w="561">
                  <a:moveTo>
                    <a:pt x="367" y="1"/>
                  </a:moveTo>
                  <a:cubicBezTo>
                    <a:pt x="271" y="1"/>
                    <a:pt x="189" y="59"/>
                    <a:pt x="168" y="157"/>
                  </a:cubicBezTo>
                  <a:lnTo>
                    <a:pt x="25" y="979"/>
                  </a:lnTo>
                  <a:cubicBezTo>
                    <a:pt x="1" y="1086"/>
                    <a:pt x="72" y="1181"/>
                    <a:pt x="179" y="1205"/>
                  </a:cubicBezTo>
                  <a:lnTo>
                    <a:pt x="215" y="1205"/>
                  </a:lnTo>
                  <a:cubicBezTo>
                    <a:pt x="299" y="1205"/>
                    <a:pt x="382" y="1145"/>
                    <a:pt x="394" y="1050"/>
                  </a:cubicBezTo>
                  <a:lnTo>
                    <a:pt x="549" y="229"/>
                  </a:lnTo>
                  <a:cubicBezTo>
                    <a:pt x="560" y="122"/>
                    <a:pt x="501" y="26"/>
                    <a:pt x="394" y="2"/>
                  </a:cubicBezTo>
                  <a:cubicBezTo>
                    <a:pt x="385" y="1"/>
                    <a:pt x="376" y="1"/>
                    <a:pt x="3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76"/>
            <p:cNvSpPr/>
            <p:nvPr/>
          </p:nvSpPr>
          <p:spPr>
            <a:xfrm>
              <a:off x="1488575" y="3194250"/>
              <a:ext cx="14000" cy="30100"/>
            </a:xfrm>
            <a:custGeom>
              <a:rect b="b" l="l" r="r" t="t"/>
              <a:pathLst>
                <a:path extrusionOk="0" h="1204" w="560">
                  <a:moveTo>
                    <a:pt x="370" y="0"/>
                  </a:moveTo>
                  <a:cubicBezTo>
                    <a:pt x="271" y="0"/>
                    <a:pt x="178" y="68"/>
                    <a:pt x="167" y="156"/>
                  </a:cubicBezTo>
                  <a:lnTo>
                    <a:pt x="24" y="978"/>
                  </a:lnTo>
                  <a:cubicBezTo>
                    <a:pt x="0" y="1085"/>
                    <a:pt x="72" y="1180"/>
                    <a:pt x="179" y="1204"/>
                  </a:cubicBezTo>
                  <a:lnTo>
                    <a:pt x="203" y="1204"/>
                  </a:lnTo>
                  <a:cubicBezTo>
                    <a:pt x="298" y="1204"/>
                    <a:pt x="381" y="1144"/>
                    <a:pt x="393" y="1049"/>
                  </a:cubicBezTo>
                  <a:lnTo>
                    <a:pt x="548" y="228"/>
                  </a:lnTo>
                  <a:cubicBezTo>
                    <a:pt x="560" y="120"/>
                    <a:pt x="488" y="25"/>
                    <a:pt x="393" y="1"/>
                  </a:cubicBezTo>
                  <a:cubicBezTo>
                    <a:pt x="385" y="1"/>
                    <a:pt x="377" y="0"/>
                    <a:pt x="3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76"/>
            <p:cNvSpPr/>
            <p:nvPr/>
          </p:nvSpPr>
          <p:spPr>
            <a:xfrm>
              <a:off x="1448675" y="3157550"/>
              <a:ext cx="30975" cy="13225"/>
            </a:xfrm>
            <a:custGeom>
              <a:rect b="b" l="l" r="r" t="t"/>
              <a:pathLst>
                <a:path extrusionOk="0" h="529" w="1239">
                  <a:moveTo>
                    <a:pt x="201" y="0"/>
                  </a:moveTo>
                  <a:cubicBezTo>
                    <a:pt x="117" y="0"/>
                    <a:pt x="35" y="67"/>
                    <a:pt x="25" y="160"/>
                  </a:cubicBezTo>
                  <a:cubicBezTo>
                    <a:pt x="1" y="267"/>
                    <a:pt x="72" y="362"/>
                    <a:pt x="179" y="386"/>
                  </a:cubicBezTo>
                  <a:lnTo>
                    <a:pt x="1001" y="529"/>
                  </a:lnTo>
                  <a:lnTo>
                    <a:pt x="1037" y="529"/>
                  </a:lnTo>
                  <a:cubicBezTo>
                    <a:pt x="1120" y="529"/>
                    <a:pt x="1203" y="469"/>
                    <a:pt x="1215" y="374"/>
                  </a:cubicBezTo>
                  <a:cubicBezTo>
                    <a:pt x="1239" y="267"/>
                    <a:pt x="1168" y="172"/>
                    <a:pt x="1060" y="148"/>
                  </a:cubicBezTo>
                  <a:lnTo>
                    <a:pt x="239" y="5"/>
                  </a:lnTo>
                  <a:cubicBezTo>
                    <a:pt x="226" y="2"/>
                    <a:pt x="214" y="0"/>
                    <a:pt x="2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76"/>
            <p:cNvSpPr/>
            <p:nvPr/>
          </p:nvSpPr>
          <p:spPr>
            <a:xfrm>
              <a:off x="1520425" y="3138075"/>
              <a:ext cx="28000" cy="21700"/>
            </a:xfrm>
            <a:custGeom>
              <a:rect b="b" l="l" r="r" t="t"/>
              <a:pathLst>
                <a:path extrusionOk="0" h="868" w="1120">
                  <a:moveTo>
                    <a:pt x="900" y="1"/>
                  </a:moveTo>
                  <a:cubicBezTo>
                    <a:pt x="861" y="1"/>
                    <a:pt x="822" y="11"/>
                    <a:pt x="786" y="34"/>
                  </a:cubicBezTo>
                  <a:lnTo>
                    <a:pt x="107" y="510"/>
                  </a:lnTo>
                  <a:cubicBezTo>
                    <a:pt x="24" y="570"/>
                    <a:pt x="0" y="689"/>
                    <a:pt x="60" y="784"/>
                  </a:cubicBezTo>
                  <a:cubicBezTo>
                    <a:pt x="95" y="832"/>
                    <a:pt x="155" y="867"/>
                    <a:pt x="214" y="867"/>
                  </a:cubicBezTo>
                  <a:cubicBezTo>
                    <a:pt x="250" y="867"/>
                    <a:pt x="298" y="855"/>
                    <a:pt x="322" y="832"/>
                  </a:cubicBezTo>
                  <a:lnTo>
                    <a:pt x="1012" y="355"/>
                  </a:lnTo>
                  <a:cubicBezTo>
                    <a:pt x="1096" y="296"/>
                    <a:pt x="1119" y="177"/>
                    <a:pt x="1060" y="81"/>
                  </a:cubicBezTo>
                  <a:cubicBezTo>
                    <a:pt x="1023" y="30"/>
                    <a:pt x="963" y="1"/>
                    <a:pt x="9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76"/>
            <p:cNvSpPr/>
            <p:nvPr/>
          </p:nvSpPr>
          <p:spPr>
            <a:xfrm>
              <a:off x="1456425" y="3182450"/>
              <a:ext cx="28000" cy="21675"/>
            </a:xfrm>
            <a:custGeom>
              <a:rect b="b" l="l" r="r" t="t"/>
              <a:pathLst>
                <a:path extrusionOk="0" h="867" w="1120">
                  <a:moveTo>
                    <a:pt x="899" y="0"/>
                  </a:moveTo>
                  <a:cubicBezTo>
                    <a:pt x="864" y="0"/>
                    <a:pt x="829" y="11"/>
                    <a:pt x="798" y="33"/>
                  </a:cubicBezTo>
                  <a:lnTo>
                    <a:pt x="107" y="509"/>
                  </a:lnTo>
                  <a:cubicBezTo>
                    <a:pt x="24" y="581"/>
                    <a:pt x="0" y="700"/>
                    <a:pt x="60" y="783"/>
                  </a:cubicBezTo>
                  <a:cubicBezTo>
                    <a:pt x="107" y="831"/>
                    <a:pt x="167" y="866"/>
                    <a:pt x="227" y="866"/>
                  </a:cubicBezTo>
                  <a:cubicBezTo>
                    <a:pt x="262" y="866"/>
                    <a:pt x="298" y="854"/>
                    <a:pt x="334" y="831"/>
                  </a:cubicBezTo>
                  <a:lnTo>
                    <a:pt x="1012" y="354"/>
                  </a:lnTo>
                  <a:cubicBezTo>
                    <a:pt x="1108" y="295"/>
                    <a:pt x="1119" y="176"/>
                    <a:pt x="1060" y="92"/>
                  </a:cubicBezTo>
                  <a:cubicBezTo>
                    <a:pt x="1022" y="32"/>
                    <a:pt x="961" y="0"/>
                    <a:pt x="8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76"/>
            <p:cNvSpPr/>
            <p:nvPr/>
          </p:nvSpPr>
          <p:spPr>
            <a:xfrm>
              <a:off x="1468925" y="3125875"/>
              <a:ext cx="22650" cy="26750"/>
            </a:xfrm>
            <a:custGeom>
              <a:rect b="b" l="l" r="r" t="t"/>
              <a:pathLst>
                <a:path extrusionOk="0" h="1070" w="906">
                  <a:moveTo>
                    <a:pt x="212" y="1"/>
                  </a:moveTo>
                  <a:cubicBezTo>
                    <a:pt x="176" y="1"/>
                    <a:pt x="139" y="11"/>
                    <a:pt x="108" y="34"/>
                  </a:cubicBezTo>
                  <a:cubicBezTo>
                    <a:pt x="24" y="93"/>
                    <a:pt x="0" y="212"/>
                    <a:pt x="60" y="296"/>
                  </a:cubicBezTo>
                  <a:lnTo>
                    <a:pt x="536" y="986"/>
                  </a:lnTo>
                  <a:cubicBezTo>
                    <a:pt x="572" y="1034"/>
                    <a:pt x="631" y="1070"/>
                    <a:pt x="691" y="1070"/>
                  </a:cubicBezTo>
                  <a:cubicBezTo>
                    <a:pt x="727" y="1070"/>
                    <a:pt x="762" y="1058"/>
                    <a:pt x="798" y="1034"/>
                  </a:cubicBezTo>
                  <a:cubicBezTo>
                    <a:pt x="893" y="974"/>
                    <a:pt x="905" y="855"/>
                    <a:pt x="846" y="760"/>
                  </a:cubicBezTo>
                  <a:lnTo>
                    <a:pt x="369" y="81"/>
                  </a:lnTo>
                  <a:cubicBezTo>
                    <a:pt x="332" y="29"/>
                    <a:pt x="272" y="1"/>
                    <a:pt x="2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76"/>
            <p:cNvSpPr/>
            <p:nvPr/>
          </p:nvSpPr>
          <p:spPr>
            <a:xfrm>
              <a:off x="1450175" y="3253250"/>
              <a:ext cx="119375" cy="233350"/>
            </a:xfrm>
            <a:custGeom>
              <a:rect b="b" l="l" r="r" t="t"/>
              <a:pathLst>
                <a:path extrusionOk="0" h="9334" w="4775">
                  <a:moveTo>
                    <a:pt x="1369" y="3999"/>
                  </a:moveTo>
                  <a:cubicBezTo>
                    <a:pt x="1500" y="3999"/>
                    <a:pt x="1620" y="4011"/>
                    <a:pt x="1739" y="4047"/>
                  </a:cubicBezTo>
                  <a:cubicBezTo>
                    <a:pt x="1965" y="4130"/>
                    <a:pt x="2155" y="4249"/>
                    <a:pt x="2334" y="4404"/>
                  </a:cubicBezTo>
                  <a:cubicBezTo>
                    <a:pt x="2286" y="4559"/>
                    <a:pt x="2239" y="4702"/>
                    <a:pt x="2155" y="4845"/>
                  </a:cubicBezTo>
                  <a:cubicBezTo>
                    <a:pt x="2001" y="5119"/>
                    <a:pt x="1679" y="5345"/>
                    <a:pt x="1369" y="5404"/>
                  </a:cubicBezTo>
                  <a:cubicBezTo>
                    <a:pt x="1317" y="5416"/>
                    <a:pt x="1257" y="5423"/>
                    <a:pt x="1193" y="5423"/>
                  </a:cubicBezTo>
                  <a:cubicBezTo>
                    <a:pt x="1056" y="5423"/>
                    <a:pt x="901" y="5387"/>
                    <a:pt x="762" y="5273"/>
                  </a:cubicBezTo>
                  <a:cubicBezTo>
                    <a:pt x="500" y="5083"/>
                    <a:pt x="429" y="4666"/>
                    <a:pt x="584" y="4392"/>
                  </a:cubicBezTo>
                  <a:cubicBezTo>
                    <a:pt x="738" y="4118"/>
                    <a:pt x="1060" y="3999"/>
                    <a:pt x="1369" y="3999"/>
                  </a:cubicBezTo>
                  <a:close/>
                  <a:moveTo>
                    <a:pt x="1898" y="0"/>
                  </a:moveTo>
                  <a:cubicBezTo>
                    <a:pt x="1877" y="0"/>
                    <a:pt x="1855" y="4"/>
                    <a:pt x="1834" y="11"/>
                  </a:cubicBezTo>
                  <a:cubicBezTo>
                    <a:pt x="1739" y="46"/>
                    <a:pt x="1679" y="154"/>
                    <a:pt x="1715" y="249"/>
                  </a:cubicBezTo>
                  <a:cubicBezTo>
                    <a:pt x="2001" y="1154"/>
                    <a:pt x="2215" y="2082"/>
                    <a:pt x="2334" y="3023"/>
                  </a:cubicBezTo>
                  <a:cubicBezTo>
                    <a:pt x="2382" y="3333"/>
                    <a:pt x="2405" y="3654"/>
                    <a:pt x="2393" y="3964"/>
                  </a:cubicBezTo>
                  <a:cubicBezTo>
                    <a:pt x="2239" y="3845"/>
                    <a:pt x="2060" y="3749"/>
                    <a:pt x="1858" y="3690"/>
                  </a:cubicBezTo>
                  <a:cubicBezTo>
                    <a:pt x="1708" y="3640"/>
                    <a:pt x="1541" y="3613"/>
                    <a:pt x="1372" y="3613"/>
                  </a:cubicBezTo>
                  <a:cubicBezTo>
                    <a:pt x="936" y="3613"/>
                    <a:pt x="482" y="3790"/>
                    <a:pt x="250" y="4202"/>
                  </a:cubicBezTo>
                  <a:cubicBezTo>
                    <a:pt x="0" y="4642"/>
                    <a:pt x="119" y="5261"/>
                    <a:pt x="524" y="5583"/>
                  </a:cubicBezTo>
                  <a:cubicBezTo>
                    <a:pt x="710" y="5725"/>
                    <a:pt x="936" y="5801"/>
                    <a:pt x="1182" y="5801"/>
                  </a:cubicBezTo>
                  <a:cubicBezTo>
                    <a:pt x="1266" y="5801"/>
                    <a:pt x="1353" y="5792"/>
                    <a:pt x="1441" y="5773"/>
                  </a:cubicBezTo>
                  <a:cubicBezTo>
                    <a:pt x="1870" y="5702"/>
                    <a:pt x="2274" y="5404"/>
                    <a:pt x="2489" y="5035"/>
                  </a:cubicBezTo>
                  <a:cubicBezTo>
                    <a:pt x="2548" y="4928"/>
                    <a:pt x="2596" y="4821"/>
                    <a:pt x="2632" y="4714"/>
                  </a:cubicBezTo>
                  <a:cubicBezTo>
                    <a:pt x="2715" y="4797"/>
                    <a:pt x="2774" y="4880"/>
                    <a:pt x="2846" y="4964"/>
                  </a:cubicBezTo>
                  <a:cubicBezTo>
                    <a:pt x="3763" y="6154"/>
                    <a:pt x="4310" y="7643"/>
                    <a:pt x="4382" y="9155"/>
                  </a:cubicBezTo>
                  <a:cubicBezTo>
                    <a:pt x="4394" y="9250"/>
                    <a:pt x="4477" y="9333"/>
                    <a:pt x="4572" y="9333"/>
                  </a:cubicBezTo>
                  <a:lnTo>
                    <a:pt x="4584" y="9333"/>
                  </a:lnTo>
                  <a:cubicBezTo>
                    <a:pt x="4691" y="9321"/>
                    <a:pt x="4775" y="9238"/>
                    <a:pt x="4763" y="9131"/>
                  </a:cubicBezTo>
                  <a:cubicBezTo>
                    <a:pt x="4691" y="7547"/>
                    <a:pt x="4108" y="5988"/>
                    <a:pt x="3144" y="4726"/>
                  </a:cubicBezTo>
                  <a:cubicBezTo>
                    <a:pt x="3036" y="4583"/>
                    <a:pt x="2893" y="4416"/>
                    <a:pt x="2751" y="4261"/>
                  </a:cubicBezTo>
                  <a:cubicBezTo>
                    <a:pt x="2810" y="3833"/>
                    <a:pt x="2774" y="3380"/>
                    <a:pt x="2715" y="2975"/>
                  </a:cubicBezTo>
                  <a:cubicBezTo>
                    <a:pt x="2596" y="2011"/>
                    <a:pt x="2370" y="1058"/>
                    <a:pt x="2084" y="130"/>
                  </a:cubicBezTo>
                  <a:cubicBezTo>
                    <a:pt x="2055" y="54"/>
                    <a:pt x="1981" y="0"/>
                    <a:pt x="18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76"/>
            <p:cNvSpPr/>
            <p:nvPr/>
          </p:nvSpPr>
          <p:spPr>
            <a:xfrm>
              <a:off x="1544225" y="3044625"/>
              <a:ext cx="82175" cy="83600"/>
            </a:xfrm>
            <a:custGeom>
              <a:rect b="b" l="l" r="r" t="t"/>
              <a:pathLst>
                <a:path extrusionOk="0" h="3344" w="3287">
                  <a:moveTo>
                    <a:pt x="212" y="1"/>
                  </a:moveTo>
                  <a:cubicBezTo>
                    <a:pt x="149" y="1"/>
                    <a:pt x="90" y="32"/>
                    <a:pt x="60" y="93"/>
                  </a:cubicBezTo>
                  <a:cubicBezTo>
                    <a:pt x="1" y="176"/>
                    <a:pt x="24" y="295"/>
                    <a:pt x="108" y="355"/>
                  </a:cubicBezTo>
                  <a:cubicBezTo>
                    <a:pt x="1251" y="1093"/>
                    <a:pt x="2215" y="2093"/>
                    <a:pt x="2906" y="3248"/>
                  </a:cubicBezTo>
                  <a:cubicBezTo>
                    <a:pt x="2941" y="3307"/>
                    <a:pt x="3001" y="3343"/>
                    <a:pt x="3072" y="3343"/>
                  </a:cubicBezTo>
                  <a:cubicBezTo>
                    <a:pt x="3108" y="3343"/>
                    <a:pt x="3132" y="3343"/>
                    <a:pt x="3168" y="3319"/>
                  </a:cubicBezTo>
                  <a:cubicBezTo>
                    <a:pt x="3263" y="3260"/>
                    <a:pt x="3287" y="3153"/>
                    <a:pt x="3239" y="3057"/>
                  </a:cubicBezTo>
                  <a:cubicBezTo>
                    <a:pt x="2513" y="1843"/>
                    <a:pt x="1501" y="795"/>
                    <a:pt x="322" y="33"/>
                  </a:cubicBezTo>
                  <a:cubicBezTo>
                    <a:pt x="287" y="11"/>
                    <a:pt x="249" y="1"/>
                    <a:pt x="2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76"/>
            <p:cNvSpPr/>
            <p:nvPr/>
          </p:nvSpPr>
          <p:spPr>
            <a:xfrm>
              <a:off x="1709425" y="3014125"/>
              <a:ext cx="9550" cy="9625"/>
            </a:xfrm>
            <a:custGeom>
              <a:rect b="b" l="l" r="r" t="t"/>
              <a:pathLst>
                <a:path extrusionOk="0" h="385" w="382">
                  <a:moveTo>
                    <a:pt x="186" y="0"/>
                  </a:moveTo>
                  <a:cubicBezTo>
                    <a:pt x="176" y="0"/>
                    <a:pt x="166" y="1"/>
                    <a:pt x="155" y="3"/>
                  </a:cubicBezTo>
                  <a:cubicBezTo>
                    <a:pt x="132" y="3"/>
                    <a:pt x="132" y="15"/>
                    <a:pt x="120" y="15"/>
                  </a:cubicBezTo>
                  <a:cubicBezTo>
                    <a:pt x="108" y="15"/>
                    <a:pt x="96" y="27"/>
                    <a:pt x="84" y="39"/>
                  </a:cubicBezTo>
                  <a:cubicBezTo>
                    <a:pt x="72" y="39"/>
                    <a:pt x="60" y="51"/>
                    <a:pt x="48" y="63"/>
                  </a:cubicBezTo>
                  <a:cubicBezTo>
                    <a:pt x="13" y="98"/>
                    <a:pt x="1" y="146"/>
                    <a:pt x="1" y="194"/>
                  </a:cubicBezTo>
                  <a:cubicBezTo>
                    <a:pt x="1" y="241"/>
                    <a:pt x="13" y="289"/>
                    <a:pt x="48" y="325"/>
                  </a:cubicBezTo>
                  <a:cubicBezTo>
                    <a:pt x="60" y="337"/>
                    <a:pt x="72" y="348"/>
                    <a:pt x="84" y="348"/>
                  </a:cubicBezTo>
                  <a:cubicBezTo>
                    <a:pt x="96" y="360"/>
                    <a:pt x="108" y="360"/>
                    <a:pt x="120" y="372"/>
                  </a:cubicBezTo>
                  <a:cubicBezTo>
                    <a:pt x="132" y="372"/>
                    <a:pt x="132" y="384"/>
                    <a:pt x="155" y="384"/>
                  </a:cubicBezTo>
                  <a:lnTo>
                    <a:pt x="227" y="384"/>
                  </a:lnTo>
                  <a:cubicBezTo>
                    <a:pt x="239" y="384"/>
                    <a:pt x="251" y="372"/>
                    <a:pt x="263" y="372"/>
                  </a:cubicBezTo>
                  <a:cubicBezTo>
                    <a:pt x="274" y="372"/>
                    <a:pt x="286" y="360"/>
                    <a:pt x="298" y="348"/>
                  </a:cubicBezTo>
                  <a:cubicBezTo>
                    <a:pt x="310" y="348"/>
                    <a:pt x="310" y="337"/>
                    <a:pt x="322" y="325"/>
                  </a:cubicBezTo>
                  <a:cubicBezTo>
                    <a:pt x="358" y="289"/>
                    <a:pt x="382" y="241"/>
                    <a:pt x="382" y="194"/>
                  </a:cubicBezTo>
                  <a:cubicBezTo>
                    <a:pt x="382" y="146"/>
                    <a:pt x="358" y="98"/>
                    <a:pt x="322" y="63"/>
                  </a:cubicBezTo>
                  <a:cubicBezTo>
                    <a:pt x="283" y="23"/>
                    <a:pt x="235" y="0"/>
                    <a:pt x="1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76"/>
            <p:cNvSpPr/>
            <p:nvPr/>
          </p:nvSpPr>
          <p:spPr>
            <a:xfrm>
              <a:off x="1710325" y="3026950"/>
              <a:ext cx="15800" cy="61075"/>
            </a:xfrm>
            <a:custGeom>
              <a:rect b="b" l="l" r="r" t="t"/>
              <a:pathLst>
                <a:path extrusionOk="0" h="2443" w="632">
                  <a:moveTo>
                    <a:pt x="209" y="1"/>
                  </a:moveTo>
                  <a:cubicBezTo>
                    <a:pt x="203" y="1"/>
                    <a:pt x="197" y="1"/>
                    <a:pt x="191" y="2"/>
                  </a:cubicBezTo>
                  <a:cubicBezTo>
                    <a:pt x="84" y="14"/>
                    <a:pt x="0" y="109"/>
                    <a:pt x="12" y="216"/>
                  </a:cubicBezTo>
                  <a:cubicBezTo>
                    <a:pt x="24" y="312"/>
                    <a:pt x="107" y="383"/>
                    <a:pt x="203" y="383"/>
                  </a:cubicBezTo>
                  <a:lnTo>
                    <a:pt x="227" y="383"/>
                  </a:lnTo>
                  <a:cubicBezTo>
                    <a:pt x="334" y="371"/>
                    <a:pt x="405" y="276"/>
                    <a:pt x="393" y="169"/>
                  </a:cubicBezTo>
                  <a:cubicBezTo>
                    <a:pt x="382" y="80"/>
                    <a:pt x="298" y="1"/>
                    <a:pt x="209" y="1"/>
                  </a:cubicBezTo>
                  <a:close/>
                  <a:moveTo>
                    <a:pt x="238" y="514"/>
                  </a:moveTo>
                  <a:cubicBezTo>
                    <a:pt x="131" y="526"/>
                    <a:pt x="60" y="621"/>
                    <a:pt x="72" y="728"/>
                  </a:cubicBezTo>
                  <a:cubicBezTo>
                    <a:pt x="84" y="824"/>
                    <a:pt x="167" y="907"/>
                    <a:pt x="262" y="907"/>
                  </a:cubicBezTo>
                  <a:lnTo>
                    <a:pt x="286" y="907"/>
                  </a:lnTo>
                  <a:cubicBezTo>
                    <a:pt x="393" y="895"/>
                    <a:pt x="465" y="800"/>
                    <a:pt x="453" y="693"/>
                  </a:cubicBezTo>
                  <a:cubicBezTo>
                    <a:pt x="441" y="586"/>
                    <a:pt x="346" y="514"/>
                    <a:pt x="238" y="514"/>
                  </a:cubicBezTo>
                  <a:close/>
                  <a:moveTo>
                    <a:pt x="321" y="1037"/>
                  </a:moveTo>
                  <a:cubicBezTo>
                    <a:pt x="314" y="1037"/>
                    <a:pt x="306" y="1037"/>
                    <a:pt x="298" y="1038"/>
                  </a:cubicBezTo>
                  <a:cubicBezTo>
                    <a:pt x="191" y="1050"/>
                    <a:pt x="119" y="1145"/>
                    <a:pt x="131" y="1252"/>
                  </a:cubicBezTo>
                  <a:cubicBezTo>
                    <a:pt x="143" y="1348"/>
                    <a:pt x="227" y="1419"/>
                    <a:pt x="322" y="1419"/>
                  </a:cubicBezTo>
                  <a:lnTo>
                    <a:pt x="346" y="1419"/>
                  </a:lnTo>
                  <a:cubicBezTo>
                    <a:pt x="453" y="1407"/>
                    <a:pt x="524" y="1312"/>
                    <a:pt x="512" y="1205"/>
                  </a:cubicBezTo>
                  <a:cubicBezTo>
                    <a:pt x="501" y="1105"/>
                    <a:pt x="419" y="1037"/>
                    <a:pt x="321" y="1037"/>
                  </a:cubicBezTo>
                  <a:close/>
                  <a:moveTo>
                    <a:pt x="378" y="1549"/>
                  </a:moveTo>
                  <a:cubicBezTo>
                    <a:pt x="371" y="1549"/>
                    <a:pt x="364" y="1549"/>
                    <a:pt x="358" y="1550"/>
                  </a:cubicBezTo>
                  <a:cubicBezTo>
                    <a:pt x="250" y="1562"/>
                    <a:pt x="179" y="1657"/>
                    <a:pt x="191" y="1764"/>
                  </a:cubicBezTo>
                  <a:cubicBezTo>
                    <a:pt x="203" y="1859"/>
                    <a:pt x="286" y="1931"/>
                    <a:pt x="381" y="1931"/>
                  </a:cubicBezTo>
                  <a:lnTo>
                    <a:pt x="393" y="1931"/>
                  </a:lnTo>
                  <a:cubicBezTo>
                    <a:pt x="500" y="1919"/>
                    <a:pt x="584" y="1824"/>
                    <a:pt x="572" y="1717"/>
                  </a:cubicBezTo>
                  <a:cubicBezTo>
                    <a:pt x="561" y="1627"/>
                    <a:pt x="477" y="1549"/>
                    <a:pt x="378" y="1549"/>
                  </a:cubicBezTo>
                  <a:close/>
                  <a:moveTo>
                    <a:pt x="435" y="2061"/>
                  </a:moveTo>
                  <a:cubicBezTo>
                    <a:pt x="429" y="2061"/>
                    <a:pt x="423" y="2061"/>
                    <a:pt x="417" y="2062"/>
                  </a:cubicBezTo>
                  <a:cubicBezTo>
                    <a:pt x="310" y="2074"/>
                    <a:pt x="227" y="2169"/>
                    <a:pt x="238" y="2276"/>
                  </a:cubicBezTo>
                  <a:cubicBezTo>
                    <a:pt x="250" y="2371"/>
                    <a:pt x="334" y="2443"/>
                    <a:pt x="429" y="2443"/>
                  </a:cubicBezTo>
                  <a:lnTo>
                    <a:pt x="453" y="2443"/>
                  </a:lnTo>
                  <a:cubicBezTo>
                    <a:pt x="560" y="2431"/>
                    <a:pt x="631" y="2336"/>
                    <a:pt x="619" y="2240"/>
                  </a:cubicBezTo>
                  <a:cubicBezTo>
                    <a:pt x="608" y="2140"/>
                    <a:pt x="524" y="2061"/>
                    <a:pt x="435" y="206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76"/>
            <p:cNvSpPr/>
            <p:nvPr/>
          </p:nvSpPr>
          <p:spPr>
            <a:xfrm>
              <a:off x="1717750" y="3091425"/>
              <a:ext cx="9550" cy="9700"/>
            </a:xfrm>
            <a:custGeom>
              <a:rect b="b" l="l" r="r" t="t"/>
              <a:pathLst>
                <a:path extrusionOk="0" h="388" w="382">
                  <a:moveTo>
                    <a:pt x="197" y="1"/>
                  </a:moveTo>
                  <a:cubicBezTo>
                    <a:pt x="147" y="1"/>
                    <a:pt x="96" y="19"/>
                    <a:pt x="61" y="54"/>
                  </a:cubicBezTo>
                  <a:cubicBezTo>
                    <a:pt x="25" y="90"/>
                    <a:pt x="1" y="138"/>
                    <a:pt x="1" y="197"/>
                  </a:cubicBezTo>
                  <a:cubicBezTo>
                    <a:pt x="1" y="245"/>
                    <a:pt x="25" y="292"/>
                    <a:pt x="61" y="328"/>
                  </a:cubicBezTo>
                  <a:cubicBezTo>
                    <a:pt x="96" y="364"/>
                    <a:pt x="144" y="388"/>
                    <a:pt x="191" y="388"/>
                  </a:cubicBezTo>
                  <a:cubicBezTo>
                    <a:pt x="239" y="388"/>
                    <a:pt x="299" y="364"/>
                    <a:pt x="334" y="328"/>
                  </a:cubicBezTo>
                  <a:cubicBezTo>
                    <a:pt x="370" y="292"/>
                    <a:pt x="382" y="245"/>
                    <a:pt x="382" y="197"/>
                  </a:cubicBezTo>
                  <a:cubicBezTo>
                    <a:pt x="382" y="138"/>
                    <a:pt x="370" y="90"/>
                    <a:pt x="334" y="54"/>
                  </a:cubicBezTo>
                  <a:cubicBezTo>
                    <a:pt x="299" y="19"/>
                    <a:pt x="248" y="1"/>
                    <a:pt x="1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76"/>
            <p:cNvSpPr/>
            <p:nvPr/>
          </p:nvSpPr>
          <p:spPr>
            <a:xfrm>
              <a:off x="1815400" y="3016300"/>
              <a:ext cx="104200" cy="131575"/>
            </a:xfrm>
            <a:custGeom>
              <a:rect b="b" l="l" r="r" t="t"/>
              <a:pathLst>
                <a:path extrusionOk="0" h="5263" w="4168">
                  <a:moveTo>
                    <a:pt x="3957" y="0"/>
                  </a:moveTo>
                  <a:cubicBezTo>
                    <a:pt x="3915" y="0"/>
                    <a:pt x="3871" y="15"/>
                    <a:pt x="3834" y="47"/>
                  </a:cubicBezTo>
                  <a:cubicBezTo>
                    <a:pt x="2191" y="1357"/>
                    <a:pt x="881" y="3071"/>
                    <a:pt x="36" y="5000"/>
                  </a:cubicBezTo>
                  <a:cubicBezTo>
                    <a:pt x="0" y="5095"/>
                    <a:pt x="48" y="5202"/>
                    <a:pt x="143" y="5250"/>
                  </a:cubicBezTo>
                  <a:cubicBezTo>
                    <a:pt x="167" y="5262"/>
                    <a:pt x="191" y="5262"/>
                    <a:pt x="215" y="5262"/>
                  </a:cubicBezTo>
                  <a:cubicBezTo>
                    <a:pt x="286" y="5262"/>
                    <a:pt x="357" y="5226"/>
                    <a:pt x="393" y="5143"/>
                  </a:cubicBezTo>
                  <a:cubicBezTo>
                    <a:pt x="1203" y="3274"/>
                    <a:pt x="2477" y="1619"/>
                    <a:pt x="4072" y="345"/>
                  </a:cubicBezTo>
                  <a:cubicBezTo>
                    <a:pt x="4156" y="273"/>
                    <a:pt x="4167" y="154"/>
                    <a:pt x="4096" y="71"/>
                  </a:cubicBezTo>
                  <a:cubicBezTo>
                    <a:pt x="4063" y="24"/>
                    <a:pt x="4011" y="0"/>
                    <a:pt x="39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76"/>
            <p:cNvSpPr/>
            <p:nvPr/>
          </p:nvSpPr>
          <p:spPr>
            <a:xfrm>
              <a:off x="1773125" y="3307825"/>
              <a:ext cx="183075" cy="266575"/>
            </a:xfrm>
            <a:custGeom>
              <a:rect b="b" l="l" r="r" t="t"/>
              <a:pathLst>
                <a:path extrusionOk="0" h="10663" w="7323">
                  <a:moveTo>
                    <a:pt x="5964" y="2584"/>
                  </a:moveTo>
                  <a:cubicBezTo>
                    <a:pt x="6369" y="2584"/>
                    <a:pt x="6818" y="2829"/>
                    <a:pt x="6894" y="3245"/>
                  </a:cubicBezTo>
                  <a:cubicBezTo>
                    <a:pt x="6930" y="3436"/>
                    <a:pt x="6847" y="3650"/>
                    <a:pt x="6680" y="3817"/>
                  </a:cubicBezTo>
                  <a:cubicBezTo>
                    <a:pt x="6514" y="3993"/>
                    <a:pt x="6275" y="4097"/>
                    <a:pt x="6051" y="4097"/>
                  </a:cubicBezTo>
                  <a:cubicBezTo>
                    <a:pt x="6018" y="4097"/>
                    <a:pt x="5986" y="4095"/>
                    <a:pt x="5954" y="4090"/>
                  </a:cubicBezTo>
                  <a:cubicBezTo>
                    <a:pt x="5477" y="4019"/>
                    <a:pt x="5061" y="3531"/>
                    <a:pt x="5013" y="2971"/>
                  </a:cubicBezTo>
                  <a:cubicBezTo>
                    <a:pt x="5299" y="2757"/>
                    <a:pt x="5573" y="2626"/>
                    <a:pt x="5858" y="2590"/>
                  </a:cubicBezTo>
                  <a:cubicBezTo>
                    <a:pt x="5893" y="2586"/>
                    <a:pt x="5929" y="2584"/>
                    <a:pt x="5964" y="2584"/>
                  </a:cubicBezTo>
                  <a:close/>
                  <a:moveTo>
                    <a:pt x="4241" y="6123"/>
                  </a:moveTo>
                  <a:cubicBezTo>
                    <a:pt x="4268" y="6123"/>
                    <a:pt x="4295" y="6124"/>
                    <a:pt x="4323" y="6126"/>
                  </a:cubicBezTo>
                  <a:cubicBezTo>
                    <a:pt x="4573" y="6150"/>
                    <a:pt x="4846" y="6305"/>
                    <a:pt x="4918" y="6567"/>
                  </a:cubicBezTo>
                  <a:cubicBezTo>
                    <a:pt x="4954" y="6746"/>
                    <a:pt x="4858" y="6900"/>
                    <a:pt x="4799" y="6972"/>
                  </a:cubicBezTo>
                  <a:cubicBezTo>
                    <a:pt x="4668" y="7127"/>
                    <a:pt x="4465" y="7222"/>
                    <a:pt x="4287" y="7222"/>
                  </a:cubicBezTo>
                  <a:cubicBezTo>
                    <a:pt x="3882" y="7198"/>
                    <a:pt x="3572" y="6829"/>
                    <a:pt x="3465" y="6472"/>
                  </a:cubicBezTo>
                  <a:cubicBezTo>
                    <a:pt x="3453" y="6436"/>
                    <a:pt x="3441" y="6388"/>
                    <a:pt x="3430" y="6341"/>
                  </a:cubicBezTo>
                  <a:cubicBezTo>
                    <a:pt x="3441" y="6341"/>
                    <a:pt x="3441" y="6341"/>
                    <a:pt x="3441" y="6329"/>
                  </a:cubicBezTo>
                  <a:cubicBezTo>
                    <a:pt x="3670" y="6231"/>
                    <a:pt x="3957" y="6123"/>
                    <a:pt x="4241" y="6123"/>
                  </a:cubicBezTo>
                  <a:close/>
                  <a:moveTo>
                    <a:pt x="6890" y="1"/>
                  </a:moveTo>
                  <a:cubicBezTo>
                    <a:pt x="6855" y="1"/>
                    <a:pt x="6820" y="10"/>
                    <a:pt x="6787" y="30"/>
                  </a:cubicBezTo>
                  <a:cubicBezTo>
                    <a:pt x="6275" y="376"/>
                    <a:pt x="5739" y="721"/>
                    <a:pt x="5323" y="1197"/>
                  </a:cubicBezTo>
                  <a:cubicBezTo>
                    <a:pt x="4882" y="1697"/>
                    <a:pt x="4632" y="2257"/>
                    <a:pt x="4620" y="2805"/>
                  </a:cubicBezTo>
                  <a:cubicBezTo>
                    <a:pt x="4525" y="2888"/>
                    <a:pt x="4418" y="2995"/>
                    <a:pt x="4323" y="3102"/>
                  </a:cubicBezTo>
                  <a:cubicBezTo>
                    <a:pt x="3811" y="3674"/>
                    <a:pt x="3418" y="4352"/>
                    <a:pt x="3191" y="5091"/>
                  </a:cubicBezTo>
                  <a:cubicBezTo>
                    <a:pt x="3060" y="5472"/>
                    <a:pt x="3013" y="5805"/>
                    <a:pt x="3025" y="6114"/>
                  </a:cubicBezTo>
                  <a:cubicBezTo>
                    <a:pt x="1417" y="6972"/>
                    <a:pt x="239" y="8639"/>
                    <a:pt x="12" y="10448"/>
                  </a:cubicBezTo>
                  <a:cubicBezTo>
                    <a:pt x="1" y="10544"/>
                    <a:pt x="72" y="10651"/>
                    <a:pt x="179" y="10663"/>
                  </a:cubicBezTo>
                  <a:lnTo>
                    <a:pt x="203" y="10663"/>
                  </a:lnTo>
                  <a:cubicBezTo>
                    <a:pt x="298" y="10663"/>
                    <a:pt x="382" y="10591"/>
                    <a:pt x="393" y="10496"/>
                  </a:cubicBezTo>
                  <a:cubicBezTo>
                    <a:pt x="608" y="8853"/>
                    <a:pt x="1644" y="7329"/>
                    <a:pt x="3084" y="6519"/>
                  </a:cubicBezTo>
                  <a:cubicBezTo>
                    <a:pt x="3084" y="6543"/>
                    <a:pt x="3096" y="6567"/>
                    <a:pt x="3096" y="6591"/>
                  </a:cubicBezTo>
                  <a:cubicBezTo>
                    <a:pt x="3263" y="7150"/>
                    <a:pt x="3739" y="7567"/>
                    <a:pt x="4263" y="7603"/>
                  </a:cubicBezTo>
                  <a:cubicBezTo>
                    <a:pt x="4275" y="7603"/>
                    <a:pt x="4287" y="7603"/>
                    <a:pt x="4299" y="7603"/>
                  </a:cubicBezTo>
                  <a:cubicBezTo>
                    <a:pt x="4596" y="7603"/>
                    <a:pt x="4890" y="7462"/>
                    <a:pt x="5096" y="7222"/>
                  </a:cubicBezTo>
                  <a:cubicBezTo>
                    <a:pt x="5275" y="6996"/>
                    <a:pt x="5346" y="6722"/>
                    <a:pt x="5287" y="6472"/>
                  </a:cubicBezTo>
                  <a:cubicBezTo>
                    <a:pt x="5192" y="6091"/>
                    <a:pt x="4811" y="5793"/>
                    <a:pt x="4358" y="5745"/>
                  </a:cubicBezTo>
                  <a:cubicBezTo>
                    <a:pt x="4312" y="5741"/>
                    <a:pt x="4267" y="5738"/>
                    <a:pt x="4221" y="5738"/>
                  </a:cubicBezTo>
                  <a:cubicBezTo>
                    <a:pt x="3925" y="5738"/>
                    <a:pt x="3643" y="5833"/>
                    <a:pt x="3406" y="5936"/>
                  </a:cubicBezTo>
                  <a:cubicBezTo>
                    <a:pt x="3418" y="5710"/>
                    <a:pt x="3465" y="5472"/>
                    <a:pt x="3549" y="5198"/>
                  </a:cubicBezTo>
                  <a:cubicBezTo>
                    <a:pt x="3763" y="4531"/>
                    <a:pt x="4132" y="3888"/>
                    <a:pt x="4608" y="3364"/>
                  </a:cubicBezTo>
                  <a:cubicBezTo>
                    <a:pt x="4632" y="3340"/>
                    <a:pt x="4656" y="3317"/>
                    <a:pt x="4680" y="3281"/>
                  </a:cubicBezTo>
                  <a:cubicBezTo>
                    <a:pt x="4834" y="3900"/>
                    <a:pt x="5323" y="4388"/>
                    <a:pt x="5906" y="4471"/>
                  </a:cubicBezTo>
                  <a:cubicBezTo>
                    <a:pt x="5953" y="4477"/>
                    <a:pt x="6000" y="4480"/>
                    <a:pt x="6048" y="4480"/>
                  </a:cubicBezTo>
                  <a:cubicBezTo>
                    <a:pt x="6376" y="4480"/>
                    <a:pt x="6715" y="4340"/>
                    <a:pt x="6954" y="4090"/>
                  </a:cubicBezTo>
                  <a:cubicBezTo>
                    <a:pt x="7216" y="3828"/>
                    <a:pt x="7323" y="3495"/>
                    <a:pt x="7263" y="3174"/>
                  </a:cubicBezTo>
                  <a:cubicBezTo>
                    <a:pt x="7165" y="2562"/>
                    <a:pt x="6535" y="2200"/>
                    <a:pt x="5963" y="2200"/>
                  </a:cubicBezTo>
                  <a:cubicBezTo>
                    <a:pt x="5911" y="2200"/>
                    <a:pt x="5861" y="2203"/>
                    <a:pt x="5811" y="2209"/>
                  </a:cubicBezTo>
                  <a:cubicBezTo>
                    <a:pt x="5549" y="2245"/>
                    <a:pt x="5299" y="2340"/>
                    <a:pt x="5049" y="2483"/>
                  </a:cubicBezTo>
                  <a:cubicBezTo>
                    <a:pt x="5132" y="2138"/>
                    <a:pt x="5323" y="1769"/>
                    <a:pt x="5608" y="1447"/>
                  </a:cubicBezTo>
                  <a:cubicBezTo>
                    <a:pt x="6001" y="1007"/>
                    <a:pt x="6501" y="673"/>
                    <a:pt x="7001" y="352"/>
                  </a:cubicBezTo>
                  <a:cubicBezTo>
                    <a:pt x="7097" y="292"/>
                    <a:pt x="7120" y="173"/>
                    <a:pt x="7061" y="90"/>
                  </a:cubicBezTo>
                  <a:cubicBezTo>
                    <a:pt x="7022" y="35"/>
                    <a:pt x="6957" y="1"/>
                    <a:pt x="68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76"/>
            <p:cNvSpPr/>
            <p:nvPr/>
          </p:nvSpPr>
          <p:spPr>
            <a:xfrm>
              <a:off x="1501375" y="3579325"/>
              <a:ext cx="9550" cy="9675"/>
            </a:xfrm>
            <a:custGeom>
              <a:rect b="b" l="l" r="r" t="t"/>
              <a:pathLst>
                <a:path extrusionOk="0" h="387" w="382">
                  <a:moveTo>
                    <a:pt x="184" y="1"/>
                  </a:moveTo>
                  <a:cubicBezTo>
                    <a:pt x="139" y="1"/>
                    <a:pt x="96" y="16"/>
                    <a:pt x="60" y="53"/>
                  </a:cubicBezTo>
                  <a:cubicBezTo>
                    <a:pt x="48" y="65"/>
                    <a:pt x="36" y="76"/>
                    <a:pt x="36" y="88"/>
                  </a:cubicBezTo>
                  <a:cubicBezTo>
                    <a:pt x="24" y="88"/>
                    <a:pt x="24" y="100"/>
                    <a:pt x="12" y="112"/>
                  </a:cubicBezTo>
                  <a:cubicBezTo>
                    <a:pt x="12" y="124"/>
                    <a:pt x="12" y="136"/>
                    <a:pt x="12" y="148"/>
                  </a:cubicBezTo>
                  <a:cubicBezTo>
                    <a:pt x="0" y="160"/>
                    <a:pt x="0" y="172"/>
                    <a:pt x="0" y="184"/>
                  </a:cubicBezTo>
                  <a:cubicBezTo>
                    <a:pt x="0" y="243"/>
                    <a:pt x="24" y="291"/>
                    <a:pt x="60" y="327"/>
                  </a:cubicBezTo>
                  <a:cubicBezTo>
                    <a:pt x="95" y="362"/>
                    <a:pt x="143" y="386"/>
                    <a:pt x="191" y="386"/>
                  </a:cubicBezTo>
                  <a:cubicBezTo>
                    <a:pt x="250" y="386"/>
                    <a:pt x="298" y="362"/>
                    <a:pt x="334" y="327"/>
                  </a:cubicBezTo>
                  <a:cubicBezTo>
                    <a:pt x="369" y="291"/>
                    <a:pt x="381" y="243"/>
                    <a:pt x="381" y="184"/>
                  </a:cubicBezTo>
                  <a:cubicBezTo>
                    <a:pt x="381" y="172"/>
                    <a:pt x="381" y="160"/>
                    <a:pt x="381" y="148"/>
                  </a:cubicBezTo>
                  <a:cubicBezTo>
                    <a:pt x="381" y="136"/>
                    <a:pt x="381" y="124"/>
                    <a:pt x="369" y="112"/>
                  </a:cubicBezTo>
                  <a:cubicBezTo>
                    <a:pt x="369" y="100"/>
                    <a:pt x="357" y="88"/>
                    <a:pt x="357" y="88"/>
                  </a:cubicBezTo>
                  <a:cubicBezTo>
                    <a:pt x="345" y="76"/>
                    <a:pt x="334" y="65"/>
                    <a:pt x="334" y="53"/>
                  </a:cubicBezTo>
                  <a:cubicBezTo>
                    <a:pt x="322" y="41"/>
                    <a:pt x="310" y="41"/>
                    <a:pt x="298" y="29"/>
                  </a:cubicBezTo>
                  <a:cubicBezTo>
                    <a:pt x="286" y="29"/>
                    <a:pt x="274" y="17"/>
                    <a:pt x="262" y="17"/>
                  </a:cubicBezTo>
                  <a:cubicBezTo>
                    <a:pt x="250" y="5"/>
                    <a:pt x="250" y="5"/>
                    <a:pt x="226" y="5"/>
                  </a:cubicBezTo>
                  <a:cubicBezTo>
                    <a:pt x="212" y="2"/>
                    <a:pt x="198" y="1"/>
                    <a:pt x="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76"/>
            <p:cNvSpPr/>
            <p:nvPr/>
          </p:nvSpPr>
          <p:spPr>
            <a:xfrm>
              <a:off x="1512375" y="3547725"/>
              <a:ext cx="59250" cy="34125"/>
            </a:xfrm>
            <a:custGeom>
              <a:rect b="b" l="l" r="r" t="t"/>
              <a:pathLst>
                <a:path extrusionOk="0" h="1365" w="2370">
                  <a:moveTo>
                    <a:pt x="2162" y="0"/>
                  </a:moveTo>
                  <a:cubicBezTo>
                    <a:pt x="2136" y="0"/>
                    <a:pt x="2110" y="6"/>
                    <a:pt x="2084" y="19"/>
                  </a:cubicBezTo>
                  <a:cubicBezTo>
                    <a:pt x="1989" y="55"/>
                    <a:pt x="1941" y="174"/>
                    <a:pt x="1977" y="269"/>
                  </a:cubicBezTo>
                  <a:cubicBezTo>
                    <a:pt x="2013" y="340"/>
                    <a:pt x="2084" y="388"/>
                    <a:pt x="2156" y="388"/>
                  </a:cubicBezTo>
                  <a:cubicBezTo>
                    <a:pt x="2180" y="388"/>
                    <a:pt x="2203" y="376"/>
                    <a:pt x="2227" y="364"/>
                  </a:cubicBezTo>
                  <a:cubicBezTo>
                    <a:pt x="2334" y="328"/>
                    <a:pt x="2370" y="209"/>
                    <a:pt x="2334" y="114"/>
                  </a:cubicBezTo>
                  <a:cubicBezTo>
                    <a:pt x="2299" y="44"/>
                    <a:pt x="2233" y="0"/>
                    <a:pt x="2162" y="0"/>
                  </a:cubicBezTo>
                  <a:close/>
                  <a:moveTo>
                    <a:pt x="1658" y="220"/>
                  </a:moveTo>
                  <a:cubicBezTo>
                    <a:pt x="1634" y="220"/>
                    <a:pt x="1609" y="224"/>
                    <a:pt x="1584" y="233"/>
                  </a:cubicBezTo>
                  <a:cubicBezTo>
                    <a:pt x="1489" y="281"/>
                    <a:pt x="1441" y="400"/>
                    <a:pt x="1489" y="495"/>
                  </a:cubicBezTo>
                  <a:cubicBezTo>
                    <a:pt x="1513" y="567"/>
                    <a:pt x="1584" y="602"/>
                    <a:pt x="1656" y="602"/>
                  </a:cubicBezTo>
                  <a:cubicBezTo>
                    <a:pt x="1691" y="602"/>
                    <a:pt x="1715" y="602"/>
                    <a:pt x="1739" y="590"/>
                  </a:cubicBezTo>
                  <a:cubicBezTo>
                    <a:pt x="1834" y="543"/>
                    <a:pt x="1882" y="424"/>
                    <a:pt x="1834" y="328"/>
                  </a:cubicBezTo>
                  <a:cubicBezTo>
                    <a:pt x="1799" y="258"/>
                    <a:pt x="1730" y="220"/>
                    <a:pt x="1658" y="220"/>
                  </a:cubicBezTo>
                  <a:close/>
                  <a:moveTo>
                    <a:pt x="1164" y="453"/>
                  </a:moveTo>
                  <a:cubicBezTo>
                    <a:pt x="1137" y="453"/>
                    <a:pt x="1110" y="459"/>
                    <a:pt x="1084" y="471"/>
                  </a:cubicBezTo>
                  <a:cubicBezTo>
                    <a:pt x="989" y="519"/>
                    <a:pt x="953" y="638"/>
                    <a:pt x="1001" y="733"/>
                  </a:cubicBezTo>
                  <a:cubicBezTo>
                    <a:pt x="1037" y="805"/>
                    <a:pt x="1096" y="840"/>
                    <a:pt x="1167" y="840"/>
                  </a:cubicBezTo>
                  <a:cubicBezTo>
                    <a:pt x="1203" y="840"/>
                    <a:pt x="1227" y="829"/>
                    <a:pt x="1263" y="817"/>
                  </a:cubicBezTo>
                  <a:cubicBezTo>
                    <a:pt x="1346" y="769"/>
                    <a:pt x="1394" y="662"/>
                    <a:pt x="1346" y="567"/>
                  </a:cubicBezTo>
                  <a:cubicBezTo>
                    <a:pt x="1311" y="497"/>
                    <a:pt x="1238" y="453"/>
                    <a:pt x="1164" y="453"/>
                  </a:cubicBezTo>
                  <a:close/>
                  <a:moveTo>
                    <a:pt x="687" y="712"/>
                  </a:moveTo>
                  <a:cubicBezTo>
                    <a:pt x="656" y="712"/>
                    <a:pt x="625" y="719"/>
                    <a:pt x="596" y="733"/>
                  </a:cubicBezTo>
                  <a:cubicBezTo>
                    <a:pt x="501" y="781"/>
                    <a:pt x="477" y="900"/>
                    <a:pt x="525" y="995"/>
                  </a:cubicBezTo>
                  <a:cubicBezTo>
                    <a:pt x="560" y="1055"/>
                    <a:pt x="620" y="1090"/>
                    <a:pt x="691" y="1090"/>
                  </a:cubicBezTo>
                  <a:cubicBezTo>
                    <a:pt x="715" y="1090"/>
                    <a:pt x="751" y="1090"/>
                    <a:pt x="786" y="1067"/>
                  </a:cubicBezTo>
                  <a:cubicBezTo>
                    <a:pt x="882" y="1019"/>
                    <a:pt x="906" y="900"/>
                    <a:pt x="858" y="805"/>
                  </a:cubicBezTo>
                  <a:cubicBezTo>
                    <a:pt x="825" y="747"/>
                    <a:pt x="757" y="712"/>
                    <a:pt x="687" y="712"/>
                  </a:cubicBezTo>
                  <a:close/>
                  <a:moveTo>
                    <a:pt x="222" y="978"/>
                  </a:moveTo>
                  <a:cubicBezTo>
                    <a:pt x="188" y="978"/>
                    <a:pt x="152" y="987"/>
                    <a:pt x="120" y="1007"/>
                  </a:cubicBezTo>
                  <a:cubicBezTo>
                    <a:pt x="24" y="1055"/>
                    <a:pt x="1" y="1174"/>
                    <a:pt x="48" y="1269"/>
                  </a:cubicBezTo>
                  <a:cubicBezTo>
                    <a:pt x="84" y="1329"/>
                    <a:pt x="155" y="1364"/>
                    <a:pt x="215" y="1364"/>
                  </a:cubicBezTo>
                  <a:cubicBezTo>
                    <a:pt x="251" y="1364"/>
                    <a:pt x="286" y="1352"/>
                    <a:pt x="310" y="1329"/>
                  </a:cubicBezTo>
                  <a:cubicBezTo>
                    <a:pt x="405" y="1281"/>
                    <a:pt x="441" y="1162"/>
                    <a:pt x="382" y="1067"/>
                  </a:cubicBezTo>
                  <a:cubicBezTo>
                    <a:pt x="350" y="1012"/>
                    <a:pt x="288" y="978"/>
                    <a:pt x="222" y="97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76"/>
            <p:cNvSpPr/>
            <p:nvPr/>
          </p:nvSpPr>
          <p:spPr>
            <a:xfrm>
              <a:off x="1574000" y="3542725"/>
              <a:ext cx="9850" cy="9650"/>
            </a:xfrm>
            <a:custGeom>
              <a:rect b="b" l="l" r="r" t="t"/>
              <a:pathLst>
                <a:path extrusionOk="0" h="386" w="394">
                  <a:moveTo>
                    <a:pt x="204" y="0"/>
                  </a:moveTo>
                  <a:cubicBezTo>
                    <a:pt x="188" y="0"/>
                    <a:pt x="172" y="2"/>
                    <a:pt x="155" y="5"/>
                  </a:cubicBezTo>
                  <a:cubicBezTo>
                    <a:pt x="143" y="5"/>
                    <a:pt x="131" y="5"/>
                    <a:pt x="119" y="16"/>
                  </a:cubicBezTo>
                  <a:cubicBezTo>
                    <a:pt x="107" y="16"/>
                    <a:pt x="96" y="16"/>
                    <a:pt x="96" y="28"/>
                  </a:cubicBezTo>
                  <a:cubicBezTo>
                    <a:pt x="84" y="40"/>
                    <a:pt x="72" y="40"/>
                    <a:pt x="60" y="52"/>
                  </a:cubicBezTo>
                  <a:cubicBezTo>
                    <a:pt x="24" y="88"/>
                    <a:pt x="0" y="136"/>
                    <a:pt x="0" y="183"/>
                  </a:cubicBezTo>
                  <a:cubicBezTo>
                    <a:pt x="0" y="243"/>
                    <a:pt x="24" y="290"/>
                    <a:pt x="60" y="326"/>
                  </a:cubicBezTo>
                  <a:cubicBezTo>
                    <a:pt x="72" y="338"/>
                    <a:pt x="84" y="338"/>
                    <a:pt x="96" y="350"/>
                  </a:cubicBezTo>
                  <a:cubicBezTo>
                    <a:pt x="96" y="350"/>
                    <a:pt x="107" y="362"/>
                    <a:pt x="119" y="362"/>
                  </a:cubicBezTo>
                  <a:cubicBezTo>
                    <a:pt x="131" y="374"/>
                    <a:pt x="143" y="374"/>
                    <a:pt x="155" y="374"/>
                  </a:cubicBezTo>
                  <a:cubicBezTo>
                    <a:pt x="167" y="374"/>
                    <a:pt x="179" y="386"/>
                    <a:pt x="191" y="386"/>
                  </a:cubicBezTo>
                  <a:cubicBezTo>
                    <a:pt x="250" y="386"/>
                    <a:pt x="298" y="362"/>
                    <a:pt x="334" y="326"/>
                  </a:cubicBezTo>
                  <a:cubicBezTo>
                    <a:pt x="369" y="290"/>
                    <a:pt x="393" y="243"/>
                    <a:pt x="393" y="183"/>
                  </a:cubicBezTo>
                  <a:cubicBezTo>
                    <a:pt x="393" y="136"/>
                    <a:pt x="369" y="88"/>
                    <a:pt x="334" y="52"/>
                  </a:cubicBezTo>
                  <a:cubicBezTo>
                    <a:pt x="297" y="16"/>
                    <a:pt x="254" y="0"/>
                    <a:pt x="2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76"/>
            <p:cNvSpPr/>
            <p:nvPr/>
          </p:nvSpPr>
          <p:spPr>
            <a:xfrm>
              <a:off x="1577275" y="3631975"/>
              <a:ext cx="9550" cy="9700"/>
            </a:xfrm>
            <a:custGeom>
              <a:rect b="b" l="l" r="r" t="t"/>
              <a:pathLst>
                <a:path extrusionOk="0" h="388" w="382">
                  <a:moveTo>
                    <a:pt x="191" y="1"/>
                  </a:moveTo>
                  <a:cubicBezTo>
                    <a:pt x="143" y="1"/>
                    <a:pt x="95" y="18"/>
                    <a:pt x="60" y="54"/>
                  </a:cubicBezTo>
                  <a:cubicBezTo>
                    <a:pt x="24" y="90"/>
                    <a:pt x="0" y="137"/>
                    <a:pt x="0" y="185"/>
                  </a:cubicBezTo>
                  <a:cubicBezTo>
                    <a:pt x="0" y="197"/>
                    <a:pt x="0" y="221"/>
                    <a:pt x="0" y="233"/>
                  </a:cubicBezTo>
                  <a:cubicBezTo>
                    <a:pt x="0" y="245"/>
                    <a:pt x="12" y="256"/>
                    <a:pt x="12" y="268"/>
                  </a:cubicBezTo>
                  <a:cubicBezTo>
                    <a:pt x="24" y="280"/>
                    <a:pt x="24" y="280"/>
                    <a:pt x="36" y="292"/>
                  </a:cubicBezTo>
                  <a:cubicBezTo>
                    <a:pt x="36" y="304"/>
                    <a:pt x="48" y="316"/>
                    <a:pt x="60" y="328"/>
                  </a:cubicBezTo>
                  <a:cubicBezTo>
                    <a:pt x="95" y="364"/>
                    <a:pt x="143" y="387"/>
                    <a:pt x="191" y="387"/>
                  </a:cubicBezTo>
                  <a:cubicBezTo>
                    <a:pt x="238" y="387"/>
                    <a:pt x="286" y="364"/>
                    <a:pt x="322" y="328"/>
                  </a:cubicBezTo>
                  <a:cubicBezTo>
                    <a:pt x="334" y="316"/>
                    <a:pt x="346" y="304"/>
                    <a:pt x="346" y="292"/>
                  </a:cubicBezTo>
                  <a:cubicBezTo>
                    <a:pt x="357" y="280"/>
                    <a:pt x="369" y="280"/>
                    <a:pt x="369" y="268"/>
                  </a:cubicBezTo>
                  <a:cubicBezTo>
                    <a:pt x="369" y="256"/>
                    <a:pt x="381" y="245"/>
                    <a:pt x="381" y="233"/>
                  </a:cubicBezTo>
                  <a:cubicBezTo>
                    <a:pt x="381" y="221"/>
                    <a:pt x="381" y="197"/>
                    <a:pt x="381" y="185"/>
                  </a:cubicBezTo>
                  <a:cubicBezTo>
                    <a:pt x="381" y="137"/>
                    <a:pt x="357" y="90"/>
                    <a:pt x="322" y="54"/>
                  </a:cubicBezTo>
                  <a:cubicBezTo>
                    <a:pt x="286" y="18"/>
                    <a:pt x="238"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76"/>
            <p:cNvSpPr/>
            <p:nvPr/>
          </p:nvSpPr>
          <p:spPr>
            <a:xfrm>
              <a:off x="1585300" y="3600300"/>
              <a:ext cx="27700" cy="30650"/>
            </a:xfrm>
            <a:custGeom>
              <a:rect b="b" l="l" r="r" t="t"/>
              <a:pathLst>
                <a:path extrusionOk="0" h="1226" w="1108">
                  <a:moveTo>
                    <a:pt x="894" y="0"/>
                  </a:moveTo>
                  <a:cubicBezTo>
                    <a:pt x="839" y="0"/>
                    <a:pt x="784" y="24"/>
                    <a:pt x="751" y="71"/>
                  </a:cubicBezTo>
                  <a:cubicBezTo>
                    <a:pt x="679" y="154"/>
                    <a:pt x="691" y="273"/>
                    <a:pt x="775" y="345"/>
                  </a:cubicBezTo>
                  <a:cubicBezTo>
                    <a:pt x="810" y="369"/>
                    <a:pt x="858" y="380"/>
                    <a:pt x="894" y="380"/>
                  </a:cubicBezTo>
                  <a:cubicBezTo>
                    <a:pt x="953" y="380"/>
                    <a:pt x="1013" y="357"/>
                    <a:pt x="1048" y="309"/>
                  </a:cubicBezTo>
                  <a:cubicBezTo>
                    <a:pt x="1108" y="226"/>
                    <a:pt x="1096" y="107"/>
                    <a:pt x="1013" y="47"/>
                  </a:cubicBezTo>
                  <a:cubicBezTo>
                    <a:pt x="981" y="16"/>
                    <a:pt x="938" y="0"/>
                    <a:pt x="894" y="0"/>
                  </a:cubicBezTo>
                  <a:close/>
                  <a:moveTo>
                    <a:pt x="555" y="417"/>
                  </a:moveTo>
                  <a:cubicBezTo>
                    <a:pt x="500" y="417"/>
                    <a:pt x="445" y="441"/>
                    <a:pt x="406" y="488"/>
                  </a:cubicBezTo>
                  <a:cubicBezTo>
                    <a:pt x="334" y="571"/>
                    <a:pt x="346" y="690"/>
                    <a:pt x="429" y="761"/>
                  </a:cubicBezTo>
                  <a:cubicBezTo>
                    <a:pt x="465" y="785"/>
                    <a:pt x="513" y="809"/>
                    <a:pt x="548" y="809"/>
                  </a:cubicBezTo>
                  <a:cubicBezTo>
                    <a:pt x="608" y="809"/>
                    <a:pt x="667" y="785"/>
                    <a:pt x="703" y="738"/>
                  </a:cubicBezTo>
                  <a:cubicBezTo>
                    <a:pt x="775" y="654"/>
                    <a:pt x="763" y="535"/>
                    <a:pt x="679" y="464"/>
                  </a:cubicBezTo>
                  <a:cubicBezTo>
                    <a:pt x="642" y="432"/>
                    <a:pt x="599" y="417"/>
                    <a:pt x="555" y="417"/>
                  </a:cubicBezTo>
                  <a:close/>
                  <a:moveTo>
                    <a:pt x="217" y="843"/>
                  </a:moveTo>
                  <a:cubicBezTo>
                    <a:pt x="160" y="843"/>
                    <a:pt x="102" y="868"/>
                    <a:pt x="60" y="916"/>
                  </a:cubicBezTo>
                  <a:cubicBezTo>
                    <a:pt x="1" y="1000"/>
                    <a:pt x="13" y="1119"/>
                    <a:pt x="96" y="1190"/>
                  </a:cubicBezTo>
                  <a:cubicBezTo>
                    <a:pt x="132" y="1214"/>
                    <a:pt x="167" y="1226"/>
                    <a:pt x="215" y="1226"/>
                  </a:cubicBezTo>
                  <a:cubicBezTo>
                    <a:pt x="275" y="1226"/>
                    <a:pt x="322" y="1202"/>
                    <a:pt x="358" y="1154"/>
                  </a:cubicBezTo>
                  <a:cubicBezTo>
                    <a:pt x="429" y="1071"/>
                    <a:pt x="417" y="952"/>
                    <a:pt x="334" y="881"/>
                  </a:cubicBezTo>
                  <a:cubicBezTo>
                    <a:pt x="299" y="856"/>
                    <a:pt x="258" y="843"/>
                    <a:pt x="217" y="84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76"/>
            <p:cNvSpPr/>
            <p:nvPr/>
          </p:nvSpPr>
          <p:spPr>
            <a:xfrm>
              <a:off x="1611500" y="3589625"/>
              <a:ext cx="9550" cy="9775"/>
            </a:xfrm>
            <a:custGeom>
              <a:rect b="b" l="l" r="r" t="t"/>
              <a:pathLst>
                <a:path extrusionOk="0" h="391" w="382">
                  <a:moveTo>
                    <a:pt x="191" y="1"/>
                  </a:moveTo>
                  <a:cubicBezTo>
                    <a:pt x="179" y="1"/>
                    <a:pt x="167" y="4"/>
                    <a:pt x="155" y="10"/>
                  </a:cubicBezTo>
                  <a:cubicBezTo>
                    <a:pt x="143" y="10"/>
                    <a:pt x="131" y="10"/>
                    <a:pt x="120" y="22"/>
                  </a:cubicBezTo>
                  <a:cubicBezTo>
                    <a:pt x="108" y="22"/>
                    <a:pt x="96" y="34"/>
                    <a:pt x="84" y="34"/>
                  </a:cubicBezTo>
                  <a:cubicBezTo>
                    <a:pt x="72" y="45"/>
                    <a:pt x="60" y="45"/>
                    <a:pt x="60" y="57"/>
                  </a:cubicBezTo>
                  <a:cubicBezTo>
                    <a:pt x="24" y="93"/>
                    <a:pt x="0" y="141"/>
                    <a:pt x="0" y="200"/>
                  </a:cubicBezTo>
                  <a:cubicBezTo>
                    <a:pt x="0" y="248"/>
                    <a:pt x="24" y="296"/>
                    <a:pt x="60" y="331"/>
                  </a:cubicBezTo>
                  <a:cubicBezTo>
                    <a:pt x="60" y="343"/>
                    <a:pt x="72" y="343"/>
                    <a:pt x="84" y="355"/>
                  </a:cubicBezTo>
                  <a:cubicBezTo>
                    <a:pt x="96" y="355"/>
                    <a:pt x="108" y="367"/>
                    <a:pt x="120" y="367"/>
                  </a:cubicBezTo>
                  <a:cubicBezTo>
                    <a:pt x="131" y="379"/>
                    <a:pt x="143" y="379"/>
                    <a:pt x="155" y="379"/>
                  </a:cubicBezTo>
                  <a:cubicBezTo>
                    <a:pt x="167" y="391"/>
                    <a:pt x="179" y="391"/>
                    <a:pt x="191" y="391"/>
                  </a:cubicBezTo>
                  <a:cubicBezTo>
                    <a:pt x="203" y="391"/>
                    <a:pt x="215" y="391"/>
                    <a:pt x="227" y="379"/>
                  </a:cubicBezTo>
                  <a:cubicBezTo>
                    <a:pt x="239" y="379"/>
                    <a:pt x="250" y="379"/>
                    <a:pt x="262" y="367"/>
                  </a:cubicBezTo>
                  <a:cubicBezTo>
                    <a:pt x="274" y="367"/>
                    <a:pt x="286" y="355"/>
                    <a:pt x="298" y="355"/>
                  </a:cubicBezTo>
                  <a:cubicBezTo>
                    <a:pt x="310" y="343"/>
                    <a:pt x="322" y="343"/>
                    <a:pt x="322" y="331"/>
                  </a:cubicBezTo>
                  <a:cubicBezTo>
                    <a:pt x="358" y="296"/>
                    <a:pt x="381" y="248"/>
                    <a:pt x="381" y="200"/>
                  </a:cubicBezTo>
                  <a:cubicBezTo>
                    <a:pt x="381" y="141"/>
                    <a:pt x="358" y="93"/>
                    <a:pt x="322" y="57"/>
                  </a:cubicBezTo>
                  <a:cubicBezTo>
                    <a:pt x="322" y="45"/>
                    <a:pt x="310" y="45"/>
                    <a:pt x="298" y="34"/>
                  </a:cubicBezTo>
                  <a:cubicBezTo>
                    <a:pt x="286" y="34"/>
                    <a:pt x="274" y="22"/>
                    <a:pt x="262" y="22"/>
                  </a:cubicBezTo>
                  <a:cubicBezTo>
                    <a:pt x="250" y="10"/>
                    <a:pt x="239" y="10"/>
                    <a:pt x="227" y="10"/>
                  </a:cubicBezTo>
                  <a:cubicBezTo>
                    <a:pt x="215" y="4"/>
                    <a:pt x="203"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76"/>
            <p:cNvSpPr/>
            <p:nvPr/>
          </p:nvSpPr>
          <p:spPr>
            <a:xfrm>
              <a:off x="1627575" y="2951100"/>
              <a:ext cx="44375" cy="145875"/>
            </a:xfrm>
            <a:custGeom>
              <a:rect b="b" l="l" r="r" t="t"/>
              <a:pathLst>
                <a:path extrusionOk="0" h="5835" w="1775">
                  <a:moveTo>
                    <a:pt x="214" y="0"/>
                  </a:moveTo>
                  <a:cubicBezTo>
                    <a:pt x="191" y="0"/>
                    <a:pt x="167" y="4"/>
                    <a:pt x="143" y="12"/>
                  </a:cubicBezTo>
                  <a:cubicBezTo>
                    <a:pt x="48" y="48"/>
                    <a:pt x="0" y="155"/>
                    <a:pt x="36" y="250"/>
                  </a:cubicBezTo>
                  <a:cubicBezTo>
                    <a:pt x="60" y="333"/>
                    <a:pt x="131" y="381"/>
                    <a:pt x="215" y="381"/>
                  </a:cubicBezTo>
                  <a:cubicBezTo>
                    <a:pt x="239" y="381"/>
                    <a:pt x="250" y="381"/>
                    <a:pt x="274" y="369"/>
                  </a:cubicBezTo>
                  <a:cubicBezTo>
                    <a:pt x="381" y="333"/>
                    <a:pt x="429" y="226"/>
                    <a:pt x="393" y="131"/>
                  </a:cubicBezTo>
                  <a:cubicBezTo>
                    <a:pt x="365" y="48"/>
                    <a:pt x="294" y="0"/>
                    <a:pt x="214" y="0"/>
                  </a:cubicBezTo>
                  <a:close/>
                  <a:moveTo>
                    <a:pt x="379" y="478"/>
                  </a:moveTo>
                  <a:cubicBezTo>
                    <a:pt x="360" y="478"/>
                    <a:pt x="341" y="481"/>
                    <a:pt x="322" y="488"/>
                  </a:cubicBezTo>
                  <a:cubicBezTo>
                    <a:pt x="215" y="524"/>
                    <a:pt x="167" y="631"/>
                    <a:pt x="191" y="738"/>
                  </a:cubicBezTo>
                  <a:cubicBezTo>
                    <a:pt x="227" y="810"/>
                    <a:pt x="298" y="869"/>
                    <a:pt x="381" y="869"/>
                  </a:cubicBezTo>
                  <a:cubicBezTo>
                    <a:pt x="393" y="869"/>
                    <a:pt x="417" y="857"/>
                    <a:pt x="441" y="857"/>
                  </a:cubicBezTo>
                  <a:cubicBezTo>
                    <a:pt x="536" y="822"/>
                    <a:pt x="596" y="714"/>
                    <a:pt x="560" y="619"/>
                  </a:cubicBezTo>
                  <a:cubicBezTo>
                    <a:pt x="531" y="533"/>
                    <a:pt x="457" y="478"/>
                    <a:pt x="379" y="478"/>
                  </a:cubicBezTo>
                  <a:close/>
                  <a:moveTo>
                    <a:pt x="526" y="970"/>
                  </a:moveTo>
                  <a:cubicBezTo>
                    <a:pt x="510" y="970"/>
                    <a:pt x="493" y="972"/>
                    <a:pt x="477" y="976"/>
                  </a:cubicBezTo>
                  <a:cubicBezTo>
                    <a:pt x="381" y="1012"/>
                    <a:pt x="322" y="1119"/>
                    <a:pt x="346" y="1214"/>
                  </a:cubicBezTo>
                  <a:cubicBezTo>
                    <a:pt x="381" y="1298"/>
                    <a:pt x="453" y="1357"/>
                    <a:pt x="536" y="1357"/>
                  </a:cubicBezTo>
                  <a:cubicBezTo>
                    <a:pt x="548" y="1357"/>
                    <a:pt x="572" y="1345"/>
                    <a:pt x="596" y="1345"/>
                  </a:cubicBezTo>
                  <a:cubicBezTo>
                    <a:pt x="691" y="1310"/>
                    <a:pt x="750" y="1203"/>
                    <a:pt x="715" y="1107"/>
                  </a:cubicBezTo>
                  <a:cubicBezTo>
                    <a:pt x="695" y="1018"/>
                    <a:pt x="609" y="970"/>
                    <a:pt x="526" y="970"/>
                  </a:cubicBezTo>
                  <a:close/>
                  <a:moveTo>
                    <a:pt x="675" y="1459"/>
                  </a:moveTo>
                  <a:cubicBezTo>
                    <a:pt x="660" y="1459"/>
                    <a:pt x="646" y="1461"/>
                    <a:pt x="631" y="1464"/>
                  </a:cubicBezTo>
                  <a:cubicBezTo>
                    <a:pt x="524" y="1500"/>
                    <a:pt x="465" y="1607"/>
                    <a:pt x="500" y="1703"/>
                  </a:cubicBezTo>
                  <a:cubicBezTo>
                    <a:pt x="524" y="1786"/>
                    <a:pt x="596" y="1845"/>
                    <a:pt x="679" y="1845"/>
                  </a:cubicBezTo>
                  <a:cubicBezTo>
                    <a:pt x="703" y="1845"/>
                    <a:pt x="715" y="1845"/>
                    <a:pt x="739" y="1834"/>
                  </a:cubicBezTo>
                  <a:cubicBezTo>
                    <a:pt x="834" y="1810"/>
                    <a:pt x="893" y="1703"/>
                    <a:pt x="870" y="1595"/>
                  </a:cubicBezTo>
                  <a:cubicBezTo>
                    <a:pt x="839" y="1514"/>
                    <a:pt x="757" y="1459"/>
                    <a:pt x="675" y="1459"/>
                  </a:cubicBezTo>
                  <a:close/>
                  <a:moveTo>
                    <a:pt x="817" y="1947"/>
                  </a:moveTo>
                  <a:cubicBezTo>
                    <a:pt x="803" y="1947"/>
                    <a:pt x="788" y="1949"/>
                    <a:pt x="774" y="1953"/>
                  </a:cubicBezTo>
                  <a:cubicBezTo>
                    <a:pt x="667" y="1988"/>
                    <a:pt x="608" y="2096"/>
                    <a:pt x="643" y="2191"/>
                  </a:cubicBezTo>
                  <a:cubicBezTo>
                    <a:pt x="655" y="2274"/>
                    <a:pt x="739" y="2334"/>
                    <a:pt x="822" y="2334"/>
                  </a:cubicBezTo>
                  <a:lnTo>
                    <a:pt x="870" y="2334"/>
                  </a:lnTo>
                  <a:cubicBezTo>
                    <a:pt x="977" y="2298"/>
                    <a:pt x="1036" y="2191"/>
                    <a:pt x="1012" y="2096"/>
                  </a:cubicBezTo>
                  <a:cubicBezTo>
                    <a:pt x="982" y="2004"/>
                    <a:pt x="900" y="1947"/>
                    <a:pt x="817" y="1947"/>
                  </a:cubicBezTo>
                  <a:close/>
                  <a:moveTo>
                    <a:pt x="952" y="2447"/>
                  </a:moveTo>
                  <a:cubicBezTo>
                    <a:pt x="937" y="2447"/>
                    <a:pt x="921" y="2449"/>
                    <a:pt x="905" y="2453"/>
                  </a:cubicBezTo>
                  <a:cubicBezTo>
                    <a:pt x="810" y="2477"/>
                    <a:pt x="739" y="2584"/>
                    <a:pt x="774" y="2691"/>
                  </a:cubicBezTo>
                  <a:cubicBezTo>
                    <a:pt x="786" y="2774"/>
                    <a:pt x="870" y="2834"/>
                    <a:pt x="953" y="2834"/>
                  </a:cubicBezTo>
                  <a:cubicBezTo>
                    <a:pt x="977" y="2834"/>
                    <a:pt x="989" y="2834"/>
                    <a:pt x="1001" y="2822"/>
                  </a:cubicBezTo>
                  <a:cubicBezTo>
                    <a:pt x="1108" y="2798"/>
                    <a:pt x="1167" y="2691"/>
                    <a:pt x="1143" y="2596"/>
                  </a:cubicBezTo>
                  <a:cubicBezTo>
                    <a:pt x="1123" y="2504"/>
                    <a:pt x="1042" y="2447"/>
                    <a:pt x="952" y="2447"/>
                  </a:cubicBezTo>
                  <a:close/>
                  <a:moveTo>
                    <a:pt x="1079" y="2948"/>
                  </a:moveTo>
                  <a:cubicBezTo>
                    <a:pt x="1065" y="2948"/>
                    <a:pt x="1050" y="2949"/>
                    <a:pt x="1036" y="2953"/>
                  </a:cubicBezTo>
                  <a:cubicBezTo>
                    <a:pt x="929" y="2977"/>
                    <a:pt x="870" y="3072"/>
                    <a:pt x="893" y="3179"/>
                  </a:cubicBezTo>
                  <a:cubicBezTo>
                    <a:pt x="917" y="3262"/>
                    <a:pt x="989" y="3322"/>
                    <a:pt x="1084" y="3322"/>
                  </a:cubicBezTo>
                  <a:lnTo>
                    <a:pt x="1120" y="3322"/>
                  </a:lnTo>
                  <a:cubicBezTo>
                    <a:pt x="1227" y="3298"/>
                    <a:pt x="1286" y="3191"/>
                    <a:pt x="1262" y="3096"/>
                  </a:cubicBezTo>
                  <a:cubicBezTo>
                    <a:pt x="1242" y="3004"/>
                    <a:pt x="1161" y="2948"/>
                    <a:pt x="1079" y="2948"/>
                  </a:cubicBezTo>
                  <a:close/>
                  <a:moveTo>
                    <a:pt x="1180" y="3439"/>
                  </a:moveTo>
                  <a:cubicBezTo>
                    <a:pt x="1171" y="3439"/>
                    <a:pt x="1163" y="3440"/>
                    <a:pt x="1155" y="3441"/>
                  </a:cubicBezTo>
                  <a:cubicBezTo>
                    <a:pt x="1048" y="3465"/>
                    <a:pt x="977" y="3572"/>
                    <a:pt x="1001" y="3679"/>
                  </a:cubicBezTo>
                  <a:cubicBezTo>
                    <a:pt x="1024" y="3762"/>
                    <a:pt x="1108" y="3822"/>
                    <a:pt x="1191" y="3822"/>
                  </a:cubicBezTo>
                  <a:lnTo>
                    <a:pt x="1239" y="3822"/>
                  </a:lnTo>
                  <a:cubicBezTo>
                    <a:pt x="1334" y="3798"/>
                    <a:pt x="1405" y="3691"/>
                    <a:pt x="1382" y="3596"/>
                  </a:cubicBezTo>
                  <a:cubicBezTo>
                    <a:pt x="1360" y="3498"/>
                    <a:pt x="1268" y="3439"/>
                    <a:pt x="1180" y="3439"/>
                  </a:cubicBezTo>
                  <a:close/>
                  <a:moveTo>
                    <a:pt x="1289" y="3939"/>
                  </a:moveTo>
                  <a:cubicBezTo>
                    <a:pt x="1280" y="3939"/>
                    <a:pt x="1271" y="3940"/>
                    <a:pt x="1262" y="3941"/>
                  </a:cubicBezTo>
                  <a:cubicBezTo>
                    <a:pt x="1155" y="3965"/>
                    <a:pt x="1084" y="4072"/>
                    <a:pt x="1108" y="4179"/>
                  </a:cubicBezTo>
                  <a:cubicBezTo>
                    <a:pt x="1131" y="4262"/>
                    <a:pt x="1215" y="4322"/>
                    <a:pt x="1298" y="4322"/>
                  </a:cubicBezTo>
                  <a:lnTo>
                    <a:pt x="1334" y="4322"/>
                  </a:lnTo>
                  <a:cubicBezTo>
                    <a:pt x="1441" y="4298"/>
                    <a:pt x="1512" y="4203"/>
                    <a:pt x="1489" y="4096"/>
                  </a:cubicBezTo>
                  <a:cubicBezTo>
                    <a:pt x="1467" y="3998"/>
                    <a:pt x="1385" y="3939"/>
                    <a:pt x="1289" y="3939"/>
                  </a:cubicBezTo>
                  <a:close/>
                  <a:moveTo>
                    <a:pt x="1399" y="4448"/>
                  </a:moveTo>
                  <a:cubicBezTo>
                    <a:pt x="1386" y="4448"/>
                    <a:pt x="1372" y="4450"/>
                    <a:pt x="1358" y="4453"/>
                  </a:cubicBezTo>
                  <a:cubicBezTo>
                    <a:pt x="1262" y="4465"/>
                    <a:pt x="1191" y="4572"/>
                    <a:pt x="1203" y="4667"/>
                  </a:cubicBezTo>
                  <a:cubicBezTo>
                    <a:pt x="1227" y="4763"/>
                    <a:pt x="1310" y="4834"/>
                    <a:pt x="1393" y="4834"/>
                  </a:cubicBezTo>
                  <a:cubicBezTo>
                    <a:pt x="1405" y="4834"/>
                    <a:pt x="1417" y="4834"/>
                    <a:pt x="1429" y="4822"/>
                  </a:cubicBezTo>
                  <a:cubicBezTo>
                    <a:pt x="1536" y="4810"/>
                    <a:pt x="1608" y="4703"/>
                    <a:pt x="1584" y="4608"/>
                  </a:cubicBezTo>
                  <a:cubicBezTo>
                    <a:pt x="1574" y="4515"/>
                    <a:pt x="1491" y="4448"/>
                    <a:pt x="1399" y="4448"/>
                  </a:cubicBezTo>
                  <a:close/>
                  <a:moveTo>
                    <a:pt x="1494" y="4948"/>
                  </a:moveTo>
                  <a:cubicBezTo>
                    <a:pt x="1481" y="4948"/>
                    <a:pt x="1467" y="4950"/>
                    <a:pt x="1453" y="4953"/>
                  </a:cubicBezTo>
                  <a:cubicBezTo>
                    <a:pt x="1346" y="4965"/>
                    <a:pt x="1286" y="5072"/>
                    <a:pt x="1298" y="5167"/>
                  </a:cubicBezTo>
                  <a:cubicBezTo>
                    <a:pt x="1310" y="5263"/>
                    <a:pt x="1393" y="5334"/>
                    <a:pt x="1489" y="5334"/>
                  </a:cubicBezTo>
                  <a:lnTo>
                    <a:pt x="1524" y="5334"/>
                  </a:lnTo>
                  <a:cubicBezTo>
                    <a:pt x="1620" y="5310"/>
                    <a:pt x="1691" y="5215"/>
                    <a:pt x="1679" y="5108"/>
                  </a:cubicBezTo>
                  <a:cubicBezTo>
                    <a:pt x="1658" y="5015"/>
                    <a:pt x="1584" y="4948"/>
                    <a:pt x="1494" y="4948"/>
                  </a:cubicBezTo>
                  <a:close/>
                  <a:moveTo>
                    <a:pt x="1560" y="5452"/>
                  </a:moveTo>
                  <a:cubicBezTo>
                    <a:pt x="1552" y="5452"/>
                    <a:pt x="1544" y="5452"/>
                    <a:pt x="1536" y="5453"/>
                  </a:cubicBezTo>
                  <a:cubicBezTo>
                    <a:pt x="1441" y="5477"/>
                    <a:pt x="1358" y="5572"/>
                    <a:pt x="1382" y="5679"/>
                  </a:cubicBezTo>
                  <a:cubicBezTo>
                    <a:pt x="1393" y="5775"/>
                    <a:pt x="1477" y="5834"/>
                    <a:pt x="1572" y="5834"/>
                  </a:cubicBezTo>
                  <a:lnTo>
                    <a:pt x="1596" y="5834"/>
                  </a:lnTo>
                  <a:cubicBezTo>
                    <a:pt x="1703" y="5822"/>
                    <a:pt x="1774" y="5727"/>
                    <a:pt x="1763" y="5620"/>
                  </a:cubicBezTo>
                  <a:cubicBezTo>
                    <a:pt x="1740" y="5520"/>
                    <a:pt x="1657" y="5452"/>
                    <a:pt x="1560" y="545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76"/>
            <p:cNvSpPr/>
            <p:nvPr/>
          </p:nvSpPr>
          <p:spPr>
            <a:xfrm>
              <a:off x="1752000" y="2984700"/>
              <a:ext cx="86050" cy="89650"/>
            </a:xfrm>
            <a:custGeom>
              <a:rect b="b" l="l" r="r" t="t"/>
              <a:pathLst>
                <a:path extrusionOk="0" h="3586" w="3442">
                  <a:moveTo>
                    <a:pt x="1747" y="0"/>
                  </a:moveTo>
                  <a:cubicBezTo>
                    <a:pt x="1681" y="0"/>
                    <a:pt x="1614" y="5"/>
                    <a:pt x="1548" y="13"/>
                  </a:cubicBezTo>
                  <a:cubicBezTo>
                    <a:pt x="857" y="109"/>
                    <a:pt x="250" y="704"/>
                    <a:pt x="119" y="1406"/>
                  </a:cubicBezTo>
                  <a:cubicBezTo>
                    <a:pt x="0" y="2085"/>
                    <a:pt x="322" y="2847"/>
                    <a:pt x="905" y="3252"/>
                  </a:cubicBezTo>
                  <a:cubicBezTo>
                    <a:pt x="1227" y="3466"/>
                    <a:pt x="1619" y="3585"/>
                    <a:pt x="2012" y="3585"/>
                  </a:cubicBezTo>
                  <a:cubicBezTo>
                    <a:pt x="2310" y="3585"/>
                    <a:pt x="2620" y="3514"/>
                    <a:pt x="2893" y="3383"/>
                  </a:cubicBezTo>
                  <a:cubicBezTo>
                    <a:pt x="2989" y="3335"/>
                    <a:pt x="3036" y="3216"/>
                    <a:pt x="2989" y="3121"/>
                  </a:cubicBezTo>
                  <a:cubicBezTo>
                    <a:pt x="2955" y="3054"/>
                    <a:pt x="2887" y="3016"/>
                    <a:pt x="2816" y="3016"/>
                  </a:cubicBezTo>
                  <a:cubicBezTo>
                    <a:pt x="2786" y="3016"/>
                    <a:pt x="2755" y="3023"/>
                    <a:pt x="2727" y="3038"/>
                  </a:cubicBezTo>
                  <a:cubicBezTo>
                    <a:pt x="2509" y="3141"/>
                    <a:pt x="2263" y="3193"/>
                    <a:pt x="2016" y="3193"/>
                  </a:cubicBezTo>
                  <a:cubicBezTo>
                    <a:pt x="1695" y="3193"/>
                    <a:pt x="1375" y="3105"/>
                    <a:pt x="1119" y="2930"/>
                  </a:cubicBezTo>
                  <a:cubicBezTo>
                    <a:pt x="655" y="2609"/>
                    <a:pt x="405" y="2014"/>
                    <a:pt x="500" y="1478"/>
                  </a:cubicBezTo>
                  <a:cubicBezTo>
                    <a:pt x="596" y="930"/>
                    <a:pt x="1072" y="466"/>
                    <a:pt x="1608" y="394"/>
                  </a:cubicBezTo>
                  <a:cubicBezTo>
                    <a:pt x="1656" y="388"/>
                    <a:pt x="1705" y="385"/>
                    <a:pt x="1754" y="385"/>
                  </a:cubicBezTo>
                  <a:cubicBezTo>
                    <a:pt x="2246" y="385"/>
                    <a:pt x="2743" y="702"/>
                    <a:pt x="2905" y="1156"/>
                  </a:cubicBezTo>
                  <a:cubicBezTo>
                    <a:pt x="3036" y="1490"/>
                    <a:pt x="2977" y="1859"/>
                    <a:pt x="2762" y="2073"/>
                  </a:cubicBezTo>
                  <a:cubicBezTo>
                    <a:pt x="2663" y="2172"/>
                    <a:pt x="2513" y="2241"/>
                    <a:pt x="2358" y="2241"/>
                  </a:cubicBezTo>
                  <a:cubicBezTo>
                    <a:pt x="2346" y="2241"/>
                    <a:pt x="2334" y="2241"/>
                    <a:pt x="2322" y="2240"/>
                  </a:cubicBezTo>
                  <a:cubicBezTo>
                    <a:pt x="2179" y="2240"/>
                    <a:pt x="2060" y="2192"/>
                    <a:pt x="1977" y="2109"/>
                  </a:cubicBezTo>
                  <a:cubicBezTo>
                    <a:pt x="1893" y="2014"/>
                    <a:pt x="1869" y="1847"/>
                    <a:pt x="1917" y="1704"/>
                  </a:cubicBezTo>
                  <a:cubicBezTo>
                    <a:pt x="1953" y="1585"/>
                    <a:pt x="2036" y="1502"/>
                    <a:pt x="2143" y="1478"/>
                  </a:cubicBezTo>
                  <a:cubicBezTo>
                    <a:pt x="2239" y="1454"/>
                    <a:pt x="2310" y="1359"/>
                    <a:pt x="2286" y="1252"/>
                  </a:cubicBezTo>
                  <a:cubicBezTo>
                    <a:pt x="2275" y="1153"/>
                    <a:pt x="2185" y="1095"/>
                    <a:pt x="2096" y="1095"/>
                  </a:cubicBezTo>
                  <a:cubicBezTo>
                    <a:pt x="2088" y="1095"/>
                    <a:pt x="2080" y="1096"/>
                    <a:pt x="2072" y="1097"/>
                  </a:cubicBezTo>
                  <a:cubicBezTo>
                    <a:pt x="1834" y="1144"/>
                    <a:pt x="1643" y="1335"/>
                    <a:pt x="1548" y="1585"/>
                  </a:cubicBezTo>
                  <a:cubicBezTo>
                    <a:pt x="1465" y="1859"/>
                    <a:pt x="1524" y="2168"/>
                    <a:pt x="1703" y="2359"/>
                  </a:cubicBezTo>
                  <a:cubicBezTo>
                    <a:pt x="1846" y="2526"/>
                    <a:pt x="2072" y="2621"/>
                    <a:pt x="2322" y="2633"/>
                  </a:cubicBezTo>
                  <a:cubicBezTo>
                    <a:pt x="2584" y="2633"/>
                    <a:pt x="2858" y="2526"/>
                    <a:pt x="3036" y="2335"/>
                  </a:cubicBezTo>
                  <a:cubicBezTo>
                    <a:pt x="3346" y="2025"/>
                    <a:pt x="3441" y="1490"/>
                    <a:pt x="3274" y="1025"/>
                  </a:cubicBezTo>
                  <a:cubicBezTo>
                    <a:pt x="3047" y="419"/>
                    <a:pt x="2407" y="0"/>
                    <a:pt x="17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76"/>
            <p:cNvSpPr/>
            <p:nvPr/>
          </p:nvSpPr>
          <p:spPr>
            <a:xfrm>
              <a:off x="1941600" y="3245750"/>
              <a:ext cx="48250" cy="14925"/>
            </a:xfrm>
            <a:custGeom>
              <a:rect b="b" l="l" r="r" t="t"/>
              <a:pathLst>
                <a:path extrusionOk="0" h="597" w="1930">
                  <a:moveTo>
                    <a:pt x="1223" y="0"/>
                  </a:moveTo>
                  <a:cubicBezTo>
                    <a:pt x="1217" y="0"/>
                    <a:pt x="1210" y="0"/>
                    <a:pt x="1203" y="1"/>
                  </a:cubicBezTo>
                  <a:cubicBezTo>
                    <a:pt x="1096" y="1"/>
                    <a:pt x="1013" y="96"/>
                    <a:pt x="1024" y="204"/>
                  </a:cubicBezTo>
                  <a:cubicBezTo>
                    <a:pt x="1024" y="299"/>
                    <a:pt x="1108" y="382"/>
                    <a:pt x="1215" y="382"/>
                  </a:cubicBezTo>
                  <a:lnTo>
                    <a:pt x="1227" y="382"/>
                  </a:lnTo>
                  <a:cubicBezTo>
                    <a:pt x="1322" y="370"/>
                    <a:pt x="1405" y="287"/>
                    <a:pt x="1405" y="180"/>
                  </a:cubicBezTo>
                  <a:cubicBezTo>
                    <a:pt x="1394" y="79"/>
                    <a:pt x="1321" y="0"/>
                    <a:pt x="1223" y="0"/>
                  </a:cubicBezTo>
                  <a:close/>
                  <a:moveTo>
                    <a:pt x="1716" y="12"/>
                  </a:moveTo>
                  <a:cubicBezTo>
                    <a:pt x="1618" y="12"/>
                    <a:pt x="1536" y="80"/>
                    <a:pt x="1536" y="180"/>
                  </a:cubicBezTo>
                  <a:cubicBezTo>
                    <a:pt x="1524" y="287"/>
                    <a:pt x="1596" y="382"/>
                    <a:pt x="1703" y="394"/>
                  </a:cubicBezTo>
                  <a:lnTo>
                    <a:pt x="1727" y="394"/>
                  </a:lnTo>
                  <a:cubicBezTo>
                    <a:pt x="1822" y="394"/>
                    <a:pt x="1905" y="323"/>
                    <a:pt x="1917" y="215"/>
                  </a:cubicBezTo>
                  <a:cubicBezTo>
                    <a:pt x="1929" y="108"/>
                    <a:pt x="1846" y="25"/>
                    <a:pt x="1739" y="13"/>
                  </a:cubicBezTo>
                  <a:cubicBezTo>
                    <a:pt x="1731" y="12"/>
                    <a:pt x="1723" y="12"/>
                    <a:pt x="1716" y="12"/>
                  </a:cubicBezTo>
                  <a:close/>
                  <a:moveTo>
                    <a:pt x="705" y="68"/>
                  </a:moveTo>
                  <a:cubicBezTo>
                    <a:pt x="692" y="68"/>
                    <a:pt x="680" y="69"/>
                    <a:pt x="667" y="73"/>
                  </a:cubicBezTo>
                  <a:cubicBezTo>
                    <a:pt x="560" y="96"/>
                    <a:pt x="489" y="192"/>
                    <a:pt x="512" y="299"/>
                  </a:cubicBezTo>
                  <a:cubicBezTo>
                    <a:pt x="536" y="394"/>
                    <a:pt x="620" y="454"/>
                    <a:pt x="703" y="454"/>
                  </a:cubicBezTo>
                  <a:cubicBezTo>
                    <a:pt x="715" y="454"/>
                    <a:pt x="727" y="454"/>
                    <a:pt x="739" y="442"/>
                  </a:cubicBezTo>
                  <a:cubicBezTo>
                    <a:pt x="846" y="430"/>
                    <a:pt x="917" y="323"/>
                    <a:pt x="893" y="215"/>
                  </a:cubicBezTo>
                  <a:cubicBezTo>
                    <a:pt x="873" y="133"/>
                    <a:pt x="789" y="68"/>
                    <a:pt x="705" y="68"/>
                  </a:cubicBezTo>
                  <a:close/>
                  <a:moveTo>
                    <a:pt x="210" y="216"/>
                  </a:moveTo>
                  <a:cubicBezTo>
                    <a:pt x="187" y="216"/>
                    <a:pt x="165" y="219"/>
                    <a:pt x="143" y="227"/>
                  </a:cubicBezTo>
                  <a:cubicBezTo>
                    <a:pt x="48" y="263"/>
                    <a:pt x="0" y="370"/>
                    <a:pt x="36" y="477"/>
                  </a:cubicBezTo>
                  <a:cubicBezTo>
                    <a:pt x="60" y="549"/>
                    <a:pt x="131" y="596"/>
                    <a:pt x="215" y="596"/>
                  </a:cubicBezTo>
                  <a:cubicBezTo>
                    <a:pt x="239" y="596"/>
                    <a:pt x="262" y="596"/>
                    <a:pt x="286" y="585"/>
                  </a:cubicBezTo>
                  <a:cubicBezTo>
                    <a:pt x="381" y="549"/>
                    <a:pt x="429" y="430"/>
                    <a:pt x="393" y="335"/>
                  </a:cubicBezTo>
                  <a:cubicBezTo>
                    <a:pt x="366" y="261"/>
                    <a:pt x="288" y="216"/>
                    <a:pt x="210" y="21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6" name="Google Shape;2326;p76"/>
          <p:cNvGrpSpPr/>
          <p:nvPr/>
        </p:nvGrpSpPr>
        <p:grpSpPr>
          <a:xfrm rot="1377290">
            <a:off x="835497" y="2448259"/>
            <a:ext cx="580268" cy="676396"/>
            <a:chOff x="1545492" y="2775050"/>
            <a:chExt cx="580276" cy="676405"/>
          </a:xfrm>
        </p:grpSpPr>
        <p:sp>
          <p:nvSpPr>
            <p:cNvPr id="2327" name="Google Shape;2327;p76"/>
            <p:cNvSpPr/>
            <p:nvPr/>
          </p:nvSpPr>
          <p:spPr>
            <a:xfrm>
              <a:off x="1703750" y="2775050"/>
              <a:ext cx="406575" cy="167775"/>
            </a:xfrm>
            <a:custGeom>
              <a:rect b="b" l="l" r="r" t="t"/>
              <a:pathLst>
                <a:path extrusionOk="0" h="6711" w="16263">
                  <a:moveTo>
                    <a:pt x="16263" y="6711"/>
                  </a:moveTo>
                  <a:cubicBezTo>
                    <a:pt x="11234" y="3694"/>
                    <a:pt x="5491" y="2058"/>
                    <a:pt x="0" y="0"/>
                  </a:cubicBezTo>
                </a:path>
              </a:pathLst>
            </a:custGeom>
            <a:noFill/>
            <a:ln cap="rnd" cmpd="sng" w="38100">
              <a:solidFill>
                <a:schemeClr val="lt2"/>
              </a:solidFill>
              <a:prstDash val="solid"/>
              <a:round/>
              <a:headEnd len="med" w="med" type="none"/>
              <a:tailEnd len="med" w="med" type="none"/>
            </a:ln>
          </p:spPr>
        </p:sp>
        <p:sp>
          <p:nvSpPr>
            <p:cNvPr id="2328" name="Google Shape;2328;p76"/>
            <p:cNvSpPr/>
            <p:nvPr/>
          </p:nvSpPr>
          <p:spPr>
            <a:xfrm rot="-1152844">
              <a:off x="1561775" y="2962193"/>
              <a:ext cx="406577" cy="167776"/>
            </a:xfrm>
            <a:custGeom>
              <a:rect b="b" l="l" r="r" t="t"/>
              <a:pathLst>
                <a:path extrusionOk="0" h="6711" w="16263">
                  <a:moveTo>
                    <a:pt x="16263" y="6711"/>
                  </a:moveTo>
                  <a:cubicBezTo>
                    <a:pt x="11234" y="3694"/>
                    <a:pt x="5491" y="2058"/>
                    <a:pt x="0" y="0"/>
                  </a:cubicBezTo>
                </a:path>
              </a:pathLst>
            </a:custGeom>
            <a:noFill/>
            <a:ln cap="rnd" cmpd="sng" w="38100">
              <a:solidFill>
                <a:schemeClr val="lt2"/>
              </a:solidFill>
              <a:prstDash val="solid"/>
              <a:round/>
              <a:headEnd len="med" w="med" type="none"/>
              <a:tailEnd len="med" w="med" type="none"/>
            </a:ln>
          </p:spPr>
        </p:sp>
        <p:sp>
          <p:nvSpPr>
            <p:cNvPr id="2329" name="Google Shape;2329;p76"/>
            <p:cNvSpPr/>
            <p:nvPr/>
          </p:nvSpPr>
          <p:spPr>
            <a:xfrm rot="-1702772">
              <a:off x="1703761" y="3197142"/>
              <a:ext cx="406566" cy="167771"/>
            </a:xfrm>
            <a:custGeom>
              <a:rect b="b" l="l" r="r" t="t"/>
              <a:pathLst>
                <a:path extrusionOk="0" h="6711" w="16263">
                  <a:moveTo>
                    <a:pt x="16263" y="6711"/>
                  </a:moveTo>
                  <a:cubicBezTo>
                    <a:pt x="11234" y="3694"/>
                    <a:pt x="5491" y="2058"/>
                    <a:pt x="0" y="0"/>
                  </a:cubicBezTo>
                </a:path>
              </a:pathLst>
            </a:custGeom>
            <a:noFill/>
            <a:ln cap="rnd" cmpd="sng" w="38100">
              <a:solidFill>
                <a:schemeClr val="lt2"/>
              </a:solidFill>
              <a:prstDash val="solid"/>
              <a:round/>
              <a:headEnd len="med" w="med" type="none"/>
              <a:tailEnd len="med" w="med" type="none"/>
            </a:ln>
          </p:spPr>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33" name="Shape 2333"/>
        <p:cNvGrpSpPr/>
        <p:nvPr/>
      </p:nvGrpSpPr>
      <p:grpSpPr>
        <a:xfrm>
          <a:off x="0" y="0"/>
          <a:ext cx="0" cy="0"/>
          <a:chOff x="0" y="0"/>
          <a:chExt cx="0" cy="0"/>
        </a:xfrm>
      </p:grpSpPr>
      <p:sp>
        <p:nvSpPr>
          <p:cNvPr id="2334" name="Google Shape;2334;p77"/>
          <p:cNvSpPr txBox="1"/>
          <p:nvPr>
            <p:ph type="title"/>
          </p:nvPr>
        </p:nvSpPr>
        <p:spPr>
          <a:xfrm>
            <a:off x="1087125" y="540000"/>
            <a:ext cx="73368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2335" name="Google Shape;2335;p77"/>
          <p:cNvSpPr txBox="1"/>
          <p:nvPr>
            <p:ph idx="1" type="body"/>
          </p:nvPr>
        </p:nvSpPr>
        <p:spPr>
          <a:xfrm>
            <a:off x="1087200" y="1284275"/>
            <a:ext cx="3484800" cy="3213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Did you like the resources on this template? Get them for free at our other websites:</a:t>
            </a:r>
            <a:endParaRPr/>
          </a:p>
          <a:p>
            <a:pPr indent="0" lvl="0" marL="0" rtl="0" algn="l">
              <a:spcBef>
                <a:spcPts val="1000"/>
              </a:spcBef>
              <a:spcAft>
                <a:spcPts val="0"/>
              </a:spcAft>
              <a:buNone/>
            </a:pPr>
            <a:r>
              <a:rPr lang="en" sz="2000">
                <a:latin typeface="Ultra"/>
                <a:ea typeface="Ultra"/>
                <a:cs typeface="Ultra"/>
                <a:sym typeface="Ultra"/>
              </a:rPr>
              <a:t>PHOTOS</a:t>
            </a:r>
            <a:endParaRPr sz="2000">
              <a:latin typeface="Ultra"/>
              <a:ea typeface="Ultra"/>
              <a:cs typeface="Ultra"/>
              <a:sym typeface="Ultra"/>
            </a:endParaRPr>
          </a:p>
          <a:p>
            <a:pPr indent="-317500" lvl="0" marL="457200" marR="50800" rtl="0" algn="l">
              <a:lnSpc>
                <a:spcPct val="100000"/>
              </a:lnSpc>
              <a:spcBef>
                <a:spcPts val="1000"/>
              </a:spcBef>
              <a:spcAft>
                <a:spcPts val="0"/>
              </a:spcAft>
              <a:buSzPts val="1400"/>
              <a:buChar char="●"/>
            </a:pPr>
            <a:r>
              <a:rPr lang="en" sz="1200">
                <a:uFill>
                  <a:noFill/>
                </a:uFill>
                <a:hlinkClick r:id="rId3"/>
              </a:rPr>
              <a:t>Portrait of surprised man</a:t>
            </a:r>
            <a:endParaRPr sz="1200"/>
          </a:p>
          <a:p>
            <a:pPr indent="-317500" lvl="0" marL="457200" marR="50800" rtl="0" algn="l">
              <a:lnSpc>
                <a:spcPct val="100000"/>
              </a:lnSpc>
              <a:spcBef>
                <a:spcPts val="0"/>
              </a:spcBef>
              <a:spcAft>
                <a:spcPts val="0"/>
              </a:spcAft>
              <a:buSzPts val="1400"/>
              <a:buChar char="●"/>
            </a:pPr>
            <a:r>
              <a:rPr lang="en" sz="1200">
                <a:uFill>
                  <a:noFill/>
                </a:uFill>
                <a:hlinkClick r:id="rId4"/>
              </a:rPr>
              <a:t>Fashionable woman posing</a:t>
            </a:r>
            <a:endParaRPr sz="1200"/>
          </a:p>
          <a:p>
            <a:pPr indent="-317500" lvl="0" marL="457200" marR="50800" rtl="0" algn="l">
              <a:lnSpc>
                <a:spcPct val="100000"/>
              </a:lnSpc>
              <a:spcBef>
                <a:spcPts val="0"/>
              </a:spcBef>
              <a:spcAft>
                <a:spcPts val="0"/>
              </a:spcAft>
              <a:buSzPts val="1400"/>
              <a:buChar char="●"/>
            </a:pPr>
            <a:r>
              <a:rPr lang="en" sz="1200">
                <a:uFill>
                  <a:noFill/>
                </a:uFill>
                <a:hlinkClick r:id="rId5"/>
              </a:rPr>
              <a:t>Medium shot colleagues with thumbs up</a:t>
            </a:r>
            <a:endParaRPr sz="1200"/>
          </a:p>
          <a:p>
            <a:pPr indent="-317500" lvl="0" marL="457200" marR="50800" rtl="0" algn="l">
              <a:lnSpc>
                <a:spcPct val="100000"/>
              </a:lnSpc>
              <a:spcBef>
                <a:spcPts val="0"/>
              </a:spcBef>
              <a:spcAft>
                <a:spcPts val="0"/>
              </a:spcAft>
              <a:buSzPts val="1400"/>
              <a:buChar char="●"/>
            </a:pPr>
            <a:r>
              <a:rPr lang="en" sz="1200">
                <a:uFill>
                  <a:noFill/>
                </a:uFill>
                <a:hlinkClick r:id="rId6"/>
              </a:rPr>
              <a:t>Overhead view of happy smiling friends looking up at camera</a:t>
            </a:r>
            <a:endParaRPr sz="1200"/>
          </a:p>
          <a:p>
            <a:pPr indent="-317500" lvl="0" marL="457200" marR="50800" rtl="0" algn="l">
              <a:lnSpc>
                <a:spcPct val="100000"/>
              </a:lnSpc>
              <a:spcBef>
                <a:spcPts val="0"/>
              </a:spcBef>
              <a:spcAft>
                <a:spcPts val="0"/>
              </a:spcAft>
              <a:buSzPts val="1400"/>
              <a:buChar char="●"/>
            </a:pPr>
            <a:r>
              <a:rPr lang="en" sz="1200">
                <a:uFill>
                  <a:noFill/>
                </a:uFill>
                <a:hlinkClick r:id="rId7"/>
              </a:rPr>
              <a:t>Happy couple posing in studio</a:t>
            </a:r>
            <a:endParaRPr sz="1200"/>
          </a:p>
          <a:p>
            <a:pPr indent="-317500" lvl="0" marL="457200" marR="50800" rtl="0" algn="l">
              <a:lnSpc>
                <a:spcPct val="100000"/>
              </a:lnSpc>
              <a:spcBef>
                <a:spcPts val="0"/>
              </a:spcBef>
              <a:spcAft>
                <a:spcPts val="0"/>
              </a:spcAft>
              <a:buSzPts val="1400"/>
              <a:buChar char="●"/>
            </a:pPr>
            <a:r>
              <a:rPr lang="en" sz="1200">
                <a:uFill>
                  <a:noFill/>
                </a:uFill>
                <a:hlinkClick r:id="rId8"/>
              </a:rPr>
              <a:t>Male with sunglasses on chair</a:t>
            </a:r>
            <a:endParaRPr sz="1200"/>
          </a:p>
          <a:p>
            <a:pPr indent="-317500" lvl="0" marL="457200" marR="50800" rtl="0" algn="l">
              <a:lnSpc>
                <a:spcPct val="100000"/>
              </a:lnSpc>
              <a:spcBef>
                <a:spcPts val="0"/>
              </a:spcBef>
              <a:spcAft>
                <a:spcPts val="0"/>
              </a:spcAft>
              <a:buSzPts val="1400"/>
              <a:buChar char="●"/>
            </a:pPr>
            <a:r>
              <a:rPr lang="en" sz="1200">
                <a:uFill>
                  <a:noFill/>
                </a:uFill>
                <a:hlinkClick r:id="rId9"/>
              </a:rPr>
              <a:t>Happy young man laughing indoors</a:t>
            </a:r>
            <a:endParaRPr/>
          </a:p>
        </p:txBody>
      </p:sp>
      <p:sp>
        <p:nvSpPr>
          <p:cNvPr id="2336" name="Google Shape;2336;p77"/>
          <p:cNvSpPr txBox="1"/>
          <p:nvPr>
            <p:ph idx="2" type="body"/>
          </p:nvPr>
        </p:nvSpPr>
        <p:spPr>
          <a:xfrm>
            <a:off x="4939200" y="1284275"/>
            <a:ext cx="3484800" cy="3213900"/>
          </a:xfrm>
          <a:prstGeom prst="rect">
            <a:avLst/>
          </a:prstGeom>
        </p:spPr>
        <p:txBody>
          <a:bodyPr anchorCtr="0" anchor="b" bIns="91425" lIns="91425" spcFirstLastPara="1" rIns="91425" wrap="square" tIns="91425">
            <a:noAutofit/>
          </a:bodyPr>
          <a:lstStyle/>
          <a:p>
            <a:pPr indent="-304800" lvl="0" marL="457200" marR="50800" rtl="0" algn="l">
              <a:lnSpc>
                <a:spcPct val="100000"/>
              </a:lnSpc>
              <a:spcBef>
                <a:spcPts val="0"/>
              </a:spcBef>
              <a:spcAft>
                <a:spcPts val="0"/>
              </a:spcAft>
              <a:buSzPts val="1200"/>
              <a:buChar char="●"/>
            </a:pPr>
            <a:r>
              <a:rPr lang="en" sz="1200">
                <a:uFill>
                  <a:noFill/>
                </a:uFill>
                <a:hlinkClick r:id="rId10"/>
              </a:rPr>
              <a:t>Businesswoman having an online meeting</a:t>
            </a:r>
            <a:endParaRPr/>
          </a:p>
          <a:p>
            <a:pPr indent="-304800" lvl="0" marL="457200" marR="50800" rtl="0" algn="l">
              <a:lnSpc>
                <a:spcPct val="100000"/>
              </a:lnSpc>
              <a:spcBef>
                <a:spcPts val="0"/>
              </a:spcBef>
              <a:spcAft>
                <a:spcPts val="0"/>
              </a:spcAft>
              <a:buSzPts val="1200"/>
              <a:buChar char="●"/>
            </a:pPr>
            <a:r>
              <a:rPr lang="en" sz="1200">
                <a:uFill>
                  <a:noFill/>
                </a:uFill>
                <a:hlinkClick r:id="rId11"/>
              </a:rPr>
              <a:t>Portrait woman with sunglasses and skateboard</a:t>
            </a:r>
            <a:endParaRPr sz="1200"/>
          </a:p>
          <a:p>
            <a:pPr indent="-304800" lvl="0" marL="457200" marR="50800" rtl="0" algn="l">
              <a:lnSpc>
                <a:spcPct val="100000"/>
              </a:lnSpc>
              <a:spcBef>
                <a:spcPts val="0"/>
              </a:spcBef>
              <a:spcAft>
                <a:spcPts val="0"/>
              </a:spcAft>
              <a:buSzPts val="1200"/>
              <a:buChar char="●"/>
            </a:pPr>
            <a:r>
              <a:rPr lang="en" sz="1200">
                <a:uFill>
                  <a:noFill/>
                </a:uFill>
                <a:hlinkClick r:id="rId12"/>
              </a:rPr>
              <a:t>Woman with sunglasses and skateboard with copy-space</a:t>
            </a:r>
            <a:endParaRPr sz="1200"/>
          </a:p>
          <a:p>
            <a:pPr indent="-304800" lvl="0" marL="457200" marR="50800" rtl="0" algn="l">
              <a:lnSpc>
                <a:spcPct val="100000"/>
              </a:lnSpc>
              <a:spcBef>
                <a:spcPts val="0"/>
              </a:spcBef>
              <a:spcAft>
                <a:spcPts val="0"/>
              </a:spcAft>
              <a:buSzPts val="1200"/>
              <a:buChar char="●"/>
            </a:pPr>
            <a:r>
              <a:rPr lang="en" sz="1200">
                <a:uFill>
                  <a:noFill/>
                </a:uFill>
                <a:hlinkClick r:id="rId13"/>
              </a:rPr>
              <a:t>Medium shot man holding glasses</a:t>
            </a:r>
            <a:endParaRPr sz="1200"/>
          </a:p>
          <a:p>
            <a:pPr indent="0" lvl="0" marL="0" rtl="0" algn="l">
              <a:spcBef>
                <a:spcPts val="1000"/>
              </a:spcBef>
              <a:spcAft>
                <a:spcPts val="0"/>
              </a:spcAft>
              <a:buNone/>
            </a:pPr>
            <a:r>
              <a:rPr lang="en" sz="2000">
                <a:latin typeface="Ultra"/>
                <a:ea typeface="Ultra"/>
                <a:cs typeface="Ultra"/>
                <a:sym typeface="Ultra"/>
              </a:rPr>
              <a:t>VECTORS</a:t>
            </a:r>
            <a:endParaRPr sz="2000">
              <a:latin typeface="Ultra"/>
              <a:ea typeface="Ultra"/>
              <a:cs typeface="Ultra"/>
              <a:sym typeface="Ultra"/>
            </a:endParaRPr>
          </a:p>
          <a:p>
            <a:pPr indent="-304800" lvl="0" marL="457200" marR="50800" rtl="0" algn="l">
              <a:lnSpc>
                <a:spcPct val="100000"/>
              </a:lnSpc>
              <a:spcBef>
                <a:spcPts val="1000"/>
              </a:spcBef>
              <a:spcAft>
                <a:spcPts val="0"/>
              </a:spcAft>
              <a:buClr>
                <a:schemeClr val="dk1"/>
              </a:buClr>
              <a:buSzPts val="1200"/>
              <a:buChar char="●"/>
            </a:pPr>
            <a:r>
              <a:rPr lang="en" sz="1200">
                <a:uFill>
                  <a:noFill/>
                </a:uFill>
                <a:hlinkClick r:id="rId14"/>
              </a:rPr>
              <a:t>Hand drawn creativity doodles collection</a:t>
            </a:r>
            <a:endParaRPr sz="1200"/>
          </a:p>
          <a:p>
            <a:pPr indent="-304800" lvl="0" marL="457200" marR="50800" rtl="0" algn="l">
              <a:lnSpc>
                <a:spcPct val="100000"/>
              </a:lnSpc>
              <a:spcBef>
                <a:spcPts val="0"/>
              </a:spcBef>
              <a:spcAft>
                <a:spcPts val="0"/>
              </a:spcAft>
              <a:buClr>
                <a:schemeClr val="dk1"/>
              </a:buClr>
              <a:buSzPts val="1200"/>
              <a:buChar char="●"/>
            </a:pPr>
            <a:r>
              <a:rPr lang="en" sz="1200">
                <a:uFill>
                  <a:noFill/>
                </a:uFill>
                <a:hlinkClick r:id="rId15"/>
              </a:rPr>
              <a:t>Set of hand drawn creativity doodles</a:t>
            </a:r>
            <a:endParaRPr sz="1200"/>
          </a:p>
          <a:p>
            <a:pPr indent="-304800" lvl="0" marL="457200" marR="50800" rtl="0" algn="l">
              <a:lnSpc>
                <a:spcPct val="100000"/>
              </a:lnSpc>
              <a:spcBef>
                <a:spcPts val="0"/>
              </a:spcBef>
              <a:spcAft>
                <a:spcPts val="0"/>
              </a:spcAft>
              <a:buClr>
                <a:schemeClr val="dk1"/>
              </a:buClr>
              <a:buSzPts val="1200"/>
              <a:buChar char="●"/>
            </a:pPr>
            <a:r>
              <a:rPr lang="en" sz="1200">
                <a:uFill>
                  <a:noFill/>
                </a:uFill>
                <a:hlinkClick r:id="rId16"/>
              </a:rPr>
              <a:t>Hand drawn creativity doodles set</a:t>
            </a:r>
            <a:endParaRPr sz="1200"/>
          </a:p>
          <a:p>
            <a:pPr indent="-304800" lvl="0" marL="457200" marR="50800" rtl="0" algn="l">
              <a:lnSpc>
                <a:spcPct val="100000"/>
              </a:lnSpc>
              <a:spcBef>
                <a:spcPts val="0"/>
              </a:spcBef>
              <a:spcAft>
                <a:spcPts val="0"/>
              </a:spcAft>
              <a:buClr>
                <a:schemeClr val="dk1"/>
              </a:buClr>
              <a:buSzPts val="1200"/>
              <a:buChar char="●"/>
            </a:pPr>
            <a:r>
              <a:rPr lang="en" sz="1200">
                <a:uFill>
                  <a:noFill/>
                </a:uFill>
                <a:hlinkClick r:id="rId17"/>
              </a:rPr>
              <a:t>Hand drawn creativity doodles pack</a:t>
            </a:r>
            <a:endParaRPr sz="1200"/>
          </a:p>
        </p:txBody>
      </p:sp>
      <p:sp>
        <p:nvSpPr>
          <p:cNvPr id="2337" name="Google Shape;2337;p77"/>
          <p:cNvSpPr/>
          <p:nvPr/>
        </p:nvSpPr>
        <p:spPr>
          <a:xfrm>
            <a:off x="6693898" y="268944"/>
            <a:ext cx="1730100" cy="455725"/>
          </a:xfrm>
          <a:custGeom>
            <a:rect b="b" l="l" r="r" t="t"/>
            <a:pathLst>
              <a:path extrusionOk="0" h="18229" w="69204">
                <a:moveTo>
                  <a:pt x="110" y="8827"/>
                </a:moveTo>
                <a:cubicBezTo>
                  <a:pt x="-771" y="12787"/>
                  <a:pt x="5718" y="20428"/>
                  <a:pt x="8586" y="17560"/>
                </a:cubicBezTo>
                <a:cubicBezTo>
                  <a:pt x="12229" y="13917"/>
                  <a:pt x="9053" y="6305"/>
                  <a:pt x="12696" y="2662"/>
                </a:cubicBezTo>
                <a:cubicBezTo>
                  <a:pt x="13270" y="2088"/>
                  <a:pt x="14366" y="1394"/>
                  <a:pt x="15007" y="1892"/>
                </a:cubicBezTo>
                <a:cubicBezTo>
                  <a:pt x="18042" y="4252"/>
                  <a:pt x="15280" y="9933"/>
                  <a:pt x="17319" y="13193"/>
                </a:cubicBezTo>
                <a:cubicBezTo>
                  <a:pt x="18619" y="15272"/>
                  <a:pt x="22777" y="16467"/>
                  <a:pt x="24511" y="14734"/>
                </a:cubicBezTo>
                <a:cubicBezTo>
                  <a:pt x="28280" y="10967"/>
                  <a:pt x="25657" y="-660"/>
                  <a:pt x="30932" y="94"/>
                </a:cubicBezTo>
                <a:cubicBezTo>
                  <a:pt x="37077" y="972"/>
                  <a:pt x="32844" y="14818"/>
                  <a:pt x="38638" y="17046"/>
                </a:cubicBezTo>
                <a:cubicBezTo>
                  <a:pt x="41630" y="18197"/>
                  <a:pt x="45492" y="14660"/>
                  <a:pt x="46600" y="11652"/>
                </a:cubicBezTo>
                <a:cubicBezTo>
                  <a:pt x="47793" y="8413"/>
                  <a:pt x="47436" y="3240"/>
                  <a:pt x="50710" y="2148"/>
                </a:cubicBezTo>
                <a:cubicBezTo>
                  <a:pt x="55223" y="642"/>
                  <a:pt x="53577" y="12494"/>
                  <a:pt x="57902" y="14477"/>
                </a:cubicBezTo>
                <a:cubicBezTo>
                  <a:pt x="61432" y="16095"/>
                  <a:pt x="66777" y="14683"/>
                  <a:pt x="69204" y="11652"/>
                </a:cubicBezTo>
              </a:path>
            </a:pathLst>
          </a:custGeom>
          <a:noFill/>
          <a:ln cap="rnd" cmpd="sng" w="38100">
            <a:solidFill>
              <a:schemeClr val="dk2"/>
            </a:solidFill>
            <a:prstDash val="solid"/>
            <a:round/>
            <a:headEnd len="med" w="med" type="none"/>
            <a:tailEnd len="med" w="med" type="none"/>
          </a:ln>
        </p:spPr>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341" name="Shape 2341"/>
        <p:cNvGrpSpPr/>
        <p:nvPr/>
      </p:nvGrpSpPr>
      <p:grpSpPr>
        <a:xfrm>
          <a:off x="0" y="0"/>
          <a:ext cx="0" cy="0"/>
          <a:chOff x="0" y="0"/>
          <a:chExt cx="0" cy="0"/>
        </a:xfrm>
      </p:grpSpPr>
      <p:sp>
        <p:nvSpPr>
          <p:cNvPr id="2342" name="Google Shape;2342;p78"/>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100">
                <a:solidFill>
                  <a:schemeClr val="lt1"/>
                </a:solidFill>
              </a:rPr>
              <a:t>In order to use this template, you must credit </a:t>
            </a:r>
            <a:r>
              <a:rPr b="1" lang="en" sz="1100" u="sng">
                <a:solidFill>
                  <a:srgbClr val="869FB2"/>
                </a:solidFill>
                <a:hlinkClick r:id="rId3">
                  <a:extLst>
                    <a:ext uri="{A12FA001-AC4F-418D-AE19-62706E023703}">
                      <ahyp:hlinkClr val="tx"/>
                    </a:ext>
                  </a:extLst>
                </a:hlinkClick>
              </a:rPr>
              <a:t>Slidesgo</a:t>
            </a:r>
            <a:r>
              <a:rPr lang="en" sz="1100">
                <a:solidFill>
                  <a:srgbClr val="435D74"/>
                </a:solidFill>
              </a:rPr>
              <a:t> </a:t>
            </a:r>
            <a:r>
              <a:rPr lang="en" sz="1100">
                <a:solidFill>
                  <a:schemeClr val="lt1"/>
                </a:solidFill>
              </a:rPr>
              <a:t>by keeping the </a:t>
            </a:r>
            <a:r>
              <a:rPr b="1" lang="en" sz="1100" u="sng">
                <a:solidFill>
                  <a:schemeClr val="hlink"/>
                </a:solidFill>
                <a:hlinkClick action="ppaction://hlinksldjump" r:id="rId4"/>
              </a:rPr>
              <a:t>Thanks</a:t>
            </a:r>
            <a:r>
              <a:rPr lang="en" sz="1100">
                <a:solidFill>
                  <a:srgbClr val="869FB2"/>
                </a:solidFill>
              </a:rPr>
              <a:t> </a:t>
            </a:r>
            <a:r>
              <a:rPr lang="en" sz="1100">
                <a:solidFill>
                  <a:schemeClr val="lt1"/>
                </a:solidFill>
              </a:rPr>
              <a:t>slide.</a:t>
            </a:r>
            <a:endParaRPr sz="1100">
              <a:solidFill>
                <a:schemeClr val="lt1"/>
              </a:solidFill>
            </a:endParaRPr>
          </a:p>
          <a:p>
            <a:pPr indent="0" lvl="0" marL="0" rtl="0" algn="l">
              <a:lnSpc>
                <a:spcPct val="115000"/>
              </a:lnSpc>
              <a:spcBef>
                <a:spcPts val="1400"/>
              </a:spcBef>
              <a:spcAft>
                <a:spcPts val="0"/>
              </a:spcAft>
              <a:buClr>
                <a:schemeClr val="dk1"/>
              </a:buClr>
              <a:buSzPts val="1100"/>
              <a:buFont typeface="Arial"/>
              <a:buNone/>
            </a:pPr>
            <a:r>
              <a:rPr b="1" lang="en" sz="1000">
                <a:solidFill>
                  <a:srgbClr val="869FB2"/>
                </a:solidFill>
              </a:rPr>
              <a:t>You are allowed to:</a:t>
            </a:r>
            <a:endParaRPr b="1" sz="1000">
              <a:solidFill>
                <a:srgbClr val="869FB2"/>
              </a:solidFill>
            </a:endParaRPr>
          </a:p>
          <a:p>
            <a:pPr indent="0" lvl="0" marL="0" rtl="0" algn="l">
              <a:lnSpc>
                <a:spcPct val="115000"/>
              </a:lnSpc>
              <a:spcBef>
                <a:spcPts val="400"/>
              </a:spcBef>
              <a:spcAft>
                <a:spcPts val="0"/>
              </a:spcAft>
              <a:buClr>
                <a:schemeClr val="dk1"/>
              </a:buClr>
              <a:buSzPts val="1100"/>
              <a:buFont typeface="Arial"/>
              <a:buNone/>
            </a:pPr>
            <a:r>
              <a:rPr lang="en" sz="1000">
                <a:solidFill>
                  <a:schemeClr val="lt1"/>
                </a:solidFill>
              </a:rPr>
              <a:t>- Modify this template.</a:t>
            </a:r>
            <a:endParaRPr sz="1000">
              <a:solidFill>
                <a:schemeClr val="lt1"/>
              </a:solidFill>
            </a:endParaRPr>
          </a:p>
          <a:p>
            <a:pPr indent="0" lvl="0" marL="0" rtl="0" algn="l">
              <a:lnSpc>
                <a:spcPct val="115000"/>
              </a:lnSpc>
              <a:spcBef>
                <a:spcPts val="0"/>
              </a:spcBef>
              <a:spcAft>
                <a:spcPts val="0"/>
              </a:spcAft>
              <a:buClr>
                <a:schemeClr val="dk1"/>
              </a:buClr>
              <a:buSzPts val="1100"/>
              <a:buFont typeface="Arial"/>
              <a:buNone/>
            </a:pPr>
            <a:r>
              <a:rPr lang="en" sz="1000">
                <a:solidFill>
                  <a:schemeClr val="lt1"/>
                </a:solidFill>
              </a:rPr>
              <a:t>- Use it for both personal and commercial projects.</a:t>
            </a:r>
            <a:endParaRPr sz="1000">
              <a:solidFill>
                <a:schemeClr val="lt1"/>
              </a:solidFill>
            </a:endParaRPr>
          </a:p>
          <a:p>
            <a:pPr indent="0" lvl="0" marL="0" rtl="0" algn="l">
              <a:lnSpc>
                <a:spcPct val="115000"/>
              </a:lnSpc>
              <a:spcBef>
                <a:spcPts val="1400"/>
              </a:spcBef>
              <a:spcAft>
                <a:spcPts val="0"/>
              </a:spcAft>
              <a:buClr>
                <a:schemeClr val="dk1"/>
              </a:buClr>
              <a:buSzPts val="1100"/>
              <a:buFont typeface="Arial"/>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Clr>
                <a:schemeClr val="dk1"/>
              </a:buClr>
              <a:buSzPts val="1100"/>
              <a:buFont typeface="Arial"/>
              <a:buNone/>
            </a:pPr>
            <a:r>
              <a:rPr lang="en" sz="1000">
                <a:solidFill>
                  <a:schemeClr val="lt1"/>
                </a:solidFill>
              </a:rPr>
              <a:t>- Sublicense, sell or rent any of Slidesgo Content (or a modified version of Slidesgo Content).</a:t>
            </a:r>
            <a:endParaRPr sz="1000">
              <a:solidFill>
                <a:schemeClr val="lt1"/>
              </a:solidFill>
            </a:endParaRPr>
          </a:p>
          <a:p>
            <a:pPr indent="0" lvl="0" marL="0" rtl="0" algn="l">
              <a:lnSpc>
                <a:spcPct val="115000"/>
              </a:lnSpc>
              <a:spcBef>
                <a:spcPts val="0"/>
              </a:spcBef>
              <a:spcAft>
                <a:spcPts val="0"/>
              </a:spcAft>
              <a:buClr>
                <a:schemeClr val="dk1"/>
              </a:buClr>
              <a:buSzPts val="1100"/>
              <a:buFont typeface="Arial"/>
              <a:buNone/>
            </a:pPr>
            <a:r>
              <a:rPr lang="en" sz="1000">
                <a:solidFill>
                  <a:schemeClr val="lt1"/>
                </a:solidFill>
              </a:rPr>
              <a:t>- Distribute Slidesgo Content unless it has been expressly authorized by Slidesgo.</a:t>
            </a:r>
            <a:endParaRPr sz="1000">
              <a:solidFill>
                <a:schemeClr val="lt1"/>
              </a:solidFill>
            </a:endParaRPr>
          </a:p>
          <a:p>
            <a:pPr indent="0" lvl="0" marL="0" rtl="0" algn="l">
              <a:lnSpc>
                <a:spcPct val="115000"/>
              </a:lnSpc>
              <a:spcBef>
                <a:spcPts val="0"/>
              </a:spcBef>
              <a:spcAft>
                <a:spcPts val="0"/>
              </a:spcAft>
              <a:buClr>
                <a:schemeClr val="dk1"/>
              </a:buClr>
              <a:buSzPts val="1100"/>
              <a:buFont typeface="Arial"/>
              <a:buNone/>
            </a:pPr>
            <a:r>
              <a:rPr lang="en" sz="1000">
                <a:solidFill>
                  <a:schemeClr val="lt1"/>
                </a:solidFill>
              </a:rPr>
              <a:t>- Include Slidesgo Content in an online or offline database or file.</a:t>
            </a:r>
            <a:endParaRPr sz="1000">
              <a:solidFill>
                <a:schemeClr val="lt1"/>
              </a:solidFill>
            </a:endParaRPr>
          </a:p>
          <a:p>
            <a:pPr indent="0" lvl="0" marL="0" rtl="0" algn="l">
              <a:lnSpc>
                <a:spcPct val="115000"/>
              </a:lnSpc>
              <a:spcBef>
                <a:spcPts val="0"/>
              </a:spcBef>
              <a:spcAft>
                <a:spcPts val="0"/>
              </a:spcAft>
              <a:buClr>
                <a:schemeClr val="dk1"/>
              </a:buClr>
              <a:buSzPts val="1100"/>
              <a:buFont typeface="Arial"/>
              <a:buNone/>
            </a:pPr>
            <a:r>
              <a:rPr lang="en" sz="1000">
                <a:solidFill>
                  <a:schemeClr val="lt1"/>
                </a:solidFill>
              </a:rPr>
              <a:t>- Offer Slidesgo templates (or modified versions of Slidesgo templates) for download.</a:t>
            </a:r>
            <a:endParaRPr sz="1000">
              <a:solidFill>
                <a:schemeClr val="lt1"/>
              </a:solidFill>
            </a:endParaRPr>
          </a:p>
          <a:p>
            <a:pPr indent="0" lvl="0" marL="0" rtl="0" algn="l">
              <a:lnSpc>
                <a:spcPct val="115000"/>
              </a:lnSpc>
              <a:spcBef>
                <a:spcPts val="0"/>
              </a:spcBef>
              <a:spcAft>
                <a:spcPts val="0"/>
              </a:spcAft>
              <a:buClr>
                <a:schemeClr val="dk1"/>
              </a:buClr>
              <a:buSzPts val="1100"/>
              <a:buFont typeface="Arial"/>
              <a:buNone/>
            </a:pPr>
            <a:r>
              <a:rPr lang="en" sz="1000">
                <a:solidFill>
                  <a:schemeClr val="lt1"/>
                </a:solidFill>
              </a:rPr>
              <a:t>- Acquire the copyright of Slidesgo Content.</a:t>
            </a:r>
            <a:endParaRPr sz="1000">
              <a:solidFill>
                <a:srgbClr val="FFFFFF"/>
              </a:solidFill>
            </a:endParaRPr>
          </a:p>
        </p:txBody>
      </p:sp>
      <p:sp>
        <p:nvSpPr>
          <p:cNvPr id="2343" name="Google Shape;2343;p78"/>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a:t>
            </a:r>
            <a:endParaRPr sz="2400">
              <a:solidFill>
                <a:srgbClr val="FFFFFF"/>
              </a:solidFill>
            </a:endParaRPr>
          </a:p>
        </p:txBody>
      </p:sp>
      <p:sp>
        <p:nvSpPr>
          <p:cNvPr id="2344" name="Google Shape;2344;p78"/>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348" name="Shape 2348"/>
        <p:cNvGrpSpPr/>
        <p:nvPr/>
      </p:nvGrpSpPr>
      <p:grpSpPr>
        <a:xfrm>
          <a:off x="0" y="0"/>
          <a:ext cx="0" cy="0"/>
          <a:chOff x="0" y="0"/>
          <a:chExt cx="0" cy="0"/>
        </a:xfrm>
      </p:grpSpPr>
      <p:sp>
        <p:nvSpPr>
          <p:cNvPr id="2349" name="Google Shape;2349;p79"/>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2350" name="Google Shape;2350;p79"/>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In order to use this template, you must be a Premium user on </a:t>
            </a:r>
            <a:r>
              <a:rPr b="1" lang="en" sz="1000" u="sng">
                <a:solidFill>
                  <a:srgbClr val="869FB2"/>
                </a:solidFill>
              </a:rPr>
              <a:t>S</a:t>
            </a:r>
            <a:r>
              <a:rPr b="1" lang="en" sz="1100" u="sng">
                <a:solidFill>
                  <a:srgbClr val="869FB2"/>
                </a:solidFill>
                <a:hlinkClick r:id="rId3">
                  <a:extLst>
                    <a:ext uri="{A12FA001-AC4F-418D-AE19-62706E023703}">
                      <ahyp:hlinkClr val="tx"/>
                    </a:ext>
                  </a:extLst>
                </a:hlinkClick>
              </a:rPr>
              <a:t>lidesgo</a:t>
            </a:r>
            <a:r>
              <a:rPr lang="en" sz="1100">
                <a:solidFill>
                  <a:srgbClr val="FFFFFF"/>
                </a:solidFill>
              </a:rPr>
              <a:t>.</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2351" name="Google Shape;2351;p79"/>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4" name="Shape 784"/>
        <p:cNvGrpSpPr/>
        <p:nvPr/>
      </p:nvGrpSpPr>
      <p:grpSpPr>
        <a:xfrm>
          <a:off x="0" y="0"/>
          <a:ext cx="0" cy="0"/>
          <a:chOff x="0" y="0"/>
          <a:chExt cx="0" cy="0"/>
        </a:xfrm>
      </p:grpSpPr>
      <p:grpSp>
        <p:nvGrpSpPr>
          <p:cNvPr id="785" name="Google Shape;785;p44"/>
          <p:cNvGrpSpPr/>
          <p:nvPr/>
        </p:nvGrpSpPr>
        <p:grpSpPr>
          <a:xfrm>
            <a:off x="3704376" y="355325"/>
            <a:ext cx="4719724" cy="4104000"/>
            <a:chOff x="3306991" y="1125568"/>
            <a:chExt cx="4719724" cy="4104000"/>
          </a:xfrm>
        </p:grpSpPr>
        <p:grpSp>
          <p:nvGrpSpPr>
            <p:cNvPr id="786" name="Google Shape;786;p44"/>
            <p:cNvGrpSpPr/>
            <p:nvPr/>
          </p:nvGrpSpPr>
          <p:grpSpPr>
            <a:xfrm>
              <a:off x="3306991" y="1125568"/>
              <a:ext cx="4719724" cy="4104000"/>
              <a:chOff x="3306991" y="1125568"/>
              <a:chExt cx="4719724" cy="4104000"/>
            </a:xfrm>
          </p:grpSpPr>
          <p:sp>
            <p:nvSpPr>
              <p:cNvPr id="787" name="Google Shape;787;p44"/>
              <p:cNvSpPr/>
              <p:nvPr/>
            </p:nvSpPr>
            <p:spPr>
              <a:xfrm>
                <a:off x="3313415" y="1125568"/>
                <a:ext cx="4713300" cy="4104000"/>
              </a:xfrm>
              <a:prstGeom prst="roundRect">
                <a:avLst>
                  <a:gd fmla="val 4147" name="adj"/>
                </a:avLst>
              </a:prstGeom>
              <a:solidFill>
                <a:schemeClr val="lt2"/>
              </a:solidFill>
              <a:ln>
                <a:noFill/>
              </a:ln>
              <a:effectLst>
                <a:outerShdw rotWithShape="0" algn="bl" dir="2880000" dist="200025">
                  <a:schemeClr val="dk1">
                    <a:alpha val="79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4"/>
              <p:cNvSpPr/>
              <p:nvPr/>
            </p:nvSpPr>
            <p:spPr>
              <a:xfrm>
                <a:off x="3306991" y="1390650"/>
                <a:ext cx="4713300" cy="95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9" name="Google Shape;789;p44"/>
            <p:cNvSpPr/>
            <p:nvPr/>
          </p:nvSpPr>
          <p:spPr>
            <a:xfrm>
              <a:off x="7191375" y="1171575"/>
              <a:ext cx="162000" cy="162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4"/>
            <p:cNvSpPr/>
            <p:nvPr/>
          </p:nvSpPr>
          <p:spPr>
            <a:xfrm>
              <a:off x="7448550" y="117157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4"/>
            <p:cNvSpPr/>
            <p:nvPr/>
          </p:nvSpPr>
          <p:spPr>
            <a:xfrm>
              <a:off x="7705725" y="1171575"/>
              <a:ext cx="162000" cy="162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2" name="Google Shape;792;p44"/>
          <p:cNvSpPr/>
          <p:nvPr/>
        </p:nvSpPr>
        <p:spPr>
          <a:xfrm>
            <a:off x="3872125" y="787407"/>
            <a:ext cx="4401300" cy="3568800"/>
          </a:xfrm>
          <a:prstGeom prst="roundRect">
            <a:avLst>
              <a:gd fmla="val 2352"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4"/>
          <p:cNvSpPr txBox="1"/>
          <p:nvPr>
            <p:ph type="ctrTitle"/>
          </p:nvPr>
        </p:nvSpPr>
        <p:spPr>
          <a:xfrm>
            <a:off x="4927925" y="884400"/>
            <a:ext cx="3048600" cy="367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794" name="Google Shape;794;p44"/>
          <p:cNvSpPr txBox="1"/>
          <p:nvPr>
            <p:ph idx="3" type="ctrTitle"/>
          </p:nvPr>
        </p:nvSpPr>
        <p:spPr>
          <a:xfrm>
            <a:off x="4927925" y="1581182"/>
            <a:ext cx="3048600" cy="367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History</a:t>
            </a:r>
            <a:endParaRPr/>
          </a:p>
        </p:txBody>
      </p:sp>
      <p:sp>
        <p:nvSpPr>
          <p:cNvPr id="795" name="Google Shape;795;p44"/>
          <p:cNvSpPr txBox="1"/>
          <p:nvPr>
            <p:ph idx="4" type="subTitle"/>
          </p:nvPr>
        </p:nvSpPr>
        <p:spPr>
          <a:xfrm>
            <a:off x="4927925" y="1874788"/>
            <a:ext cx="3274500" cy="3102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Describe the topic of the section here</a:t>
            </a:r>
            <a:endParaRPr/>
          </a:p>
        </p:txBody>
      </p:sp>
      <p:sp>
        <p:nvSpPr>
          <p:cNvPr id="796" name="Google Shape;796;p44"/>
          <p:cNvSpPr txBox="1"/>
          <p:nvPr>
            <p:ph idx="6" type="ctrTitle"/>
          </p:nvPr>
        </p:nvSpPr>
        <p:spPr>
          <a:xfrm>
            <a:off x="4927925" y="2277963"/>
            <a:ext cx="3048600" cy="367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Business</a:t>
            </a:r>
            <a:endParaRPr/>
          </a:p>
        </p:txBody>
      </p:sp>
      <p:sp>
        <p:nvSpPr>
          <p:cNvPr id="797" name="Google Shape;797;p44"/>
          <p:cNvSpPr txBox="1"/>
          <p:nvPr>
            <p:ph idx="1" type="subTitle"/>
          </p:nvPr>
        </p:nvSpPr>
        <p:spPr>
          <a:xfrm>
            <a:off x="4927925" y="1175207"/>
            <a:ext cx="3274500" cy="3102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D</a:t>
            </a:r>
            <a:r>
              <a:rPr lang="en"/>
              <a:t>escribe the topic of the section here</a:t>
            </a:r>
            <a:endParaRPr/>
          </a:p>
        </p:txBody>
      </p:sp>
      <p:sp>
        <p:nvSpPr>
          <p:cNvPr id="798" name="Google Shape;798;p44"/>
          <p:cNvSpPr txBox="1"/>
          <p:nvPr>
            <p:ph idx="2" type="title"/>
          </p:nvPr>
        </p:nvSpPr>
        <p:spPr>
          <a:xfrm>
            <a:off x="3912350" y="875057"/>
            <a:ext cx="909900" cy="610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01</a:t>
            </a:r>
            <a:endParaRPr/>
          </a:p>
        </p:txBody>
      </p:sp>
      <p:sp>
        <p:nvSpPr>
          <p:cNvPr id="799" name="Google Shape;799;p44"/>
          <p:cNvSpPr txBox="1"/>
          <p:nvPr>
            <p:ph idx="5" type="title"/>
          </p:nvPr>
        </p:nvSpPr>
        <p:spPr>
          <a:xfrm>
            <a:off x="3912325" y="1581957"/>
            <a:ext cx="909900" cy="603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02</a:t>
            </a:r>
            <a:endParaRPr/>
          </a:p>
        </p:txBody>
      </p:sp>
      <p:sp>
        <p:nvSpPr>
          <p:cNvPr id="800" name="Google Shape;800;p44"/>
          <p:cNvSpPr txBox="1"/>
          <p:nvPr>
            <p:ph idx="7" type="subTitle"/>
          </p:nvPr>
        </p:nvSpPr>
        <p:spPr>
          <a:xfrm>
            <a:off x="4927925" y="2567946"/>
            <a:ext cx="3274500" cy="3102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Describe the topic of the section here</a:t>
            </a:r>
            <a:endParaRPr/>
          </a:p>
        </p:txBody>
      </p:sp>
      <p:sp>
        <p:nvSpPr>
          <p:cNvPr id="801" name="Google Shape;801;p44"/>
          <p:cNvSpPr txBox="1"/>
          <p:nvPr>
            <p:ph idx="8" type="title"/>
          </p:nvPr>
        </p:nvSpPr>
        <p:spPr>
          <a:xfrm>
            <a:off x="3912350" y="2269382"/>
            <a:ext cx="909900" cy="610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03</a:t>
            </a:r>
            <a:endParaRPr/>
          </a:p>
        </p:txBody>
      </p:sp>
      <p:sp>
        <p:nvSpPr>
          <p:cNvPr id="802" name="Google Shape;802;p44"/>
          <p:cNvSpPr txBox="1"/>
          <p:nvPr>
            <p:ph idx="18" type="title"/>
          </p:nvPr>
        </p:nvSpPr>
        <p:spPr>
          <a:xfrm>
            <a:off x="1087100" y="1640975"/>
            <a:ext cx="2468700" cy="18666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a:t>Table of contents</a:t>
            </a:r>
            <a:endParaRPr/>
          </a:p>
        </p:txBody>
      </p:sp>
      <p:sp>
        <p:nvSpPr>
          <p:cNvPr id="803" name="Google Shape;803;p44"/>
          <p:cNvSpPr txBox="1"/>
          <p:nvPr>
            <p:ph idx="9" type="subTitle"/>
          </p:nvPr>
        </p:nvSpPr>
        <p:spPr>
          <a:xfrm>
            <a:off x="4927925" y="3267527"/>
            <a:ext cx="3274500" cy="3102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Describe the topic of the section here</a:t>
            </a:r>
            <a:endParaRPr/>
          </a:p>
        </p:txBody>
      </p:sp>
      <p:sp>
        <p:nvSpPr>
          <p:cNvPr id="804" name="Google Shape;804;p44"/>
          <p:cNvSpPr txBox="1"/>
          <p:nvPr>
            <p:ph idx="13" type="title"/>
          </p:nvPr>
        </p:nvSpPr>
        <p:spPr>
          <a:xfrm>
            <a:off x="3912350" y="2969625"/>
            <a:ext cx="909900" cy="610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04</a:t>
            </a:r>
            <a:endParaRPr/>
          </a:p>
        </p:txBody>
      </p:sp>
      <p:sp>
        <p:nvSpPr>
          <p:cNvPr id="805" name="Google Shape;805;p44"/>
          <p:cNvSpPr txBox="1"/>
          <p:nvPr>
            <p:ph idx="14" type="ctrTitle"/>
          </p:nvPr>
        </p:nvSpPr>
        <p:spPr>
          <a:xfrm>
            <a:off x="4927925" y="2975193"/>
            <a:ext cx="3048600" cy="367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Clients</a:t>
            </a:r>
            <a:endParaRPr/>
          </a:p>
        </p:txBody>
      </p:sp>
      <p:sp>
        <p:nvSpPr>
          <p:cNvPr id="806" name="Google Shape;806;p44"/>
          <p:cNvSpPr txBox="1"/>
          <p:nvPr>
            <p:ph idx="15" type="subTitle"/>
          </p:nvPr>
        </p:nvSpPr>
        <p:spPr>
          <a:xfrm>
            <a:off x="4927925" y="3970318"/>
            <a:ext cx="3274500" cy="3102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Describe the topic of the section here</a:t>
            </a:r>
            <a:endParaRPr/>
          </a:p>
        </p:txBody>
      </p:sp>
      <p:sp>
        <p:nvSpPr>
          <p:cNvPr id="807" name="Google Shape;807;p44"/>
          <p:cNvSpPr txBox="1"/>
          <p:nvPr>
            <p:ph idx="16" type="title"/>
          </p:nvPr>
        </p:nvSpPr>
        <p:spPr>
          <a:xfrm>
            <a:off x="3912350" y="3681157"/>
            <a:ext cx="909900" cy="599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05</a:t>
            </a:r>
            <a:endParaRPr/>
          </a:p>
        </p:txBody>
      </p:sp>
      <p:sp>
        <p:nvSpPr>
          <p:cNvPr id="808" name="Google Shape;808;p44"/>
          <p:cNvSpPr txBox="1"/>
          <p:nvPr>
            <p:ph idx="17" type="ctrTitle"/>
          </p:nvPr>
        </p:nvSpPr>
        <p:spPr>
          <a:xfrm>
            <a:off x="4927925" y="3681159"/>
            <a:ext cx="3048600" cy="367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Conclusion</a:t>
            </a:r>
            <a:endParaRPr/>
          </a:p>
        </p:txBody>
      </p:sp>
      <p:grpSp>
        <p:nvGrpSpPr>
          <p:cNvPr id="809" name="Google Shape;809;p44"/>
          <p:cNvGrpSpPr/>
          <p:nvPr/>
        </p:nvGrpSpPr>
        <p:grpSpPr>
          <a:xfrm>
            <a:off x="829376" y="412204"/>
            <a:ext cx="1398051" cy="1337586"/>
            <a:chOff x="537550" y="2939050"/>
            <a:chExt cx="726600" cy="695175"/>
          </a:xfrm>
        </p:grpSpPr>
        <p:sp>
          <p:nvSpPr>
            <p:cNvPr id="810" name="Google Shape;810;p44"/>
            <p:cNvSpPr/>
            <p:nvPr/>
          </p:nvSpPr>
          <p:spPr>
            <a:xfrm>
              <a:off x="537550" y="3457075"/>
              <a:ext cx="124750" cy="71500"/>
            </a:xfrm>
            <a:custGeom>
              <a:rect b="b" l="l" r="r" t="t"/>
              <a:pathLst>
                <a:path extrusionOk="0" h="2860" w="4990">
                  <a:moveTo>
                    <a:pt x="4778" y="0"/>
                  </a:moveTo>
                  <a:cubicBezTo>
                    <a:pt x="4769" y="0"/>
                    <a:pt x="4760" y="1"/>
                    <a:pt x="4751" y="2"/>
                  </a:cubicBezTo>
                  <a:cubicBezTo>
                    <a:pt x="2965" y="311"/>
                    <a:pt x="1298" y="1204"/>
                    <a:pt x="72" y="2538"/>
                  </a:cubicBezTo>
                  <a:cubicBezTo>
                    <a:pt x="1" y="2621"/>
                    <a:pt x="1" y="2740"/>
                    <a:pt x="84" y="2811"/>
                  </a:cubicBezTo>
                  <a:cubicBezTo>
                    <a:pt x="120" y="2847"/>
                    <a:pt x="167" y="2859"/>
                    <a:pt x="215" y="2859"/>
                  </a:cubicBezTo>
                  <a:cubicBezTo>
                    <a:pt x="263" y="2859"/>
                    <a:pt x="310" y="2847"/>
                    <a:pt x="358" y="2800"/>
                  </a:cubicBezTo>
                  <a:cubicBezTo>
                    <a:pt x="1525" y="1538"/>
                    <a:pt x="3120" y="668"/>
                    <a:pt x="4823" y="383"/>
                  </a:cubicBezTo>
                  <a:cubicBezTo>
                    <a:pt x="4930" y="359"/>
                    <a:pt x="4989" y="264"/>
                    <a:pt x="4978" y="156"/>
                  </a:cubicBezTo>
                  <a:cubicBezTo>
                    <a:pt x="4956" y="58"/>
                    <a:pt x="4874" y="0"/>
                    <a:pt x="47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44"/>
            <p:cNvSpPr/>
            <p:nvPr/>
          </p:nvSpPr>
          <p:spPr>
            <a:xfrm>
              <a:off x="710800" y="3025625"/>
              <a:ext cx="76225" cy="89200"/>
            </a:xfrm>
            <a:custGeom>
              <a:rect b="b" l="l" r="r" t="t"/>
              <a:pathLst>
                <a:path extrusionOk="0" h="3568" w="3049">
                  <a:moveTo>
                    <a:pt x="221" y="1"/>
                  </a:moveTo>
                  <a:cubicBezTo>
                    <a:pt x="163" y="1"/>
                    <a:pt x="107" y="29"/>
                    <a:pt x="72" y="79"/>
                  </a:cubicBezTo>
                  <a:cubicBezTo>
                    <a:pt x="0" y="162"/>
                    <a:pt x="24" y="281"/>
                    <a:pt x="107" y="341"/>
                  </a:cubicBezTo>
                  <a:cubicBezTo>
                    <a:pt x="1179" y="1174"/>
                    <a:pt x="2060" y="2246"/>
                    <a:pt x="2655" y="3460"/>
                  </a:cubicBezTo>
                  <a:cubicBezTo>
                    <a:pt x="2691" y="3520"/>
                    <a:pt x="2762" y="3567"/>
                    <a:pt x="2834" y="3567"/>
                  </a:cubicBezTo>
                  <a:cubicBezTo>
                    <a:pt x="2858" y="3567"/>
                    <a:pt x="2881" y="3556"/>
                    <a:pt x="2917" y="3544"/>
                  </a:cubicBezTo>
                  <a:cubicBezTo>
                    <a:pt x="3012" y="3496"/>
                    <a:pt x="3048" y="3389"/>
                    <a:pt x="3001" y="3294"/>
                  </a:cubicBezTo>
                  <a:cubicBezTo>
                    <a:pt x="2381" y="2020"/>
                    <a:pt x="1453" y="900"/>
                    <a:pt x="334" y="43"/>
                  </a:cubicBezTo>
                  <a:cubicBezTo>
                    <a:pt x="300" y="14"/>
                    <a:pt x="260" y="1"/>
                    <a:pt x="2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44"/>
            <p:cNvSpPr/>
            <p:nvPr/>
          </p:nvSpPr>
          <p:spPr>
            <a:xfrm>
              <a:off x="877775" y="3008375"/>
              <a:ext cx="9850" cy="9700"/>
            </a:xfrm>
            <a:custGeom>
              <a:rect b="b" l="l" r="r" t="t"/>
              <a:pathLst>
                <a:path extrusionOk="0" h="388" w="394">
                  <a:moveTo>
                    <a:pt x="197" y="1"/>
                  </a:moveTo>
                  <a:cubicBezTo>
                    <a:pt x="146" y="1"/>
                    <a:pt x="96" y="19"/>
                    <a:pt x="60" y="55"/>
                  </a:cubicBezTo>
                  <a:cubicBezTo>
                    <a:pt x="24" y="90"/>
                    <a:pt x="1" y="138"/>
                    <a:pt x="1" y="197"/>
                  </a:cubicBezTo>
                  <a:cubicBezTo>
                    <a:pt x="1" y="245"/>
                    <a:pt x="24" y="293"/>
                    <a:pt x="60" y="328"/>
                  </a:cubicBezTo>
                  <a:cubicBezTo>
                    <a:pt x="96" y="364"/>
                    <a:pt x="143" y="388"/>
                    <a:pt x="203" y="388"/>
                  </a:cubicBezTo>
                  <a:cubicBezTo>
                    <a:pt x="251" y="388"/>
                    <a:pt x="298" y="364"/>
                    <a:pt x="334" y="328"/>
                  </a:cubicBezTo>
                  <a:cubicBezTo>
                    <a:pt x="370" y="293"/>
                    <a:pt x="393" y="245"/>
                    <a:pt x="393" y="197"/>
                  </a:cubicBezTo>
                  <a:cubicBezTo>
                    <a:pt x="393" y="138"/>
                    <a:pt x="370" y="90"/>
                    <a:pt x="334" y="55"/>
                  </a:cubicBezTo>
                  <a:cubicBezTo>
                    <a:pt x="298" y="19"/>
                    <a:pt x="248" y="1"/>
                    <a:pt x="1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44"/>
            <p:cNvSpPr/>
            <p:nvPr/>
          </p:nvSpPr>
          <p:spPr>
            <a:xfrm>
              <a:off x="878075" y="3021325"/>
              <a:ext cx="11325" cy="61350"/>
            </a:xfrm>
            <a:custGeom>
              <a:rect b="b" l="l" r="r" t="t"/>
              <a:pathLst>
                <a:path extrusionOk="0" h="2454" w="453">
                  <a:moveTo>
                    <a:pt x="191" y="1"/>
                  </a:moveTo>
                  <a:cubicBezTo>
                    <a:pt x="84" y="1"/>
                    <a:pt x="0" y="96"/>
                    <a:pt x="12" y="191"/>
                  </a:cubicBezTo>
                  <a:cubicBezTo>
                    <a:pt x="12" y="299"/>
                    <a:pt x="96" y="382"/>
                    <a:pt x="203" y="382"/>
                  </a:cubicBezTo>
                  <a:cubicBezTo>
                    <a:pt x="310" y="382"/>
                    <a:pt x="393" y="287"/>
                    <a:pt x="393" y="191"/>
                  </a:cubicBezTo>
                  <a:cubicBezTo>
                    <a:pt x="393" y="84"/>
                    <a:pt x="298" y="1"/>
                    <a:pt x="191" y="1"/>
                  </a:cubicBezTo>
                  <a:close/>
                  <a:moveTo>
                    <a:pt x="215" y="513"/>
                  </a:moveTo>
                  <a:cubicBezTo>
                    <a:pt x="108" y="525"/>
                    <a:pt x="24" y="608"/>
                    <a:pt x="24" y="715"/>
                  </a:cubicBezTo>
                  <a:cubicBezTo>
                    <a:pt x="24" y="822"/>
                    <a:pt x="108" y="906"/>
                    <a:pt x="215" y="906"/>
                  </a:cubicBezTo>
                  <a:lnTo>
                    <a:pt x="227" y="906"/>
                  </a:lnTo>
                  <a:cubicBezTo>
                    <a:pt x="322" y="906"/>
                    <a:pt x="405" y="811"/>
                    <a:pt x="405" y="703"/>
                  </a:cubicBezTo>
                  <a:cubicBezTo>
                    <a:pt x="405" y="596"/>
                    <a:pt x="310" y="513"/>
                    <a:pt x="215" y="513"/>
                  </a:cubicBezTo>
                  <a:close/>
                  <a:moveTo>
                    <a:pt x="227" y="1037"/>
                  </a:moveTo>
                  <a:cubicBezTo>
                    <a:pt x="120" y="1037"/>
                    <a:pt x="36" y="1132"/>
                    <a:pt x="36" y="1239"/>
                  </a:cubicBezTo>
                  <a:cubicBezTo>
                    <a:pt x="36" y="1334"/>
                    <a:pt x="131" y="1418"/>
                    <a:pt x="227" y="1418"/>
                  </a:cubicBezTo>
                  <a:lnTo>
                    <a:pt x="239" y="1418"/>
                  </a:lnTo>
                  <a:cubicBezTo>
                    <a:pt x="346" y="1418"/>
                    <a:pt x="429" y="1334"/>
                    <a:pt x="417" y="1227"/>
                  </a:cubicBezTo>
                  <a:cubicBezTo>
                    <a:pt x="417" y="1120"/>
                    <a:pt x="334" y="1037"/>
                    <a:pt x="227" y="1037"/>
                  </a:cubicBezTo>
                  <a:close/>
                  <a:moveTo>
                    <a:pt x="259" y="1559"/>
                  </a:moveTo>
                  <a:cubicBezTo>
                    <a:pt x="252" y="1559"/>
                    <a:pt x="245" y="1560"/>
                    <a:pt x="239" y="1561"/>
                  </a:cubicBezTo>
                  <a:cubicBezTo>
                    <a:pt x="131" y="1561"/>
                    <a:pt x="48" y="1644"/>
                    <a:pt x="48" y="1751"/>
                  </a:cubicBezTo>
                  <a:cubicBezTo>
                    <a:pt x="60" y="1858"/>
                    <a:pt x="143" y="1942"/>
                    <a:pt x="250" y="1942"/>
                  </a:cubicBezTo>
                  <a:cubicBezTo>
                    <a:pt x="358" y="1930"/>
                    <a:pt x="441" y="1846"/>
                    <a:pt x="441" y="1739"/>
                  </a:cubicBezTo>
                  <a:cubicBezTo>
                    <a:pt x="430" y="1639"/>
                    <a:pt x="356" y="1559"/>
                    <a:pt x="259" y="1559"/>
                  </a:cubicBezTo>
                  <a:close/>
                  <a:moveTo>
                    <a:pt x="250" y="2073"/>
                  </a:moveTo>
                  <a:cubicBezTo>
                    <a:pt x="143" y="2073"/>
                    <a:pt x="60" y="2168"/>
                    <a:pt x="72" y="2275"/>
                  </a:cubicBezTo>
                  <a:cubicBezTo>
                    <a:pt x="72" y="2370"/>
                    <a:pt x="155" y="2454"/>
                    <a:pt x="262" y="2454"/>
                  </a:cubicBezTo>
                  <a:cubicBezTo>
                    <a:pt x="370" y="2454"/>
                    <a:pt x="453" y="2370"/>
                    <a:pt x="453" y="2263"/>
                  </a:cubicBezTo>
                  <a:cubicBezTo>
                    <a:pt x="453" y="2156"/>
                    <a:pt x="358" y="2073"/>
                    <a:pt x="250" y="207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44"/>
            <p:cNvSpPr/>
            <p:nvPr/>
          </p:nvSpPr>
          <p:spPr>
            <a:xfrm>
              <a:off x="880150" y="3086150"/>
              <a:ext cx="9550" cy="9625"/>
            </a:xfrm>
            <a:custGeom>
              <a:rect b="b" l="l" r="r" t="t"/>
              <a:pathLst>
                <a:path extrusionOk="0" h="385" w="382">
                  <a:moveTo>
                    <a:pt x="188" y="0"/>
                  </a:moveTo>
                  <a:cubicBezTo>
                    <a:pt x="177" y="0"/>
                    <a:pt x="166" y="1"/>
                    <a:pt x="156" y="3"/>
                  </a:cubicBezTo>
                  <a:cubicBezTo>
                    <a:pt x="144" y="3"/>
                    <a:pt x="132" y="3"/>
                    <a:pt x="120" y="15"/>
                  </a:cubicBezTo>
                  <a:cubicBezTo>
                    <a:pt x="108" y="15"/>
                    <a:pt x="96" y="27"/>
                    <a:pt x="84" y="27"/>
                  </a:cubicBezTo>
                  <a:cubicBezTo>
                    <a:pt x="72" y="39"/>
                    <a:pt x="60" y="51"/>
                    <a:pt x="60" y="51"/>
                  </a:cubicBezTo>
                  <a:cubicBezTo>
                    <a:pt x="25" y="87"/>
                    <a:pt x="1" y="134"/>
                    <a:pt x="1" y="194"/>
                  </a:cubicBezTo>
                  <a:cubicBezTo>
                    <a:pt x="1" y="242"/>
                    <a:pt x="25" y="289"/>
                    <a:pt x="60" y="325"/>
                  </a:cubicBezTo>
                  <a:cubicBezTo>
                    <a:pt x="60" y="337"/>
                    <a:pt x="72" y="349"/>
                    <a:pt x="84" y="349"/>
                  </a:cubicBezTo>
                  <a:cubicBezTo>
                    <a:pt x="96" y="361"/>
                    <a:pt x="108" y="361"/>
                    <a:pt x="120" y="373"/>
                  </a:cubicBezTo>
                  <a:cubicBezTo>
                    <a:pt x="132" y="373"/>
                    <a:pt x="144" y="373"/>
                    <a:pt x="156" y="384"/>
                  </a:cubicBezTo>
                  <a:lnTo>
                    <a:pt x="191" y="384"/>
                  </a:lnTo>
                  <a:cubicBezTo>
                    <a:pt x="239" y="384"/>
                    <a:pt x="298" y="361"/>
                    <a:pt x="334" y="325"/>
                  </a:cubicBezTo>
                  <a:cubicBezTo>
                    <a:pt x="358" y="289"/>
                    <a:pt x="382" y="242"/>
                    <a:pt x="382" y="194"/>
                  </a:cubicBezTo>
                  <a:cubicBezTo>
                    <a:pt x="382" y="134"/>
                    <a:pt x="358" y="87"/>
                    <a:pt x="334" y="51"/>
                  </a:cubicBezTo>
                  <a:cubicBezTo>
                    <a:pt x="295" y="22"/>
                    <a:pt x="240" y="0"/>
                    <a:pt x="1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44"/>
            <p:cNvSpPr/>
            <p:nvPr/>
          </p:nvSpPr>
          <p:spPr>
            <a:xfrm>
              <a:off x="1062325" y="3059850"/>
              <a:ext cx="164325" cy="20750"/>
            </a:xfrm>
            <a:custGeom>
              <a:rect b="b" l="l" r="r" t="t"/>
              <a:pathLst>
                <a:path extrusionOk="0" h="830" w="6573">
                  <a:moveTo>
                    <a:pt x="3551" y="0"/>
                  </a:moveTo>
                  <a:cubicBezTo>
                    <a:pt x="2408" y="0"/>
                    <a:pt x="1268" y="150"/>
                    <a:pt x="167" y="448"/>
                  </a:cubicBezTo>
                  <a:cubicBezTo>
                    <a:pt x="60" y="484"/>
                    <a:pt x="0" y="579"/>
                    <a:pt x="36" y="686"/>
                  </a:cubicBezTo>
                  <a:cubicBezTo>
                    <a:pt x="60" y="770"/>
                    <a:pt x="131" y="829"/>
                    <a:pt x="215" y="829"/>
                  </a:cubicBezTo>
                  <a:cubicBezTo>
                    <a:pt x="239" y="829"/>
                    <a:pt x="250" y="829"/>
                    <a:pt x="262" y="817"/>
                  </a:cubicBezTo>
                  <a:cubicBezTo>
                    <a:pt x="1335" y="527"/>
                    <a:pt x="2439" y="383"/>
                    <a:pt x="3543" y="383"/>
                  </a:cubicBezTo>
                  <a:cubicBezTo>
                    <a:pt x="4472" y="383"/>
                    <a:pt x="5402" y="485"/>
                    <a:pt x="6311" y="686"/>
                  </a:cubicBezTo>
                  <a:cubicBezTo>
                    <a:pt x="6327" y="690"/>
                    <a:pt x="6342" y="692"/>
                    <a:pt x="6358" y="692"/>
                  </a:cubicBezTo>
                  <a:cubicBezTo>
                    <a:pt x="6448" y="692"/>
                    <a:pt x="6529" y="635"/>
                    <a:pt x="6549" y="543"/>
                  </a:cubicBezTo>
                  <a:cubicBezTo>
                    <a:pt x="6573" y="436"/>
                    <a:pt x="6501" y="341"/>
                    <a:pt x="6406" y="317"/>
                  </a:cubicBezTo>
                  <a:cubicBezTo>
                    <a:pt x="5467" y="106"/>
                    <a:pt x="4508" y="0"/>
                    <a:pt x="35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44"/>
            <p:cNvSpPr/>
            <p:nvPr/>
          </p:nvSpPr>
          <p:spPr>
            <a:xfrm>
              <a:off x="1213825" y="3126850"/>
              <a:ext cx="9550" cy="9700"/>
            </a:xfrm>
            <a:custGeom>
              <a:rect b="b" l="l" r="r" t="t"/>
              <a:pathLst>
                <a:path extrusionOk="0" h="388" w="382">
                  <a:moveTo>
                    <a:pt x="191" y="1"/>
                  </a:moveTo>
                  <a:cubicBezTo>
                    <a:pt x="144" y="1"/>
                    <a:pt x="96" y="18"/>
                    <a:pt x="60" y="54"/>
                  </a:cubicBezTo>
                  <a:cubicBezTo>
                    <a:pt x="48" y="66"/>
                    <a:pt x="36" y="78"/>
                    <a:pt x="36" y="90"/>
                  </a:cubicBezTo>
                  <a:cubicBezTo>
                    <a:pt x="25" y="102"/>
                    <a:pt x="25" y="114"/>
                    <a:pt x="13" y="126"/>
                  </a:cubicBezTo>
                  <a:cubicBezTo>
                    <a:pt x="13" y="138"/>
                    <a:pt x="1" y="149"/>
                    <a:pt x="1" y="161"/>
                  </a:cubicBezTo>
                  <a:cubicBezTo>
                    <a:pt x="1" y="173"/>
                    <a:pt x="1" y="185"/>
                    <a:pt x="1" y="197"/>
                  </a:cubicBezTo>
                  <a:cubicBezTo>
                    <a:pt x="1" y="209"/>
                    <a:pt x="1" y="221"/>
                    <a:pt x="1" y="233"/>
                  </a:cubicBezTo>
                  <a:cubicBezTo>
                    <a:pt x="1" y="245"/>
                    <a:pt x="13" y="257"/>
                    <a:pt x="13" y="269"/>
                  </a:cubicBezTo>
                  <a:cubicBezTo>
                    <a:pt x="25" y="280"/>
                    <a:pt x="25" y="292"/>
                    <a:pt x="36" y="304"/>
                  </a:cubicBezTo>
                  <a:cubicBezTo>
                    <a:pt x="36" y="316"/>
                    <a:pt x="48" y="328"/>
                    <a:pt x="60" y="328"/>
                  </a:cubicBezTo>
                  <a:cubicBezTo>
                    <a:pt x="96" y="364"/>
                    <a:pt x="144" y="388"/>
                    <a:pt x="191" y="388"/>
                  </a:cubicBezTo>
                  <a:cubicBezTo>
                    <a:pt x="239" y="388"/>
                    <a:pt x="286" y="364"/>
                    <a:pt x="322" y="328"/>
                  </a:cubicBezTo>
                  <a:cubicBezTo>
                    <a:pt x="358" y="292"/>
                    <a:pt x="382" y="245"/>
                    <a:pt x="382" y="197"/>
                  </a:cubicBezTo>
                  <a:cubicBezTo>
                    <a:pt x="382" y="185"/>
                    <a:pt x="382" y="173"/>
                    <a:pt x="382" y="161"/>
                  </a:cubicBezTo>
                  <a:cubicBezTo>
                    <a:pt x="382" y="149"/>
                    <a:pt x="370" y="138"/>
                    <a:pt x="370" y="126"/>
                  </a:cubicBezTo>
                  <a:cubicBezTo>
                    <a:pt x="358" y="114"/>
                    <a:pt x="358" y="102"/>
                    <a:pt x="346" y="90"/>
                  </a:cubicBezTo>
                  <a:cubicBezTo>
                    <a:pt x="346" y="78"/>
                    <a:pt x="334" y="66"/>
                    <a:pt x="322" y="54"/>
                  </a:cubicBezTo>
                  <a:cubicBezTo>
                    <a:pt x="286" y="18"/>
                    <a:pt x="239" y="1"/>
                    <a:pt x="1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44"/>
            <p:cNvSpPr/>
            <p:nvPr/>
          </p:nvSpPr>
          <p:spPr>
            <a:xfrm>
              <a:off x="1175425" y="3127900"/>
              <a:ext cx="35450" cy="11925"/>
            </a:xfrm>
            <a:custGeom>
              <a:rect b="b" l="l" r="r" t="t"/>
              <a:pathLst>
                <a:path extrusionOk="0" h="477" w="1418">
                  <a:moveTo>
                    <a:pt x="1203" y="0"/>
                  </a:moveTo>
                  <a:cubicBezTo>
                    <a:pt x="1096" y="12"/>
                    <a:pt x="1013" y="107"/>
                    <a:pt x="1025" y="215"/>
                  </a:cubicBezTo>
                  <a:cubicBezTo>
                    <a:pt x="1037" y="310"/>
                    <a:pt x="1120" y="393"/>
                    <a:pt x="1215" y="393"/>
                  </a:cubicBezTo>
                  <a:cubicBezTo>
                    <a:pt x="1227" y="393"/>
                    <a:pt x="1227" y="393"/>
                    <a:pt x="1239" y="381"/>
                  </a:cubicBezTo>
                  <a:cubicBezTo>
                    <a:pt x="1334" y="381"/>
                    <a:pt x="1418" y="286"/>
                    <a:pt x="1406" y="179"/>
                  </a:cubicBezTo>
                  <a:cubicBezTo>
                    <a:pt x="1406" y="72"/>
                    <a:pt x="1310" y="0"/>
                    <a:pt x="1203" y="0"/>
                  </a:cubicBezTo>
                  <a:close/>
                  <a:moveTo>
                    <a:pt x="712" y="47"/>
                  </a:moveTo>
                  <a:cubicBezTo>
                    <a:pt x="705" y="47"/>
                    <a:pt x="698" y="47"/>
                    <a:pt x="691" y="48"/>
                  </a:cubicBezTo>
                  <a:cubicBezTo>
                    <a:pt x="584" y="60"/>
                    <a:pt x="513" y="143"/>
                    <a:pt x="513" y="250"/>
                  </a:cubicBezTo>
                  <a:cubicBezTo>
                    <a:pt x="525" y="357"/>
                    <a:pt x="608" y="429"/>
                    <a:pt x="703" y="429"/>
                  </a:cubicBezTo>
                  <a:lnTo>
                    <a:pt x="727" y="429"/>
                  </a:lnTo>
                  <a:cubicBezTo>
                    <a:pt x="834" y="417"/>
                    <a:pt x="906" y="334"/>
                    <a:pt x="906" y="227"/>
                  </a:cubicBezTo>
                  <a:cubicBezTo>
                    <a:pt x="895" y="126"/>
                    <a:pt x="810" y="47"/>
                    <a:pt x="712" y="47"/>
                  </a:cubicBezTo>
                  <a:close/>
                  <a:moveTo>
                    <a:pt x="179" y="84"/>
                  </a:moveTo>
                  <a:cubicBezTo>
                    <a:pt x="72" y="96"/>
                    <a:pt x="1" y="191"/>
                    <a:pt x="13" y="298"/>
                  </a:cubicBezTo>
                  <a:cubicBezTo>
                    <a:pt x="13" y="393"/>
                    <a:pt x="96" y="477"/>
                    <a:pt x="203" y="477"/>
                  </a:cubicBezTo>
                  <a:lnTo>
                    <a:pt x="215" y="477"/>
                  </a:lnTo>
                  <a:cubicBezTo>
                    <a:pt x="322" y="465"/>
                    <a:pt x="394" y="369"/>
                    <a:pt x="394" y="262"/>
                  </a:cubicBezTo>
                  <a:cubicBezTo>
                    <a:pt x="382" y="155"/>
                    <a:pt x="287" y="84"/>
                    <a:pt x="179" y="8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44"/>
            <p:cNvSpPr/>
            <p:nvPr/>
          </p:nvSpPr>
          <p:spPr>
            <a:xfrm>
              <a:off x="1162925" y="3131100"/>
              <a:ext cx="9550" cy="9625"/>
            </a:xfrm>
            <a:custGeom>
              <a:rect b="b" l="l" r="r" t="t"/>
              <a:pathLst>
                <a:path extrusionOk="0" h="385" w="382">
                  <a:moveTo>
                    <a:pt x="195" y="0"/>
                  </a:moveTo>
                  <a:cubicBezTo>
                    <a:pt x="144" y="0"/>
                    <a:pt x="88" y="23"/>
                    <a:pt x="48" y="63"/>
                  </a:cubicBezTo>
                  <a:cubicBezTo>
                    <a:pt x="13" y="99"/>
                    <a:pt x="1" y="146"/>
                    <a:pt x="1" y="194"/>
                  </a:cubicBezTo>
                  <a:cubicBezTo>
                    <a:pt x="1" y="206"/>
                    <a:pt x="1" y="218"/>
                    <a:pt x="1" y="229"/>
                  </a:cubicBezTo>
                  <a:cubicBezTo>
                    <a:pt x="1" y="241"/>
                    <a:pt x="13" y="253"/>
                    <a:pt x="13" y="265"/>
                  </a:cubicBezTo>
                  <a:cubicBezTo>
                    <a:pt x="13" y="277"/>
                    <a:pt x="25" y="289"/>
                    <a:pt x="25" y="301"/>
                  </a:cubicBezTo>
                  <a:cubicBezTo>
                    <a:pt x="36" y="313"/>
                    <a:pt x="48" y="325"/>
                    <a:pt x="48" y="325"/>
                  </a:cubicBezTo>
                  <a:cubicBezTo>
                    <a:pt x="84" y="360"/>
                    <a:pt x="144" y="384"/>
                    <a:pt x="191" y="384"/>
                  </a:cubicBezTo>
                  <a:lnTo>
                    <a:pt x="227" y="384"/>
                  </a:lnTo>
                  <a:cubicBezTo>
                    <a:pt x="239" y="384"/>
                    <a:pt x="251" y="372"/>
                    <a:pt x="263" y="372"/>
                  </a:cubicBezTo>
                  <a:cubicBezTo>
                    <a:pt x="275" y="372"/>
                    <a:pt x="286" y="360"/>
                    <a:pt x="298" y="360"/>
                  </a:cubicBezTo>
                  <a:cubicBezTo>
                    <a:pt x="310" y="349"/>
                    <a:pt x="322" y="337"/>
                    <a:pt x="322" y="325"/>
                  </a:cubicBezTo>
                  <a:cubicBezTo>
                    <a:pt x="334" y="325"/>
                    <a:pt x="346" y="313"/>
                    <a:pt x="346" y="301"/>
                  </a:cubicBezTo>
                  <a:cubicBezTo>
                    <a:pt x="358" y="289"/>
                    <a:pt x="358" y="277"/>
                    <a:pt x="370" y="265"/>
                  </a:cubicBezTo>
                  <a:cubicBezTo>
                    <a:pt x="370" y="253"/>
                    <a:pt x="370" y="241"/>
                    <a:pt x="382" y="229"/>
                  </a:cubicBezTo>
                  <a:cubicBezTo>
                    <a:pt x="382" y="218"/>
                    <a:pt x="382" y="206"/>
                    <a:pt x="382" y="194"/>
                  </a:cubicBezTo>
                  <a:cubicBezTo>
                    <a:pt x="382" y="146"/>
                    <a:pt x="358" y="99"/>
                    <a:pt x="322" y="63"/>
                  </a:cubicBezTo>
                  <a:cubicBezTo>
                    <a:pt x="322" y="51"/>
                    <a:pt x="310" y="39"/>
                    <a:pt x="298" y="39"/>
                  </a:cubicBezTo>
                  <a:cubicBezTo>
                    <a:pt x="286" y="27"/>
                    <a:pt x="275" y="27"/>
                    <a:pt x="263" y="15"/>
                  </a:cubicBezTo>
                  <a:cubicBezTo>
                    <a:pt x="251" y="15"/>
                    <a:pt x="239" y="15"/>
                    <a:pt x="227" y="3"/>
                  </a:cubicBezTo>
                  <a:cubicBezTo>
                    <a:pt x="217" y="1"/>
                    <a:pt x="206"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44"/>
            <p:cNvSpPr/>
            <p:nvPr/>
          </p:nvSpPr>
          <p:spPr>
            <a:xfrm>
              <a:off x="1139425" y="3239375"/>
              <a:ext cx="124725" cy="27550"/>
            </a:xfrm>
            <a:custGeom>
              <a:rect b="b" l="l" r="r" t="t"/>
              <a:pathLst>
                <a:path extrusionOk="0" h="1102" w="4989">
                  <a:moveTo>
                    <a:pt x="983" y="0"/>
                  </a:moveTo>
                  <a:cubicBezTo>
                    <a:pt x="718" y="0"/>
                    <a:pt x="454" y="10"/>
                    <a:pt x="191" y="30"/>
                  </a:cubicBezTo>
                  <a:cubicBezTo>
                    <a:pt x="83" y="30"/>
                    <a:pt x="0" y="125"/>
                    <a:pt x="12" y="232"/>
                  </a:cubicBezTo>
                  <a:cubicBezTo>
                    <a:pt x="24" y="340"/>
                    <a:pt x="107" y="411"/>
                    <a:pt x="214" y="411"/>
                  </a:cubicBezTo>
                  <a:cubicBezTo>
                    <a:pt x="458" y="394"/>
                    <a:pt x="703" y="385"/>
                    <a:pt x="949" y="385"/>
                  </a:cubicBezTo>
                  <a:cubicBezTo>
                    <a:pt x="2226" y="385"/>
                    <a:pt x="3515" y="618"/>
                    <a:pt x="4703" y="1078"/>
                  </a:cubicBezTo>
                  <a:cubicBezTo>
                    <a:pt x="4715" y="1090"/>
                    <a:pt x="4739" y="1102"/>
                    <a:pt x="4763" y="1102"/>
                  </a:cubicBezTo>
                  <a:cubicBezTo>
                    <a:pt x="4846" y="1102"/>
                    <a:pt x="4917" y="1054"/>
                    <a:pt x="4941" y="971"/>
                  </a:cubicBezTo>
                  <a:cubicBezTo>
                    <a:pt x="4989" y="875"/>
                    <a:pt x="4929" y="768"/>
                    <a:pt x="4834" y="721"/>
                  </a:cubicBezTo>
                  <a:cubicBezTo>
                    <a:pt x="3615" y="245"/>
                    <a:pt x="2297" y="0"/>
                    <a:pt x="9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44"/>
            <p:cNvSpPr/>
            <p:nvPr/>
          </p:nvSpPr>
          <p:spPr>
            <a:xfrm>
              <a:off x="614650" y="3603750"/>
              <a:ext cx="9550" cy="9650"/>
            </a:xfrm>
            <a:custGeom>
              <a:rect b="b" l="l" r="r" t="t"/>
              <a:pathLst>
                <a:path extrusionOk="0" h="386" w="382">
                  <a:moveTo>
                    <a:pt x="199" y="0"/>
                  </a:moveTo>
                  <a:cubicBezTo>
                    <a:pt x="184" y="0"/>
                    <a:pt x="169" y="2"/>
                    <a:pt x="155" y="4"/>
                  </a:cubicBezTo>
                  <a:cubicBezTo>
                    <a:pt x="143" y="4"/>
                    <a:pt x="131" y="4"/>
                    <a:pt x="119" y="16"/>
                  </a:cubicBezTo>
                  <a:cubicBezTo>
                    <a:pt x="108" y="16"/>
                    <a:pt x="96" y="28"/>
                    <a:pt x="84" y="28"/>
                  </a:cubicBezTo>
                  <a:cubicBezTo>
                    <a:pt x="72" y="40"/>
                    <a:pt x="72" y="40"/>
                    <a:pt x="60" y="52"/>
                  </a:cubicBezTo>
                  <a:cubicBezTo>
                    <a:pt x="48" y="64"/>
                    <a:pt x="36" y="76"/>
                    <a:pt x="36" y="88"/>
                  </a:cubicBezTo>
                  <a:cubicBezTo>
                    <a:pt x="24" y="88"/>
                    <a:pt x="24" y="100"/>
                    <a:pt x="12" y="112"/>
                  </a:cubicBezTo>
                  <a:cubicBezTo>
                    <a:pt x="12" y="123"/>
                    <a:pt x="12" y="135"/>
                    <a:pt x="0" y="147"/>
                  </a:cubicBezTo>
                  <a:cubicBezTo>
                    <a:pt x="0" y="159"/>
                    <a:pt x="0" y="183"/>
                    <a:pt x="0" y="195"/>
                  </a:cubicBezTo>
                  <a:cubicBezTo>
                    <a:pt x="0" y="207"/>
                    <a:pt x="0" y="219"/>
                    <a:pt x="0" y="231"/>
                  </a:cubicBezTo>
                  <a:cubicBezTo>
                    <a:pt x="12" y="242"/>
                    <a:pt x="12" y="254"/>
                    <a:pt x="12" y="266"/>
                  </a:cubicBezTo>
                  <a:cubicBezTo>
                    <a:pt x="24" y="278"/>
                    <a:pt x="24" y="290"/>
                    <a:pt x="36" y="302"/>
                  </a:cubicBezTo>
                  <a:cubicBezTo>
                    <a:pt x="36" y="302"/>
                    <a:pt x="48" y="314"/>
                    <a:pt x="60" y="326"/>
                  </a:cubicBezTo>
                  <a:cubicBezTo>
                    <a:pt x="72" y="338"/>
                    <a:pt x="72" y="338"/>
                    <a:pt x="84" y="350"/>
                  </a:cubicBezTo>
                  <a:cubicBezTo>
                    <a:pt x="96" y="362"/>
                    <a:pt x="108" y="362"/>
                    <a:pt x="119" y="362"/>
                  </a:cubicBezTo>
                  <a:cubicBezTo>
                    <a:pt x="131" y="373"/>
                    <a:pt x="143" y="373"/>
                    <a:pt x="155" y="373"/>
                  </a:cubicBezTo>
                  <a:cubicBezTo>
                    <a:pt x="167" y="385"/>
                    <a:pt x="179" y="385"/>
                    <a:pt x="191" y="385"/>
                  </a:cubicBezTo>
                  <a:cubicBezTo>
                    <a:pt x="239" y="385"/>
                    <a:pt x="298" y="362"/>
                    <a:pt x="334" y="326"/>
                  </a:cubicBezTo>
                  <a:cubicBezTo>
                    <a:pt x="370" y="290"/>
                    <a:pt x="381" y="242"/>
                    <a:pt x="381" y="195"/>
                  </a:cubicBezTo>
                  <a:cubicBezTo>
                    <a:pt x="381" y="183"/>
                    <a:pt x="381" y="159"/>
                    <a:pt x="381" y="147"/>
                  </a:cubicBezTo>
                  <a:cubicBezTo>
                    <a:pt x="381" y="135"/>
                    <a:pt x="381" y="123"/>
                    <a:pt x="370" y="112"/>
                  </a:cubicBezTo>
                  <a:cubicBezTo>
                    <a:pt x="370" y="100"/>
                    <a:pt x="358" y="88"/>
                    <a:pt x="358" y="88"/>
                  </a:cubicBezTo>
                  <a:cubicBezTo>
                    <a:pt x="346" y="76"/>
                    <a:pt x="334" y="64"/>
                    <a:pt x="334" y="52"/>
                  </a:cubicBezTo>
                  <a:cubicBezTo>
                    <a:pt x="297" y="16"/>
                    <a:pt x="247" y="0"/>
                    <a:pt x="1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44"/>
            <p:cNvSpPr/>
            <p:nvPr/>
          </p:nvSpPr>
          <p:spPr>
            <a:xfrm>
              <a:off x="621800" y="3550550"/>
              <a:ext cx="45250" cy="51525"/>
            </a:xfrm>
            <a:custGeom>
              <a:rect b="b" l="l" r="r" t="t"/>
              <a:pathLst>
                <a:path extrusionOk="0" h="2061" w="1810">
                  <a:moveTo>
                    <a:pt x="1606" y="1"/>
                  </a:moveTo>
                  <a:cubicBezTo>
                    <a:pt x="1553" y="1"/>
                    <a:pt x="1498" y="22"/>
                    <a:pt x="1453" y="61"/>
                  </a:cubicBezTo>
                  <a:cubicBezTo>
                    <a:pt x="1381" y="144"/>
                    <a:pt x="1393" y="263"/>
                    <a:pt x="1465" y="335"/>
                  </a:cubicBezTo>
                  <a:cubicBezTo>
                    <a:pt x="1500" y="370"/>
                    <a:pt x="1548" y="382"/>
                    <a:pt x="1596" y="382"/>
                  </a:cubicBezTo>
                  <a:cubicBezTo>
                    <a:pt x="1655" y="382"/>
                    <a:pt x="1703" y="370"/>
                    <a:pt x="1738" y="323"/>
                  </a:cubicBezTo>
                  <a:cubicBezTo>
                    <a:pt x="1810" y="251"/>
                    <a:pt x="1810" y="120"/>
                    <a:pt x="1727" y="49"/>
                  </a:cubicBezTo>
                  <a:cubicBezTo>
                    <a:pt x="1694" y="16"/>
                    <a:pt x="1651" y="1"/>
                    <a:pt x="1606" y="1"/>
                  </a:cubicBezTo>
                  <a:close/>
                  <a:moveTo>
                    <a:pt x="1228" y="406"/>
                  </a:moveTo>
                  <a:cubicBezTo>
                    <a:pt x="1175" y="406"/>
                    <a:pt x="1122" y="427"/>
                    <a:pt x="1084" y="465"/>
                  </a:cubicBezTo>
                  <a:cubicBezTo>
                    <a:pt x="1012" y="549"/>
                    <a:pt x="1024" y="668"/>
                    <a:pt x="1107" y="739"/>
                  </a:cubicBezTo>
                  <a:cubicBezTo>
                    <a:pt x="1143" y="775"/>
                    <a:pt x="1191" y="787"/>
                    <a:pt x="1227" y="787"/>
                  </a:cubicBezTo>
                  <a:cubicBezTo>
                    <a:pt x="1286" y="787"/>
                    <a:pt x="1334" y="763"/>
                    <a:pt x="1381" y="727"/>
                  </a:cubicBezTo>
                  <a:cubicBezTo>
                    <a:pt x="1441" y="644"/>
                    <a:pt x="1441" y="525"/>
                    <a:pt x="1357" y="454"/>
                  </a:cubicBezTo>
                  <a:cubicBezTo>
                    <a:pt x="1319" y="421"/>
                    <a:pt x="1274" y="406"/>
                    <a:pt x="1228" y="406"/>
                  </a:cubicBezTo>
                  <a:close/>
                  <a:moveTo>
                    <a:pt x="879" y="820"/>
                  </a:moveTo>
                  <a:cubicBezTo>
                    <a:pt x="823" y="820"/>
                    <a:pt x="767" y="842"/>
                    <a:pt x="726" y="882"/>
                  </a:cubicBezTo>
                  <a:cubicBezTo>
                    <a:pt x="667" y="966"/>
                    <a:pt x="679" y="1085"/>
                    <a:pt x="762" y="1156"/>
                  </a:cubicBezTo>
                  <a:cubicBezTo>
                    <a:pt x="798" y="1192"/>
                    <a:pt x="834" y="1204"/>
                    <a:pt x="881" y="1204"/>
                  </a:cubicBezTo>
                  <a:cubicBezTo>
                    <a:pt x="941" y="1204"/>
                    <a:pt x="988" y="1180"/>
                    <a:pt x="1024" y="1132"/>
                  </a:cubicBezTo>
                  <a:cubicBezTo>
                    <a:pt x="1096" y="1049"/>
                    <a:pt x="1084" y="930"/>
                    <a:pt x="1000" y="858"/>
                  </a:cubicBezTo>
                  <a:cubicBezTo>
                    <a:pt x="964" y="833"/>
                    <a:pt x="922" y="820"/>
                    <a:pt x="879" y="820"/>
                  </a:cubicBezTo>
                  <a:close/>
                  <a:moveTo>
                    <a:pt x="542" y="1245"/>
                  </a:moveTo>
                  <a:cubicBezTo>
                    <a:pt x="485" y="1245"/>
                    <a:pt x="428" y="1273"/>
                    <a:pt x="393" y="1323"/>
                  </a:cubicBezTo>
                  <a:cubicBezTo>
                    <a:pt x="322" y="1406"/>
                    <a:pt x="345" y="1525"/>
                    <a:pt x="429" y="1585"/>
                  </a:cubicBezTo>
                  <a:cubicBezTo>
                    <a:pt x="465" y="1608"/>
                    <a:pt x="500" y="1632"/>
                    <a:pt x="536" y="1632"/>
                  </a:cubicBezTo>
                  <a:cubicBezTo>
                    <a:pt x="595" y="1632"/>
                    <a:pt x="655" y="1597"/>
                    <a:pt x="691" y="1549"/>
                  </a:cubicBezTo>
                  <a:cubicBezTo>
                    <a:pt x="762" y="1466"/>
                    <a:pt x="738" y="1347"/>
                    <a:pt x="655" y="1287"/>
                  </a:cubicBezTo>
                  <a:cubicBezTo>
                    <a:pt x="621" y="1258"/>
                    <a:pt x="581" y="1245"/>
                    <a:pt x="542" y="1245"/>
                  </a:cubicBezTo>
                  <a:close/>
                  <a:moveTo>
                    <a:pt x="212" y="1679"/>
                  </a:moveTo>
                  <a:cubicBezTo>
                    <a:pt x="152" y="1679"/>
                    <a:pt x="95" y="1706"/>
                    <a:pt x="60" y="1763"/>
                  </a:cubicBezTo>
                  <a:cubicBezTo>
                    <a:pt x="0" y="1847"/>
                    <a:pt x="24" y="1966"/>
                    <a:pt x="107" y="2025"/>
                  </a:cubicBezTo>
                  <a:cubicBezTo>
                    <a:pt x="143" y="2049"/>
                    <a:pt x="179" y="2061"/>
                    <a:pt x="214" y="2061"/>
                  </a:cubicBezTo>
                  <a:cubicBezTo>
                    <a:pt x="274" y="2061"/>
                    <a:pt x="334" y="2037"/>
                    <a:pt x="369" y="1978"/>
                  </a:cubicBezTo>
                  <a:cubicBezTo>
                    <a:pt x="441" y="1894"/>
                    <a:pt x="417" y="1775"/>
                    <a:pt x="334" y="1716"/>
                  </a:cubicBezTo>
                  <a:cubicBezTo>
                    <a:pt x="295" y="1692"/>
                    <a:pt x="253" y="1679"/>
                    <a:pt x="212" y="16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44"/>
            <p:cNvSpPr/>
            <p:nvPr/>
          </p:nvSpPr>
          <p:spPr>
            <a:xfrm>
              <a:off x="666450" y="3540925"/>
              <a:ext cx="9550" cy="9675"/>
            </a:xfrm>
            <a:custGeom>
              <a:rect b="b" l="l" r="r" t="t"/>
              <a:pathLst>
                <a:path extrusionOk="0" h="387" w="382">
                  <a:moveTo>
                    <a:pt x="183" y="1"/>
                  </a:moveTo>
                  <a:cubicBezTo>
                    <a:pt x="135" y="1"/>
                    <a:pt x="87" y="16"/>
                    <a:pt x="60" y="53"/>
                  </a:cubicBezTo>
                  <a:cubicBezTo>
                    <a:pt x="48" y="65"/>
                    <a:pt x="36" y="77"/>
                    <a:pt x="36" y="77"/>
                  </a:cubicBezTo>
                  <a:cubicBezTo>
                    <a:pt x="24" y="88"/>
                    <a:pt x="24" y="100"/>
                    <a:pt x="12" y="112"/>
                  </a:cubicBezTo>
                  <a:cubicBezTo>
                    <a:pt x="12" y="124"/>
                    <a:pt x="0" y="136"/>
                    <a:pt x="0" y="148"/>
                  </a:cubicBezTo>
                  <a:cubicBezTo>
                    <a:pt x="0" y="160"/>
                    <a:pt x="0" y="172"/>
                    <a:pt x="0" y="184"/>
                  </a:cubicBezTo>
                  <a:cubicBezTo>
                    <a:pt x="0" y="243"/>
                    <a:pt x="24" y="291"/>
                    <a:pt x="60" y="327"/>
                  </a:cubicBezTo>
                  <a:cubicBezTo>
                    <a:pt x="95" y="362"/>
                    <a:pt x="143" y="386"/>
                    <a:pt x="191" y="386"/>
                  </a:cubicBezTo>
                  <a:cubicBezTo>
                    <a:pt x="203" y="386"/>
                    <a:pt x="214" y="386"/>
                    <a:pt x="226" y="374"/>
                  </a:cubicBezTo>
                  <a:cubicBezTo>
                    <a:pt x="238" y="374"/>
                    <a:pt x="250" y="374"/>
                    <a:pt x="262" y="362"/>
                  </a:cubicBezTo>
                  <a:cubicBezTo>
                    <a:pt x="274" y="362"/>
                    <a:pt x="286" y="350"/>
                    <a:pt x="298" y="350"/>
                  </a:cubicBezTo>
                  <a:cubicBezTo>
                    <a:pt x="310" y="339"/>
                    <a:pt x="322" y="339"/>
                    <a:pt x="322" y="327"/>
                  </a:cubicBezTo>
                  <a:cubicBezTo>
                    <a:pt x="357" y="291"/>
                    <a:pt x="381" y="243"/>
                    <a:pt x="381" y="184"/>
                  </a:cubicBezTo>
                  <a:cubicBezTo>
                    <a:pt x="381" y="172"/>
                    <a:pt x="381" y="160"/>
                    <a:pt x="381" y="148"/>
                  </a:cubicBezTo>
                  <a:cubicBezTo>
                    <a:pt x="381" y="136"/>
                    <a:pt x="369" y="124"/>
                    <a:pt x="369" y="112"/>
                  </a:cubicBezTo>
                  <a:cubicBezTo>
                    <a:pt x="369" y="100"/>
                    <a:pt x="357" y="88"/>
                    <a:pt x="345" y="77"/>
                  </a:cubicBezTo>
                  <a:cubicBezTo>
                    <a:pt x="345" y="77"/>
                    <a:pt x="333" y="65"/>
                    <a:pt x="322" y="53"/>
                  </a:cubicBezTo>
                  <a:cubicBezTo>
                    <a:pt x="322" y="41"/>
                    <a:pt x="310" y="41"/>
                    <a:pt x="298" y="29"/>
                  </a:cubicBezTo>
                  <a:cubicBezTo>
                    <a:pt x="286" y="17"/>
                    <a:pt x="274" y="17"/>
                    <a:pt x="262" y="17"/>
                  </a:cubicBezTo>
                  <a:cubicBezTo>
                    <a:pt x="250" y="5"/>
                    <a:pt x="238" y="5"/>
                    <a:pt x="226" y="5"/>
                  </a:cubicBezTo>
                  <a:cubicBezTo>
                    <a:pt x="212" y="2"/>
                    <a:pt x="198" y="1"/>
                    <a:pt x="1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44"/>
            <p:cNvSpPr/>
            <p:nvPr/>
          </p:nvSpPr>
          <p:spPr>
            <a:xfrm>
              <a:off x="704250" y="3624675"/>
              <a:ext cx="9850" cy="9550"/>
            </a:xfrm>
            <a:custGeom>
              <a:rect b="b" l="l" r="r" t="t"/>
              <a:pathLst>
                <a:path extrusionOk="0" h="382" w="394">
                  <a:moveTo>
                    <a:pt x="155" y="1"/>
                  </a:moveTo>
                  <a:cubicBezTo>
                    <a:pt x="143" y="13"/>
                    <a:pt x="131" y="13"/>
                    <a:pt x="119" y="13"/>
                  </a:cubicBezTo>
                  <a:cubicBezTo>
                    <a:pt x="107" y="25"/>
                    <a:pt x="95" y="25"/>
                    <a:pt x="95" y="37"/>
                  </a:cubicBezTo>
                  <a:cubicBezTo>
                    <a:pt x="84" y="37"/>
                    <a:pt x="72" y="48"/>
                    <a:pt x="60" y="60"/>
                  </a:cubicBezTo>
                  <a:cubicBezTo>
                    <a:pt x="48" y="72"/>
                    <a:pt x="48" y="72"/>
                    <a:pt x="36" y="84"/>
                  </a:cubicBezTo>
                  <a:cubicBezTo>
                    <a:pt x="24" y="96"/>
                    <a:pt x="24" y="108"/>
                    <a:pt x="24" y="120"/>
                  </a:cubicBezTo>
                  <a:cubicBezTo>
                    <a:pt x="12" y="132"/>
                    <a:pt x="12" y="144"/>
                    <a:pt x="12" y="156"/>
                  </a:cubicBezTo>
                  <a:cubicBezTo>
                    <a:pt x="0" y="167"/>
                    <a:pt x="0" y="179"/>
                    <a:pt x="0" y="191"/>
                  </a:cubicBezTo>
                  <a:cubicBezTo>
                    <a:pt x="0" y="239"/>
                    <a:pt x="24" y="298"/>
                    <a:pt x="60" y="334"/>
                  </a:cubicBezTo>
                  <a:cubicBezTo>
                    <a:pt x="72" y="334"/>
                    <a:pt x="84" y="346"/>
                    <a:pt x="95" y="358"/>
                  </a:cubicBezTo>
                  <a:cubicBezTo>
                    <a:pt x="95" y="358"/>
                    <a:pt x="107" y="370"/>
                    <a:pt x="119" y="370"/>
                  </a:cubicBezTo>
                  <a:cubicBezTo>
                    <a:pt x="131" y="370"/>
                    <a:pt x="143" y="382"/>
                    <a:pt x="155" y="382"/>
                  </a:cubicBezTo>
                  <a:lnTo>
                    <a:pt x="238" y="382"/>
                  </a:lnTo>
                  <a:cubicBezTo>
                    <a:pt x="250" y="382"/>
                    <a:pt x="262" y="370"/>
                    <a:pt x="274" y="370"/>
                  </a:cubicBezTo>
                  <a:cubicBezTo>
                    <a:pt x="286" y="370"/>
                    <a:pt x="286" y="358"/>
                    <a:pt x="298" y="358"/>
                  </a:cubicBezTo>
                  <a:cubicBezTo>
                    <a:pt x="310" y="346"/>
                    <a:pt x="322" y="334"/>
                    <a:pt x="334" y="334"/>
                  </a:cubicBezTo>
                  <a:cubicBezTo>
                    <a:pt x="369" y="298"/>
                    <a:pt x="393" y="239"/>
                    <a:pt x="393" y="191"/>
                  </a:cubicBezTo>
                  <a:cubicBezTo>
                    <a:pt x="393" y="144"/>
                    <a:pt x="369" y="96"/>
                    <a:pt x="334" y="60"/>
                  </a:cubicBezTo>
                  <a:cubicBezTo>
                    <a:pt x="322" y="48"/>
                    <a:pt x="310" y="37"/>
                    <a:pt x="298" y="37"/>
                  </a:cubicBezTo>
                  <a:cubicBezTo>
                    <a:pt x="286" y="25"/>
                    <a:pt x="286" y="25"/>
                    <a:pt x="274" y="13"/>
                  </a:cubicBezTo>
                  <a:cubicBezTo>
                    <a:pt x="262" y="13"/>
                    <a:pt x="250" y="13"/>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44"/>
            <p:cNvSpPr/>
            <p:nvPr/>
          </p:nvSpPr>
          <p:spPr>
            <a:xfrm>
              <a:off x="707525" y="3585425"/>
              <a:ext cx="17575" cy="35700"/>
            </a:xfrm>
            <a:custGeom>
              <a:rect b="b" l="l" r="r" t="t"/>
              <a:pathLst>
                <a:path extrusionOk="0" h="1428" w="703">
                  <a:moveTo>
                    <a:pt x="485" y="1"/>
                  </a:moveTo>
                  <a:cubicBezTo>
                    <a:pt x="402" y="1"/>
                    <a:pt x="329" y="56"/>
                    <a:pt x="310" y="142"/>
                  </a:cubicBezTo>
                  <a:cubicBezTo>
                    <a:pt x="286" y="237"/>
                    <a:pt x="345" y="344"/>
                    <a:pt x="441" y="380"/>
                  </a:cubicBezTo>
                  <a:lnTo>
                    <a:pt x="488" y="380"/>
                  </a:lnTo>
                  <a:cubicBezTo>
                    <a:pt x="584" y="380"/>
                    <a:pt x="655" y="321"/>
                    <a:pt x="679" y="237"/>
                  </a:cubicBezTo>
                  <a:cubicBezTo>
                    <a:pt x="703" y="142"/>
                    <a:pt x="643" y="35"/>
                    <a:pt x="548" y="11"/>
                  </a:cubicBezTo>
                  <a:cubicBezTo>
                    <a:pt x="527" y="4"/>
                    <a:pt x="506" y="1"/>
                    <a:pt x="485" y="1"/>
                  </a:cubicBezTo>
                  <a:close/>
                  <a:moveTo>
                    <a:pt x="358" y="518"/>
                  </a:moveTo>
                  <a:cubicBezTo>
                    <a:pt x="268" y="518"/>
                    <a:pt x="187" y="575"/>
                    <a:pt x="167" y="666"/>
                  </a:cubicBezTo>
                  <a:cubicBezTo>
                    <a:pt x="143" y="761"/>
                    <a:pt x="203" y="868"/>
                    <a:pt x="298" y="904"/>
                  </a:cubicBezTo>
                  <a:lnTo>
                    <a:pt x="345" y="904"/>
                  </a:lnTo>
                  <a:cubicBezTo>
                    <a:pt x="429" y="904"/>
                    <a:pt x="512" y="845"/>
                    <a:pt x="536" y="761"/>
                  </a:cubicBezTo>
                  <a:cubicBezTo>
                    <a:pt x="560" y="666"/>
                    <a:pt x="500" y="559"/>
                    <a:pt x="405" y="523"/>
                  </a:cubicBezTo>
                  <a:cubicBezTo>
                    <a:pt x="389" y="520"/>
                    <a:pt x="373" y="518"/>
                    <a:pt x="358" y="518"/>
                  </a:cubicBezTo>
                  <a:close/>
                  <a:moveTo>
                    <a:pt x="199" y="1048"/>
                  </a:moveTo>
                  <a:cubicBezTo>
                    <a:pt x="116" y="1048"/>
                    <a:pt x="43" y="1104"/>
                    <a:pt x="24" y="1190"/>
                  </a:cubicBezTo>
                  <a:cubicBezTo>
                    <a:pt x="0" y="1285"/>
                    <a:pt x="60" y="1392"/>
                    <a:pt x="155" y="1428"/>
                  </a:cubicBezTo>
                  <a:lnTo>
                    <a:pt x="203" y="1428"/>
                  </a:lnTo>
                  <a:cubicBezTo>
                    <a:pt x="298" y="1428"/>
                    <a:pt x="369" y="1380"/>
                    <a:pt x="393" y="1285"/>
                  </a:cubicBezTo>
                  <a:cubicBezTo>
                    <a:pt x="417" y="1190"/>
                    <a:pt x="357" y="1083"/>
                    <a:pt x="262" y="1059"/>
                  </a:cubicBezTo>
                  <a:cubicBezTo>
                    <a:pt x="241" y="1052"/>
                    <a:pt x="220" y="1048"/>
                    <a:pt x="199" y="104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44"/>
            <p:cNvSpPr/>
            <p:nvPr/>
          </p:nvSpPr>
          <p:spPr>
            <a:xfrm>
              <a:off x="718525" y="3572300"/>
              <a:ext cx="9850" cy="9550"/>
            </a:xfrm>
            <a:custGeom>
              <a:rect b="b" l="l" r="r" t="t"/>
              <a:pathLst>
                <a:path extrusionOk="0" h="382" w="394">
                  <a:moveTo>
                    <a:pt x="155" y="0"/>
                  </a:moveTo>
                  <a:cubicBezTo>
                    <a:pt x="144" y="0"/>
                    <a:pt x="132" y="12"/>
                    <a:pt x="120" y="12"/>
                  </a:cubicBezTo>
                  <a:cubicBezTo>
                    <a:pt x="108" y="24"/>
                    <a:pt x="96" y="24"/>
                    <a:pt x="84" y="36"/>
                  </a:cubicBezTo>
                  <a:cubicBezTo>
                    <a:pt x="84" y="36"/>
                    <a:pt x="72" y="48"/>
                    <a:pt x="60" y="60"/>
                  </a:cubicBezTo>
                  <a:cubicBezTo>
                    <a:pt x="48" y="60"/>
                    <a:pt x="48" y="72"/>
                    <a:pt x="36" y="84"/>
                  </a:cubicBezTo>
                  <a:cubicBezTo>
                    <a:pt x="25" y="96"/>
                    <a:pt x="25" y="107"/>
                    <a:pt x="13" y="119"/>
                  </a:cubicBezTo>
                  <a:cubicBezTo>
                    <a:pt x="13" y="131"/>
                    <a:pt x="13" y="143"/>
                    <a:pt x="13" y="155"/>
                  </a:cubicBezTo>
                  <a:cubicBezTo>
                    <a:pt x="1" y="167"/>
                    <a:pt x="1" y="179"/>
                    <a:pt x="1" y="191"/>
                  </a:cubicBezTo>
                  <a:cubicBezTo>
                    <a:pt x="1" y="238"/>
                    <a:pt x="25" y="286"/>
                    <a:pt x="60" y="322"/>
                  </a:cubicBezTo>
                  <a:cubicBezTo>
                    <a:pt x="72" y="334"/>
                    <a:pt x="84" y="346"/>
                    <a:pt x="84" y="346"/>
                  </a:cubicBezTo>
                  <a:cubicBezTo>
                    <a:pt x="96" y="357"/>
                    <a:pt x="108" y="357"/>
                    <a:pt x="120" y="369"/>
                  </a:cubicBezTo>
                  <a:cubicBezTo>
                    <a:pt x="132" y="369"/>
                    <a:pt x="144" y="381"/>
                    <a:pt x="155" y="381"/>
                  </a:cubicBezTo>
                  <a:lnTo>
                    <a:pt x="239" y="381"/>
                  </a:lnTo>
                  <a:cubicBezTo>
                    <a:pt x="251" y="381"/>
                    <a:pt x="263" y="369"/>
                    <a:pt x="275" y="369"/>
                  </a:cubicBezTo>
                  <a:cubicBezTo>
                    <a:pt x="286" y="357"/>
                    <a:pt x="298" y="357"/>
                    <a:pt x="298" y="346"/>
                  </a:cubicBezTo>
                  <a:cubicBezTo>
                    <a:pt x="310" y="346"/>
                    <a:pt x="322" y="334"/>
                    <a:pt x="334" y="322"/>
                  </a:cubicBezTo>
                  <a:cubicBezTo>
                    <a:pt x="370" y="286"/>
                    <a:pt x="394" y="238"/>
                    <a:pt x="394" y="191"/>
                  </a:cubicBezTo>
                  <a:cubicBezTo>
                    <a:pt x="394" y="179"/>
                    <a:pt x="382" y="167"/>
                    <a:pt x="382" y="155"/>
                  </a:cubicBezTo>
                  <a:cubicBezTo>
                    <a:pt x="382" y="143"/>
                    <a:pt x="382" y="131"/>
                    <a:pt x="370" y="119"/>
                  </a:cubicBezTo>
                  <a:cubicBezTo>
                    <a:pt x="370" y="107"/>
                    <a:pt x="358" y="96"/>
                    <a:pt x="358" y="84"/>
                  </a:cubicBezTo>
                  <a:cubicBezTo>
                    <a:pt x="346" y="72"/>
                    <a:pt x="346" y="60"/>
                    <a:pt x="334" y="60"/>
                  </a:cubicBezTo>
                  <a:cubicBezTo>
                    <a:pt x="322" y="48"/>
                    <a:pt x="310" y="36"/>
                    <a:pt x="298" y="36"/>
                  </a:cubicBezTo>
                  <a:cubicBezTo>
                    <a:pt x="298" y="24"/>
                    <a:pt x="286" y="24"/>
                    <a:pt x="275" y="12"/>
                  </a:cubicBezTo>
                  <a:cubicBezTo>
                    <a:pt x="263" y="12"/>
                    <a:pt x="251" y="0"/>
                    <a:pt x="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44"/>
            <p:cNvSpPr/>
            <p:nvPr/>
          </p:nvSpPr>
          <p:spPr>
            <a:xfrm>
              <a:off x="792650" y="3592225"/>
              <a:ext cx="140525" cy="32475"/>
            </a:xfrm>
            <a:custGeom>
              <a:rect b="b" l="l" r="r" t="t"/>
              <a:pathLst>
                <a:path extrusionOk="0" h="1299" w="5621">
                  <a:moveTo>
                    <a:pt x="222" y="0"/>
                  </a:moveTo>
                  <a:cubicBezTo>
                    <a:pt x="164" y="0"/>
                    <a:pt x="107" y="28"/>
                    <a:pt x="72" y="84"/>
                  </a:cubicBezTo>
                  <a:cubicBezTo>
                    <a:pt x="0" y="168"/>
                    <a:pt x="24" y="287"/>
                    <a:pt x="108" y="346"/>
                  </a:cubicBezTo>
                  <a:cubicBezTo>
                    <a:pt x="989" y="977"/>
                    <a:pt x="2072" y="1299"/>
                    <a:pt x="3156" y="1299"/>
                  </a:cubicBezTo>
                  <a:cubicBezTo>
                    <a:pt x="3965" y="1299"/>
                    <a:pt x="4763" y="1120"/>
                    <a:pt x="5489" y="751"/>
                  </a:cubicBezTo>
                  <a:cubicBezTo>
                    <a:pt x="5584" y="703"/>
                    <a:pt x="5620" y="596"/>
                    <a:pt x="5572" y="501"/>
                  </a:cubicBezTo>
                  <a:cubicBezTo>
                    <a:pt x="5539" y="434"/>
                    <a:pt x="5470" y="397"/>
                    <a:pt x="5400" y="397"/>
                  </a:cubicBezTo>
                  <a:cubicBezTo>
                    <a:pt x="5370" y="397"/>
                    <a:pt x="5339" y="404"/>
                    <a:pt x="5311" y="418"/>
                  </a:cubicBezTo>
                  <a:cubicBezTo>
                    <a:pt x="4646" y="752"/>
                    <a:pt x="3903" y="916"/>
                    <a:pt x="3158" y="916"/>
                  </a:cubicBezTo>
                  <a:cubicBezTo>
                    <a:pt x="2153" y="916"/>
                    <a:pt x="1147" y="618"/>
                    <a:pt x="334" y="37"/>
                  </a:cubicBezTo>
                  <a:cubicBezTo>
                    <a:pt x="300" y="13"/>
                    <a:pt x="261" y="0"/>
                    <a:pt x="2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44"/>
            <p:cNvSpPr/>
            <p:nvPr/>
          </p:nvSpPr>
          <p:spPr>
            <a:xfrm>
              <a:off x="801575" y="2939050"/>
              <a:ext cx="33075" cy="148100"/>
            </a:xfrm>
            <a:custGeom>
              <a:rect b="b" l="l" r="r" t="t"/>
              <a:pathLst>
                <a:path extrusionOk="0" h="5924" w="1323">
                  <a:moveTo>
                    <a:pt x="203" y="1"/>
                  </a:moveTo>
                  <a:cubicBezTo>
                    <a:pt x="187" y="1"/>
                    <a:pt x="171" y="2"/>
                    <a:pt x="155" y="6"/>
                  </a:cubicBezTo>
                  <a:cubicBezTo>
                    <a:pt x="60" y="30"/>
                    <a:pt x="1" y="137"/>
                    <a:pt x="24" y="232"/>
                  </a:cubicBezTo>
                  <a:cubicBezTo>
                    <a:pt x="48" y="327"/>
                    <a:pt x="120" y="387"/>
                    <a:pt x="203" y="387"/>
                  </a:cubicBezTo>
                  <a:cubicBezTo>
                    <a:pt x="227" y="387"/>
                    <a:pt x="239" y="375"/>
                    <a:pt x="262" y="375"/>
                  </a:cubicBezTo>
                  <a:cubicBezTo>
                    <a:pt x="358" y="351"/>
                    <a:pt x="417" y="244"/>
                    <a:pt x="393" y="137"/>
                  </a:cubicBezTo>
                  <a:cubicBezTo>
                    <a:pt x="373" y="56"/>
                    <a:pt x="293" y="1"/>
                    <a:pt x="203" y="1"/>
                  </a:cubicBezTo>
                  <a:close/>
                  <a:moveTo>
                    <a:pt x="328" y="489"/>
                  </a:moveTo>
                  <a:cubicBezTo>
                    <a:pt x="314" y="489"/>
                    <a:pt x="300" y="491"/>
                    <a:pt x="286" y="494"/>
                  </a:cubicBezTo>
                  <a:cubicBezTo>
                    <a:pt x="191" y="530"/>
                    <a:pt x="120" y="625"/>
                    <a:pt x="143" y="732"/>
                  </a:cubicBezTo>
                  <a:cubicBezTo>
                    <a:pt x="167" y="815"/>
                    <a:pt x="251" y="875"/>
                    <a:pt x="334" y="875"/>
                  </a:cubicBezTo>
                  <a:lnTo>
                    <a:pt x="382" y="875"/>
                  </a:lnTo>
                  <a:cubicBezTo>
                    <a:pt x="477" y="851"/>
                    <a:pt x="548" y="744"/>
                    <a:pt x="524" y="637"/>
                  </a:cubicBezTo>
                  <a:cubicBezTo>
                    <a:pt x="504" y="554"/>
                    <a:pt x="420" y="489"/>
                    <a:pt x="328" y="489"/>
                  </a:cubicBezTo>
                  <a:close/>
                  <a:moveTo>
                    <a:pt x="447" y="989"/>
                  </a:moveTo>
                  <a:cubicBezTo>
                    <a:pt x="434" y="989"/>
                    <a:pt x="419" y="991"/>
                    <a:pt x="405" y="994"/>
                  </a:cubicBezTo>
                  <a:cubicBezTo>
                    <a:pt x="310" y="1018"/>
                    <a:pt x="239" y="1125"/>
                    <a:pt x="262" y="1220"/>
                  </a:cubicBezTo>
                  <a:cubicBezTo>
                    <a:pt x="286" y="1315"/>
                    <a:pt x="358" y="1375"/>
                    <a:pt x="453" y="1375"/>
                  </a:cubicBezTo>
                  <a:lnTo>
                    <a:pt x="489" y="1375"/>
                  </a:lnTo>
                  <a:cubicBezTo>
                    <a:pt x="596" y="1351"/>
                    <a:pt x="655" y="1244"/>
                    <a:pt x="643" y="1137"/>
                  </a:cubicBezTo>
                  <a:cubicBezTo>
                    <a:pt x="623" y="1054"/>
                    <a:pt x="539" y="989"/>
                    <a:pt x="447" y="989"/>
                  </a:cubicBezTo>
                  <a:close/>
                  <a:moveTo>
                    <a:pt x="562" y="1489"/>
                  </a:moveTo>
                  <a:cubicBezTo>
                    <a:pt x="549" y="1489"/>
                    <a:pt x="537" y="1491"/>
                    <a:pt x="524" y="1494"/>
                  </a:cubicBezTo>
                  <a:cubicBezTo>
                    <a:pt x="417" y="1518"/>
                    <a:pt x="346" y="1625"/>
                    <a:pt x="370" y="1720"/>
                  </a:cubicBezTo>
                  <a:cubicBezTo>
                    <a:pt x="393" y="1816"/>
                    <a:pt x="465" y="1875"/>
                    <a:pt x="560" y="1875"/>
                  </a:cubicBezTo>
                  <a:lnTo>
                    <a:pt x="596" y="1875"/>
                  </a:lnTo>
                  <a:cubicBezTo>
                    <a:pt x="703" y="1851"/>
                    <a:pt x="774" y="1744"/>
                    <a:pt x="751" y="1649"/>
                  </a:cubicBezTo>
                  <a:cubicBezTo>
                    <a:pt x="730" y="1556"/>
                    <a:pt x="646" y="1489"/>
                    <a:pt x="562" y="1489"/>
                  </a:cubicBezTo>
                  <a:close/>
                  <a:moveTo>
                    <a:pt x="647" y="1993"/>
                  </a:moveTo>
                  <a:cubicBezTo>
                    <a:pt x="638" y="1993"/>
                    <a:pt x="629" y="1993"/>
                    <a:pt x="620" y="1994"/>
                  </a:cubicBezTo>
                  <a:cubicBezTo>
                    <a:pt x="524" y="2018"/>
                    <a:pt x="453" y="2113"/>
                    <a:pt x="477" y="2220"/>
                  </a:cubicBezTo>
                  <a:cubicBezTo>
                    <a:pt x="489" y="2316"/>
                    <a:pt x="572" y="2375"/>
                    <a:pt x="655" y="2375"/>
                  </a:cubicBezTo>
                  <a:lnTo>
                    <a:pt x="691" y="2375"/>
                  </a:lnTo>
                  <a:cubicBezTo>
                    <a:pt x="798" y="2351"/>
                    <a:pt x="870" y="2256"/>
                    <a:pt x="846" y="2149"/>
                  </a:cubicBezTo>
                  <a:cubicBezTo>
                    <a:pt x="835" y="2051"/>
                    <a:pt x="744" y="1993"/>
                    <a:pt x="647" y="1993"/>
                  </a:cubicBezTo>
                  <a:close/>
                  <a:moveTo>
                    <a:pt x="757" y="2501"/>
                  </a:moveTo>
                  <a:cubicBezTo>
                    <a:pt x="743" y="2501"/>
                    <a:pt x="729" y="2503"/>
                    <a:pt x="715" y="2506"/>
                  </a:cubicBezTo>
                  <a:cubicBezTo>
                    <a:pt x="620" y="2518"/>
                    <a:pt x="548" y="2613"/>
                    <a:pt x="560" y="2720"/>
                  </a:cubicBezTo>
                  <a:cubicBezTo>
                    <a:pt x="584" y="2816"/>
                    <a:pt x="655" y="2887"/>
                    <a:pt x="751" y="2887"/>
                  </a:cubicBezTo>
                  <a:cubicBezTo>
                    <a:pt x="763" y="2887"/>
                    <a:pt x="774" y="2875"/>
                    <a:pt x="786" y="2875"/>
                  </a:cubicBezTo>
                  <a:cubicBezTo>
                    <a:pt x="894" y="2863"/>
                    <a:pt x="965" y="2756"/>
                    <a:pt x="941" y="2661"/>
                  </a:cubicBezTo>
                  <a:cubicBezTo>
                    <a:pt x="931" y="2568"/>
                    <a:pt x="848" y="2501"/>
                    <a:pt x="757" y="2501"/>
                  </a:cubicBezTo>
                  <a:close/>
                  <a:moveTo>
                    <a:pt x="848" y="3002"/>
                  </a:moveTo>
                  <a:cubicBezTo>
                    <a:pt x="835" y="3002"/>
                    <a:pt x="823" y="3003"/>
                    <a:pt x="810" y="3006"/>
                  </a:cubicBezTo>
                  <a:cubicBezTo>
                    <a:pt x="703" y="3018"/>
                    <a:pt x="632" y="3125"/>
                    <a:pt x="643" y="3220"/>
                  </a:cubicBezTo>
                  <a:cubicBezTo>
                    <a:pt x="667" y="3316"/>
                    <a:pt x="739" y="3387"/>
                    <a:pt x="834" y="3387"/>
                  </a:cubicBezTo>
                  <a:lnTo>
                    <a:pt x="870" y="3387"/>
                  </a:lnTo>
                  <a:cubicBezTo>
                    <a:pt x="965" y="3363"/>
                    <a:pt x="1036" y="3268"/>
                    <a:pt x="1024" y="3161"/>
                  </a:cubicBezTo>
                  <a:cubicBezTo>
                    <a:pt x="1014" y="3068"/>
                    <a:pt x="932" y="3002"/>
                    <a:pt x="848" y="3002"/>
                  </a:cubicBezTo>
                  <a:close/>
                  <a:moveTo>
                    <a:pt x="905" y="3505"/>
                  </a:moveTo>
                  <a:cubicBezTo>
                    <a:pt x="897" y="3505"/>
                    <a:pt x="889" y="3505"/>
                    <a:pt x="882" y="3506"/>
                  </a:cubicBezTo>
                  <a:cubicBezTo>
                    <a:pt x="774" y="3530"/>
                    <a:pt x="703" y="3625"/>
                    <a:pt x="715" y="3732"/>
                  </a:cubicBezTo>
                  <a:cubicBezTo>
                    <a:pt x="739" y="3828"/>
                    <a:pt x="810" y="3887"/>
                    <a:pt x="905" y="3887"/>
                  </a:cubicBezTo>
                  <a:lnTo>
                    <a:pt x="941" y="3887"/>
                  </a:lnTo>
                  <a:cubicBezTo>
                    <a:pt x="1036" y="3875"/>
                    <a:pt x="1120" y="3780"/>
                    <a:pt x="1096" y="3673"/>
                  </a:cubicBezTo>
                  <a:cubicBezTo>
                    <a:pt x="1085" y="3574"/>
                    <a:pt x="1002" y="3505"/>
                    <a:pt x="905" y="3505"/>
                  </a:cubicBezTo>
                  <a:close/>
                  <a:moveTo>
                    <a:pt x="976" y="4017"/>
                  </a:moveTo>
                  <a:cubicBezTo>
                    <a:pt x="969" y="4017"/>
                    <a:pt x="961" y="4017"/>
                    <a:pt x="953" y="4018"/>
                  </a:cubicBezTo>
                  <a:cubicBezTo>
                    <a:pt x="846" y="4030"/>
                    <a:pt x="774" y="4125"/>
                    <a:pt x="786" y="4232"/>
                  </a:cubicBezTo>
                  <a:cubicBezTo>
                    <a:pt x="798" y="4328"/>
                    <a:pt x="882" y="4399"/>
                    <a:pt x="977" y="4399"/>
                  </a:cubicBezTo>
                  <a:lnTo>
                    <a:pt x="1001" y="4399"/>
                  </a:lnTo>
                  <a:cubicBezTo>
                    <a:pt x="1108" y="4387"/>
                    <a:pt x="1179" y="4292"/>
                    <a:pt x="1167" y="4185"/>
                  </a:cubicBezTo>
                  <a:cubicBezTo>
                    <a:pt x="1156" y="4086"/>
                    <a:pt x="1074" y="4017"/>
                    <a:pt x="976" y="4017"/>
                  </a:cubicBezTo>
                  <a:close/>
                  <a:moveTo>
                    <a:pt x="1036" y="4529"/>
                  </a:moveTo>
                  <a:cubicBezTo>
                    <a:pt x="1028" y="4529"/>
                    <a:pt x="1020" y="4529"/>
                    <a:pt x="1013" y="4530"/>
                  </a:cubicBezTo>
                  <a:cubicBezTo>
                    <a:pt x="905" y="4542"/>
                    <a:pt x="834" y="4625"/>
                    <a:pt x="846" y="4733"/>
                  </a:cubicBezTo>
                  <a:cubicBezTo>
                    <a:pt x="858" y="4840"/>
                    <a:pt x="941" y="4911"/>
                    <a:pt x="1036" y="4911"/>
                  </a:cubicBezTo>
                  <a:lnTo>
                    <a:pt x="1060" y="4911"/>
                  </a:lnTo>
                  <a:cubicBezTo>
                    <a:pt x="1155" y="4899"/>
                    <a:pt x="1239" y="4804"/>
                    <a:pt x="1227" y="4697"/>
                  </a:cubicBezTo>
                  <a:cubicBezTo>
                    <a:pt x="1216" y="4597"/>
                    <a:pt x="1133" y="4529"/>
                    <a:pt x="1036" y="4529"/>
                  </a:cubicBezTo>
                  <a:close/>
                  <a:moveTo>
                    <a:pt x="1072" y="5030"/>
                  </a:moveTo>
                  <a:cubicBezTo>
                    <a:pt x="965" y="5042"/>
                    <a:pt x="882" y="5137"/>
                    <a:pt x="894" y="5245"/>
                  </a:cubicBezTo>
                  <a:cubicBezTo>
                    <a:pt x="905" y="5340"/>
                    <a:pt x="989" y="5423"/>
                    <a:pt x="1084" y="5423"/>
                  </a:cubicBezTo>
                  <a:lnTo>
                    <a:pt x="1096" y="5423"/>
                  </a:lnTo>
                  <a:cubicBezTo>
                    <a:pt x="1203" y="5411"/>
                    <a:pt x="1286" y="5316"/>
                    <a:pt x="1275" y="5209"/>
                  </a:cubicBezTo>
                  <a:cubicBezTo>
                    <a:pt x="1263" y="5102"/>
                    <a:pt x="1167" y="5030"/>
                    <a:pt x="1072" y="5030"/>
                  </a:cubicBezTo>
                  <a:close/>
                  <a:moveTo>
                    <a:pt x="1108" y="5542"/>
                  </a:moveTo>
                  <a:cubicBezTo>
                    <a:pt x="1001" y="5554"/>
                    <a:pt x="929" y="5649"/>
                    <a:pt x="929" y="5756"/>
                  </a:cubicBezTo>
                  <a:cubicBezTo>
                    <a:pt x="941" y="5852"/>
                    <a:pt x="1024" y="5923"/>
                    <a:pt x="1120" y="5923"/>
                  </a:cubicBezTo>
                  <a:lnTo>
                    <a:pt x="1132" y="5923"/>
                  </a:lnTo>
                  <a:cubicBezTo>
                    <a:pt x="1239" y="5923"/>
                    <a:pt x="1322" y="5828"/>
                    <a:pt x="1310" y="5721"/>
                  </a:cubicBezTo>
                  <a:cubicBezTo>
                    <a:pt x="1310" y="5614"/>
                    <a:pt x="1215" y="5542"/>
                    <a:pt x="1108" y="55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44"/>
            <p:cNvSpPr/>
            <p:nvPr/>
          </p:nvSpPr>
          <p:spPr>
            <a:xfrm>
              <a:off x="918850" y="2985525"/>
              <a:ext cx="87250" cy="90000"/>
            </a:xfrm>
            <a:custGeom>
              <a:rect b="b" l="l" r="r" t="t"/>
              <a:pathLst>
                <a:path extrusionOk="0" h="3600" w="3490">
                  <a:moveTo>
                    <a:pt x="1811" y="1"/>
                  </a:moveTo>
                  <a:cubicBezTo>
                    <a:pt x="1779" y="1"/>
                    <a:pt x="1747" y="2"/>
                    <a:pt x="1715" y="4"/>
                  </a:cubicBezTo>
                  <a:cubicBezTo>
                    <a:pt x="1013" y="40"/>
                    <a:pt x="370" y="576"/>
                    <a:pt x="179" y="1278"/>
                  </a:cubicBezTo>
                  <a:cubicBezTo>
                    <a:pt x="1" y="1945"/>
                    <a:pt x="263" y="2719"/>
                    <a:pt x="822" y="3171"/>
                  </a:cubicBezTo>
                  <a:cubicBezTo>
                    <a:pt x="1167" y="3445"/>
                    <a:pt x="1608" y="3600"/>
                    <a:pt x="2060" y="3600"/>
                  </a:cubicBezTo>
                  <a:cubicBezTo>
                    <a:pt x="2310" y="3600"/>
                    <a:pt x="2560" y="3552"/>
                    <a:pt x="2799" y="3457"/>
                  </a:cubicBezTo>
                  <a:cubicBezTo>
                    <a:pt x="2894" y="3421"/>
                    <a:pt x="2941" y="3314"/>
                    <a:pt x="2906" y="3219"/>
                  </a:cubicBezTo>
                  <a:cubicBezTo>
                    <a:pt x="2869" y="3135"/>
                    <a:pt x="2795" y="3088"/>
                    <a:pt x="2720" y="3088"/>
                  </a:cubicBezTo>
                  <a:cubicBezTo>
                    <a:pt x="2698" y="3088"/>
                    <a:pt x="2677" y="3092"/>
                    <a:pt x="2656" y="3100"/>
                  </a:cubicBezTo>
                  <a:cubicBezTo>
                    <a:pt x="2464" y="3177"/>
                    <a:pt x="2259" y="3214"/>
                    <a:pt x="2056" y="3214"/>
                  </a:cubicBezTo>
                  <a:cubicBezTo>
                    <a:pt x="1693" y="3214"/>
                    <a:pt x="1335" y="3095"/>
                    <a:pt x="1060" y="2874"/>
                  </a:cubicBezTo>
                  <a:cubicBezTo>
                    <a:pt x="620" y="2516"/>
                    <a:pt x="417" y="1897"/>
                    <a:pt x="548" y="1373"/>
                  </a:cubicBezTo>
                  <a:cubicBezTo>
                    <a:pt x="691" y="838"/>
                    <a:pt x="1203" y="421"/>
                    <a:pt x="1739" y="385"/>
                  </a:cubicBezTo>
                  <a:cubicBezTo>
                    <a:pt x="1763" y="384"/>
                    <a:pt x="1787" y="383"/>
                    <a:pt x="1810" y="383"/>
                  </a:cubicBezTo>
                  <a:cubicBezTo>
                    <a:pt x="2333" y="383"/>
                    <a:pt x="2840" y="753"/>
                    <a:pt x="2977" y="1254"/>
                  </a:cubicBezTo>
                  <a:cubicBezTo>
                    <a:pt x="3072" y="1588"/>
                    <a:pt x="2989" y="1945"/>
                    <a:pt x="2763" y="2147"/>
                  </a:cubicBezTo>
                  <a:cubicBezTo>
                    <a:pt x="2662" y="2228"/>
                    <a:pt x="2526" y="2283"/>
                    <a:pt x="2385" y="2283"/>
                  </a:cubicBezTo>
                  <a:cubicBezTo>
                    <a:pt x="2360" y="2283"/>
                    <a:pt x="2335" y="2282"/>
                    <a:pt x="2310" y="2278"/>
                  </a:cubicBezTo>
                  <a:cubicBezTo>
                    <a:pt x="2168" y="2266"/>
                    <a:pt x="2048" y="2207"/>
                    <a:pt x="1977" y="2112"/>
                  </a:cubicBezTo>
                  <a:cubicBezTo>
                    <a:pt x="1906" y="2016"/>
                    <a:pt x="1894" y="1850"/>
                    <a:pt x="1953" y="1719"/>
                  </a:cubicBezTo>
                  <a:cubicBezTo>
                    <a:pt x="2001" y="1600"/>
                    <a:pt x="2084" y="1516"/>
                    <a:pt x="2191" y="1504"/>
                  </a:cubicBezTo>
                  <a:cubicBezTo>
                    <a:pt x="2299" y="1492"/>
                    <a:pt x="2370" y="1397"/>
                    <a:pt x="2358" y="1290"/>
                  </a:cubicBezTo>
                  <a:cubicBezTo>
                    <a:pt x="2347" y="1191"/>
                    <a:pt x="2264" y="1122"/>
                    <a:pt x="2167" y="1122"/>
                  </a:cubicBezTo>
                  <a:cubicBezTo>
                    <a:pt x="2159" y="1122"/>
                    <a:pt x="2152" y="1122"/>
                    <a:pt x="2144" y="1123"/>
                  </a:cubicBezTo>
                  <a:cubicBezTo>
                    <a:pt x="1906" y="1147"/>
                    <a:pt x="1703" y="1314"/>
                    <a:pt x="1596" y="1564"/>
                  </a:cubicBezTo>
                  <a:cubicBezTo>
                    <a:pt x="1477" y="1838"/>
                    <a:pt x="1513" y="2147"/>
                    <a:pt x="1679" y="2350"/>
                  </a:cubicBezTo>
                  <a:cubicBezTo>
                    <a:pt x="1822" y="2528"/>
                    <a:pt x="2025" y="2647"/>
                    <a:pt x="2275" y="2671"/>
                  </a:cubicBezTo>
                  <a:cubicBezTo>
                    <a:pt x="2303" y="2674"/>
                    <a:pt x="2331" y="2675"/>
                    <a:pt x="2358" y="2675"/>
                  </a:cubicBezTo>
                  <a:cubicBezTo>
                    <a:pt x="2604" y="2675"/>
                    <a:pt x="2842" y="2583"/>
                    <a:pt x="3013" y="2433"/>
                  </a:cubicBezTo>
                  <a:cubicBezTo>
                    <a:pt x="3358" y="2147"/>
                    <a:pt x="3489" y="1623"/>
                    <a:pt x="3346" y="1147"/>
                  </a:cubicBezTo>
                  <a:cubicBezTo>
                    <a:pt x="3164" y="487"/>
                    <a:pt x="2503" y="1"/>
                    <a:pt x="18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44"/>
            <p:cNvSpPr/>
            <p:nvPr/>
          </p:nvSpPr>
          <p:spPr>
            <a:xfrm>
              <a:off x="1144475" y="3300500"/>
              <a:ext cx="41100" cy="33100"/>
            </a:xfrm>
            <a:custGeom>
              <a:rect b="b" l="l" r="r" t="t"/>
              <a:pathLst>
                <a:path extrusionOk="0" h="1324" w="1644">
                  <a:moveTo>
                    <a:pt x="224" y="0"/>
                  </a:moveTo>
                  <a:cubicBezTo>
                    <a:pt x="152" y="0"/>
                    <a:pt x="84" y="38"/>
                    <a:pt x="48" y="109"/>
                  </a:cubicBezTo>
                  <a:cubicBezTo>
                    <a:pt x="1" y="216"/>
                    <a:pt x="48" y="323"/>
                    <a:pt x="143" y="371"/>
                  </a:cubicBezTo>
                  <a:cubicBezTo>
                    <a:pt x="167" y="383"/>
                    <a:pt x="191" y="383"/>
                    <a:pt x="227" y="383"/>
                  </a:cubicBezTo>
                  <a:cubicBezTo>
                    <a:pt x="298" y="383"/>
                    <a:pt x="370" y="347"/>
                    <a:pt x="393" y="276"/>
                  </a:cubicBezTo>
                  <a:cubicBezTo>
                    <a:pt x="441" y="181"/>
                    <a:pt x="393" y="61"/>
                    <a:pt x="298" y="14"/>
                  </a:cubicBezTo>
                  <a:cubicBezTo>
                    <a:pt x="274" y="5"/>
                    <a:pt x="249" y="0"/>
                    <a:pt x="224" y="0"/>
                  </a:cubicBezTo>
                  <a:close/>
                  <a:moveTo>
                    <a:pt x="680" y="251"/>
                  </a:moveTo>
                  <a:cubicBezTo>
                    <a:pt x="616" y="251"/>
                    <a:pt x="552" y="281"/>
                    <a:pt x="513" y="335"/>
                  </a:cubicBezTo>
                  <a:cubicBezTo>
                    <a:pt x="453" y="431"/>
                    <a:pt x="477" y="550"/>
                    <a:pt x="560" y="597"/>
                  </a:cubicBezTo>
                  <a:cubicBezTo>
                    <a:pt x="596" y="621"/>
                    <a:pt x="632" y="633"/>
                    <a:pt x="667" y="633"/>
                  </a:cubicBezTo>
                  <a:cubicBezTo>
                    <a:pt x="727" y="633"/>
                    <a:pt x="786" y="609"/>
                    <a:pt x="834" y="550"/>
                  </a:cubicBezTo>
                  <a:cubicBezTo>
                    <a:pt x="894" y="454"/>
                    <a:pt x="858" y="335"/>
                    <a:pt x="774" y="276"/>
                  </a:cubicBezTo>
                  <a:cubicBezTo>
                    <a:pt x="746" y="259"/>
                    <a:pt x="713" y="251"/>
                    <a:pt x="680" y="251"/>
                  </a:cubicBezTo>
                  <a:close/>
                  <a:moveTo>
                    <a:pt x="1067" y="569"/>
                  </a:moveTo>
                  <a:cubicBezTo>
                    <a:pt x="1016" y="569"/>
                    <a:pt x="966" y="590"/>
                    <a:pt x="929" y="633"/>
                  </a:cubicBezTo>
                  <a:cubicBezTo>
                    <a:pt x="858" y="704"/>
                    <a:pt x="870" y="823"/>
                    <a:pt x="941" y="895"/>
                  </a:cubicBezTo>
                  <a:cubicBezTo>
                    <a:pt x="977" y="931"/>
                    <a:pt x="1024" y="954"/>
                    <a:pt x="1072" y="954"/>
                  </a:cubicBezTo>
                  <a:cubicBezTo>
                    <a:pt x="1120" y="954"/>
                    <a:pt x="1179" y="931"/>
                    <a:pt x="1215" y="883"/>
                  </a:cubicBezTo>
                  <a:cubicBezTo>
                    <a:pt x="1286" y="812"/>
                    <a:pt x="1275" y="692"/>
                    <a:pt x="1203" y="621"/>
                  </a:cubicBezTo>
                  <a:cubicBezTo>
                    <a:pt x="1163" y="587"/>
                    <a:pt x="1115" y="569"/>
                    <a:pt x="1067" y="569"/>
                  </a:cubicBezTo>
                  <a:close/>
                  <a:moveTo>
                    <a:pt x="1415" y="941"/>
                  </a:moveTo>
                  <a:cubicBezTo>
                    <a:pt x="1374" y="941"/>
                    <a:pt x="1333" y="953"/>
                    <a:pt x="1298" y="978"/>
                  </a:cubicBezTo>
                  <a:cubicBezTo>
                    <a:pt x="1215" y="1050"/>
                    <a:pt x="1203" y="1169"/>
                    <a:pt x="1275" y="1252"/>
                  </a:cubicBezTo>
                  <a:cubicBezTo>
                    <a:pt x="1310" y="1300"/>
                    <a:pt x="1370" y="1324"/>
                    <a:pt x="1417" y="1324"/>
                  </a:cubicBezTo>
                  <a:cubicBezTo>
                    <a:pt x="1465" y="1324"/>
                    <a:pt x="1501" y="1312"/>
                    <a:pt x="1536" y="1276"/>
                  </a:cubicBezTo>
                  <a:cubicBezTo>
                    <a:pt x="1620" y="1216"/>
                    <a:pt x="1644" y="1097"/>
                    <a:pt x="1572" y="1014"/>
                  </a:cubicBezTo>
                  <a:cubicBezTo>
                    <a:pt x="1530" y="965"/>
                    <a:pt x="1473" y="941"/>
                    <a:pt x="1415" y="94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4"/>
            <p:cNvSpPr/>
            <p:nvPr/>
          </p:nvSpPr>
          <p:spPr>
            <a:xfrm>
              <a:off x="643225" y="3113000"/>
              <a:ext cx="47350" cy="18200"/>
            </a:xfrm>
            <a:custGeom>
              <a:rect b="b" l="l" r="r" t="t"/>
              <a:pathLst>
                <a:path extrusionOk="0" h="728" w="1894">
                  <a:moveTo>
                    <a:pt x="203" y="1"/>
                  </a:moveTo>
                  <a:cubicBezTo>
                    <a:pt x="96" y="1"/>
                    <a:pt x="0" y="72"/>
                    <a:pt x="0" y="180"/>
                  </a:cubicBezTo>
                  <a:cubicBezTo>
                    <a:pt x="0" y="287"/>
                    <a:pt x="84" y="382"/>
                    <a:pt x="179" y="382"/>
                  </a:cubicBezTo>
                  <a:lnTo>
                    <a:pt x="191" y="382"/>
                  </a:lnTo>
                  <a:cubicBezTo>
                    <a:pt x="298" y="382"/>
                    <a:pt x="381" y="299"/>
                    <a:pt x="381" y="203"/>
                  </a:cubicBezTo>
                  <a:cubicBezTo>
                    <a:pt x="393" y="96"/>
                    <a:pt x="310" y="1"/>
                    <a:pt x="203" y="1"/>
                  </a:cubicBezTo>
                  <a:close/>
                  <a:moveTo>
                    <a:pt x="697" y="56"/>
                  </a:moveTo>
                  <a:cubicBezTo>
                    <a:pt x="605" y="56"/>
                    <a:pt x="523" y="122"/>
                    <a:pt x="512" y="215"/>
                  </a:cubicBezTo>
                  <a:cubicBezTo>
                    <a:pt x="489" y="322"/>
                    <a:pt x="560" y="418"/>
                    <a:pt x="667" y="430"/>
                  </a:cubicBezTo>
                  <a:cubicBezTo>
                    <a:pt x="679" y="442"/>
                    <a:pt x="691" y="442"/>
                    <a:pt x="703" y="442"/>
                  </a:cubicBezTo>
                  <a:cubicBezTo>
                    <a:pt x="798" y="442"/>
                    <a:pt x="870" y="370"/>
                    <a:pt x="893" y="275"/>
                  </a:cubicBezTo>
                  <a:cubicBezTo>
                    <a:pt x="905" y="180"/>
                    <a:pt x="834" y="72"/>
                    <a:pt x="739" y="61"/>
                  </a:cubicBezTo>
                  <a:cubicBezTo>
                    <a:pt x="725" y="57"/>
                    <a:pt x="711" y="56"/>
                    <a:pt x="697" y="56"/>
                  </a:cubicBezTo>
                  <a:close/>
                  <a:moveTo>
                    <a:pt x="1193" y="169"/>
                  </a:moveTo>
                  <a:cubicBezTo>
                    <a:pt x="1116" y="169"/>
                    <a:pt x="1041" y="225"/>
                    <a:pt x="1012" y="311"/>
                  </a:cubicBezTo>
                  <a:cubicBezTo>
                    <a:pt x="989" y="406"/>
                    <a:pt x="1048" y="513"/>
                    <a:pt x="1143" y="549"/>
                  </a:cubicBezTo>
                  <a:lnTo>
                    <a:pt x="1203" y="549"/>
                  </a:lnTo>
                  <a:cubicBezTo>
                    <a:pt x="1286" y="549"/>
                    <a:pt x="1358" y="501"/>
                    <a:pt x="1382" y="418"/>
                  </a:cubicBezTo>
                  <a:cubicBezTo>
                    <a:pt x="1417" y="311"/>
                    <a:pt x="1358" y="203"/>
                    <a:pt x="1251" y="180"/>
                  </a:cubicBezTo>
                  <a:cubicBezTo>
                    <a:pt x="1232" y="173"/>
                    <a:pt x="1213" y="169"/>
                    <a:pt x="1193" y="169"/>
                  </a:cubicBezTo>
                  <a:close/>
                  <a:moveTo>
                    <a:pt x="1683" y="345"/>
                  </a:moveTo>
                  <a:cubicBezTo>
                    <a:pt x="1606" y="345"/>
                    <a:pt x="1536" y="385"/>
                    <a:pt x="1501" y="465"/>
                  </a:cubicBezTo>
                  <a:cubicBezTo>
                    <a:pt x="1465" y="561"/>
                    <a:pt x="1513" y="668"/>
                    <a:pt x="1608" y="715"/>
                  </a:cubicBezTo>
                  <a:cubicBezTo>
                    <a:pt x="1632" y="727"/>
                    <a:pt x="1655" y="727"/>
                    <a:pt x="1679" y="727"/>
                  </a:cubicBezTo>
                  <a:cubicBezTo>
                    <a:pt x="1751" y="727"/>
                    <a:pt x="1822" y="692"/>
                    <a:pt x="1858" y="620"/>
                  </a:cubicBezTo>
                  <a:cubicBezTo>
                    <a:pt x="1894" y="513"/>
                    <a:pt x="1858" y="406"/>
                    <a:pt x="1763" y="358"/>
                  </a:cubicBezTo>
                  <a:cubicBezTo>
                    <a:pt x="1736" y="349"/>
                    <a:pt x="1709" y="345"/>
                    <a:pt x="1683" y="34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4"/>
            <p:cNvSpPr/>
            <p:nvPr/>
          </p:nvSpPr>
          <p:spPr>
            <a:xfrm>
              <a:off x="684000" y="3174025"/>
              <a:ext cx="181000" cy="220900"/>
            </a:xfrm>
            <a:custGeom>
              <a:rect b="b" l="l" r="r" t="t"/>
              <a:pathLst>
                <a:path extrusionOk="0" h="8836" w="7240">
                  <a:moveTo>
                    <a:pt x="3346" y="1"/>
                  </a:moveTo>
                  <a:cubicBezTo>
                    <a:pt x="1501" y="1"/>
                    <a:pt x="1" y="1501"/>
                    <a:pt x="1" y="3346"/>
                  </a:cubicBezTo>
                  <a:lnTo>
                    <a:pt x="1" y="7240"/>
                  </a:lnTo>
                  <a:lnTo>
                    <a:pt x="2025" y="7240"/>
                  </a:lnTo>
                  <a:cubicBezTo>
                    <a:pt x="2025" y="8121"/>
                    <a:pt x="2739" y="8835"/>
                    <a:pt x="3620" y="8835"/>
                  </a:cubicBezTo>
                  <a:cubicBezTo>
                    <a:pt x="4501" y="8835"/>
                    <a:pt x="5216" y="8121"/>
                    <a:pt x="5216" y="7240"/>
                  </a:cubicBezTo>
                  <a:lnTo>
                    <a:pt x="7240" y="7240"/>
                  </a:lnTo>
                  <a:lnTo>
                    <a:pt x="7240" y="5216"/>
                  </a:lnTo>
                  <a:cubicBezTo>
                    <a:pt x="6359" y="5216"/>
                    <a:pt x="5644" y="4501"/>
                    <a:pt x="5644" y="3620"/>
                  </a:cubicBezTo>
                  <a:cubicBezTo>
                    <a:pt x="5644" y="2739"/>
                    <a:pt x="6359" y="2025"/>
                    <a:pt x="7240" y="2025"/>
                  </a:cubicBezTo>
                  <a:lnTo>
                    <a:pt x="72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4"/>
            <p:cNvSpPr/>
            <p:nvPr/>
          </p:nvSpPr>
          <p:spPr>
            <a:xfrm>
              <a:off x="860800" y="3217500"/>
              <a:ext cx="4200" cy="7450"/>
            </a:xfrm>
            <a:custGeom>
              <a:rect b="b" l="l" r="r" t="t"/>
              <a:pathLst>
                <a:path extrusionOk="0" h="298" w="168">
                  <a:moveTo>
                    <a:pt x="168" y="0"/>
                  </a:moveTo>
                  <a:cubicBezTo>
                    <a:pt x="96" y="83"/>
                    <a:pt x="49" y="191"/>
                    <a:pt x="1" y="298"/>
                  </a:cubicBezTo>
                  <a:cubicBezTo>
                    <a:pt x="60" y="286"/>
                    <a:pt x="108" y="286"/>
                    <a:pt x="168" y="286"/>
                  </a:cubicBezTo>
                  <a:lnTo>
                    <a:pt x="1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4"/>
            <p:cNvSpPr/>
            <p:nvPr/>
          </p:nvSpPr>
          <p:spPr>
            <a:xfrm>
              <a:off x="684000" y="3180575"/>
              <a:ext cx="127425" cy="214350"/>
            </a:xfrm>
            <a:custGeom>
              <a:rect b="b" l="l" r="r" t="t"/>
              <a:pathLst>
                <a:path extrusionOk="0" h="8574" w="5097">
                  <a:moveTo>
                    <a:pt x="2060" y="1"/>
                  </a:moveTo>
                  <a:lnTo>
                    <a:pt x="2060" y="1"/>
                  </a:lnTo>
                  <a:cubicBezTo>
                    <a:pt x="858" y="501"/>
                    <a:pt x="1" y="1691"/>
                    <a:pt x="1" y="3084"/>
                  </a:cubicBezTo>
                  <a:lnTo>
                    <a:pt x="1" y="6978"/>
                  </a:lnTo>
                  <a:lnTo>
                    <a:pt x="2025" y="6978"/>
                  </a:lnTo>
                  <a:cubicBezTo>
                    <a:pt x="2025" y="7859"/>
                    <a:pt x="2739" y="8573"/>
                    <a:pt x="3620" y="8573"/>
                  </a:cubicBezTo>
                  <a:cubicBezTo>
                    <a:pt x="4287" y="8573"/>
                    <a:pt x="4858" y="8156"/>
                    <a:pt x="5096" y="7573"/>
                  </a:cubicBezTo>
                  <a:cubicBezTo>
                    <a:pt x="5049" y="7573"/>
                    <a:pt x="4989" y="7585"/>
                    <a:pt x="4942" y="7585"/>
                  </a:cubicBezTo>
                  <a:cubicBezTo>
                    <a:pt x="4061" y="7585"/>
                    <a:pt x="3346" y="6871"/>
                    <a:pt x="3346" y="5990"/>
                  </a:cubicBezTo>
                  <a:lnTo>
                    <a:pt x="1322" y="5990"/>
                  </a:lnTo>
                  <a:lnTo>
                    <a:pt x="1322" y="2096"/>
                  </a:lnTo>
                  <a:cubicBezTo>
                    <a:pt x="1322" y="1298"/>
                    <a:pt x="1596" y="572"/>
                    <a:pt x="20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4"/>
            <p:cNvSpPr/>
            <p:nvPr/>
          </p:nvSpPr>
          <p:spPr>
            <a:xfrm>
              <a:off x="864975" y="3316300"/>
              <a:ext cx="180700" cy="220600"/>
            </a:xfrm>
            <a:custGeom>
              <a:rect b="b" l="l" r="r" t="t"/>
              <a:pathLst>
                <a:path extrusionOk="0" h="8824" w="7228">
                  <a:moveTo>
                    <a:pt x="3608" y="1"/>
                  </a:moveTo>
                  <a:cubicBezTo>
                    <a:pt x="2727" y="1"/>
                    <a:pt x="2013" y="715"/>
                    <a:pt x="2013" y="1596"/>
                  </a:cubicBezTo>
                  <a:lnTo>
                    <a:pt x="1" y="1596"/>
                  </a:lnTo>
                  <a:lnTo>
                    <a:pt x="1" y="3620"/>
                  </a:lnTo>
                  <a:cubicBezTo>
                    <a:pt x="882" y="3620"/>
                    <a:pt x="1596" y="4335"/>
                    <a:pt x="1596" y="5216"/>
                  </a:cubicBezTo>
                  <a:cubicBezTo>
                    <a:pt x="1596" y="6097"/>
                    <a:pt x="882" y="6811"/>
                    <a:pt x="1" y="6811"/>
                  </a:cubicBezTo>
                  <a:lnTo>
                    <a:pt x="1" y="8823"/>
                  </a:lnTo>
                  <a:lnTo>
                    <a:pt x="3882" y="8823"/>
                  </a:lnTo>
                  <a:cubicBezTo>
                    <a:pt x="5727" y="8823"/>
                    <a:pt x="7228" y="7335"/>
                    <a:pt x="7228" y="5478"/>
                  </a:cubicBezTo>
                  <a:lnTo>
                    <a:pt x="7228" y="1596"/>
                  </a:lnTo>
                  <a:lnTo>
                    <a:pt x="5204" y="1596"/>
                  </a:lnTo>
                  <a:cubicBezTo>
                    <a:pt x="5204" y="715"/>
                    <a:pt x="4489" y="1"/>
                    <a:pt x="3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4"/>
            <p:cNvSpPr/>
            <p:nvPr/>
          </p:nvSpPr>
          <p:spPr>
            <a:xfrm>
              <a:off x="864975" y="3356200"/>
              <a:ext cx="180700" cy="180700"/>
            </a:xfrm>
            <a:custGeom>
              <a:rect b="b" l="l" r="r" t="t"/>
              <a:pathLst>
                <a:path extrusionOk="0" h="7228" w="7228">
                  <a:moveTo>
                    <a:pt x="6620" y="0"/>
                  </a:moveTo>
                  <a:lnTo>
                    <a:pt x="6620" y="1822"/>
                  </a:lnTo>
                  <a:cubicBezTo>
                    <a:pt x="6620" y="3668"/>
                    <a:pt x="5120" y="5156"/>
                    <a:pt x="3275" y="5156"/>
                  </a:cubicBezTo>
                  <a:lnTo>
                    <a:pt x="382" y="5156"/>
                  </a:lnTo>
                  <a:cubicBezTo>
                    <a:pt x="263" y="5192"/>
                    <a:pt x="132" y="5215"/>
                    <a:pt x="1" y="5215"/>
                  </a:cubicBezTo>
                  <a:lnTo>
                    <a:pt x="1" y="7227"/>
                  </a:lnTo>
                  <a:lnTo>
                    <a:pt x="3882" y="7227"/>
                  </a:lnTo>
                  <a:cubicBezTo>
                    <a:pt x="5727" y="7227"/>
                    <a:pt x="7228" y="5739"/>
                    <a:pt x="7228" y="3882"/>
                  </a:cubicBezTo>
                  <a:lnTo>
                    <a:pt x="72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4"/>
            <p:cNvSpPr/>
            <p:nvPr/>
          </p:nvSpPr>
          <p:spPr>
            <a:xfrm>
              <a:off x="679250" y="3169275"/>
              <a:ext cx="190525" cy="230400"/>
            </a:xfrm>
            <a:custGeom>
              <a:rect b="b" l="l" r="r" t="t"/>
              <a:pathLst>
                <a:path extrusionOk="0" h="9216" w="7621">
                  <a:moveTo>
                    <a:pt x="7239" y="381"/>
                  </a:moveTo>
                  <a:lnTo>
                    <a:pt x="7239" y="2036"/>
                  </a:lnTo>
                  <a:cubicBezTo>
                    <a:pt x="6334" y="2131"/>
                    <a:pt x="5644" y="2893"/>
                    <a:pt x="5644" y="3810"/>
                  </a:cubicBezTo>
                  <a:cubicBezTo>
                    <a:pt x="5644" y="4727"/>
                    <a:pt x="6334" y="5489"/>
                    <a:pt x="7239" y="5584"/>
                  </a:cubicBezTo>
                  <a:lnTo>
                    <a:pt x="7239" y="7227"/>
                  </a:lnTo>
                  <a:lnTo>
                    <a:pt x="5406" y="7227"/>
                  </a:lnTo>
                  <a:cubicBezTo>
                    <a:pt x="5298" y="7227"/>
                    <a:pt x="5215" y="7323"/>
                    <a:pt x="5215" y="7430"/>
                  </a:cubicBezTo>
                  <a:cubicBezTo>
                    <a:pt x="5215" y="8204"/>
                    <a:pt x="4584" y="8823"/>
                    <a:pt x="3810" y="8823"/>
                  </a:cubicBezTo>
                  <a:cubicBezTo>
                    <a:pt x="3036" y="8823"/>
                    <a:pt x="2405" y="8204"/>
                    <a:pt x="2405" y="7430"/>
                  </a:cubicBezTo>
                  <a:cubicBezTo>
                    <a:pt x="2405" y="7323"/>
                    <a:pt x="2322" y="7227"/>
                    <a:pt x="2215" y="7227"/>
                  </a:cubicBezTo>
                  <a:lnTo>
                    <a:pt x="393" y="7227"/>
                  </a:lnTo>
                  <a:lnTo>
                    <a:pt x="393" y="3536"/>
                  </a:lnTo>
                  <a:cubicBezTo>
                    <a:pt x="393" y="1798"/>
                    <a:pt x="1798" y="381"/>
                    <a:pt x="3536" y="381"/>
                  </a:cubicBezTo>
                  <a:close/>
                  <a:moveTo>
                    <a:pt x="3536" y="0"/>
                  </a:moveTo>
                  <a:cubicBezTo>
                    <a:pt x="1584" y="0"/>
                    <a:pt x="0" y="1584"/>
                    <a:pt x="0" y="3536"/>
                  </a:cubicBezTo>
                  <a:lnTo>
                    <a:pt x="0" y="7430"/>
                  </a:lnTo>
                  <a:cubicBezTo>
                    <a:pt x="0" y="7525"/>
                    <a:pt x="83" y="7620"/>
                    <a:pt x="191" y="7620"/>
                  </a:cubicBezTo>
                  <a:lnTo>
                    <a:pt x="2036" y="7620"/>
                  </a:lnTo>
                  <a:cubicBezTo>
                    <a:pt x="2131" y="8513"/>
                    <a:pt x="2893" y="9216"/>
                    <a:pt x="3810" y="9216"/>
                  </a:cubicBezTo>
                  <a:cubicBezTo>
                    <a:pt x="4727" y="9216"/>
                    <a:pt x="5489" y="8513"/>
                    <a:pt x="5584" y="7620"/>
                  </a:cubicBezTo>
                  <a:lnTo>
                    <a:pt x="7430" y="7620"/>
                  </a:lnTo>
                  <a:cubicBezTo>
                    <a:pt x="7537" y="7620"/>
                    <a:pt x="7620" y="7525"/>
                    <a:pt x="7620" y="7430"/>
                  </a:cubicBezTo>
                  <a:lnTo>
                    <a:pt x="7620" y="5406"/>
                  </a:lnTo>
                  <a:cubicBezTo>
                    <a:pt x="7620" y="5299"/>
                    <a:pt x="7537" y="5215"/>
                    <a:pt x="7430" y="5215"/>
                  </a:cubicBezTo>
                  <a:cubicBezTo>
                    <a:pt x="6656" y="5215"/>
                    <a:pt x="6025" y="4584"/>
                    <a:pt x="6025" y="3810"/>
                  </a:cubicBezTo>
                  <a:cubicBezTo>
                    <a:pt x="6025" y="3036"/>
                    <a:pt x="6656" y="2405"/>
                    <a:pt x="7430" y="2405"/>
                  </a:cubicBezTo>
                  <a:cubicBezTo>
                    <a:pt x="7537" y="2405"/>
                    <a:pt x="7620" y="2322"/>
                    <a:pt x="7620" y="2215"/>
                  </a:cubicBezTo>
                  <a:lnTo>
                    <a:pt x="7620" y="191"/>
                  </a:lnTo>
                  <a:cubicBezTo>
                    <a:pt x="7620" y="84"/>
                    <a:pt x="7537" y="0"/>
                    <a:pt x="74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4"/>
            <p:cNvSpPr/>
            <p:nvPr/>
          </p:nvSpPr>
          <p:spPr>
            <a:xfrm>
              <a:off x="679250" y="3351425"/>
              <a:ext cx="230400" cy="190225"/>
            </a:xfrm>
            <a:custGeom>
              <a:rect b="b" l="l" r="r" t="t"/>
              <a:pathLst>
                <a:path extrusionOk="0" h="7609" w="9216">
                  <a:moveTo>
                    <a:pt x="7239" y="382"/>
                  </a:moveTo>
                  <a:lnTo>
                    <a:pt x="7239" y="2215"/>
                  </a:lnTo>
                  <a:cubicBezTo>
                    <a:pt x="7239" y="2323"/>
                    <a:pt x="7322" y="2406"/>
                    <a:pt x="7430" y="2406"/>
                  </a:cubicBezTo>
                  <a:cubicBezTo>
                    <a:pt x="8203" y="2406"/>
                    <a:pt x="8835" y="3037"/>
                    <a:pt x="8835" y="3811"/>
                  </a:cubicBezTo>
                  <a:cubicBezTo>
                    <a:pt x="8835" y="4585"/>
                    <a:pt x="8203" y="5204"/>
                    <a:pt x="7430" y="5204"/>
                  </a:cubicBezTo>
                  <a:cubicBezTo>
                    <a:pt x="7322" y="5204"/>
                    <a:pt x="7239" y="5299"/>
                    <a:pt x="7239" y="5406"/>
                  </a:cubicBezTo>
                  <a:lnTo>
                    <a:pt x="7239" y="7228"/>
                  </a:lnTo>
                  <a:lnTo>
                    <a:pt x="3536" y="7228"/>
                  </a:lnTo>
                  <a:cubicBezTo>
                    <a:pt x="1798" y="7228"/>
                    <a:pt x="393" y="5811"/>
                    <a:pt x="393" y="4073"/>
                  </a:cubicBezTo>
                  <a:lnTo>
                    <a:pt x="393" y="382"/>
                  </a:lnTo>
                  <a:lnTo>
                    <a:pt x="2036" y="382"/>
                  </a:lnTo>
                  <a:cubicBezTo>
                    <a:pt x="2131" y="1275"/>
                    <a:pt x="2893" y="1977"/>
                    <a:pt x="3810" y="1977"/>
                  </a:cubicBezTo>
                  <a:cubicBezTo>
                    <a:pt x="4727" y="1977"/>
                    <a:pt x="5489" y="1275"/>
                    <a:pt x="5584" y="382"/>
                  </a:cubicBezTo>
                  <a:close/>
                  <a:moveTo>
                    <a:pt x="191" y="1"/>
                  </a:moveTo>
                  <a:cubicBezTo>
                    <a:pt x="83" y="1"/>
                    <a:pt x="0" y="84"/>
                    <a:pt x="0" y="191"/>
                  </a:cubicBezTo>
                  <a:lnTo>
                    <a:pt x="0" y="4073"/>
                  </a:lnTo>
                  <a:cubicBezTo>
                    <a:pt x="0" y="6025"/>
                    <a:pt x="1584" y="7609"/>
                    <a:pt x="3536" y="7609"/>
                  </a:cubicBezTo>
                  <a:lnTo>
                    <a:pt x="7430" y="7609"/>
                  </a:lnTo>
                  <a:cubicBezTo>
                    <a:pt x="7537" y="7609"/>
                    <a:pt x="7620" y="7526"/>
                    <a:pt x="7620" y="7418"/>
                  </a:cubicBezTo>
                  <a:lnTo>
                    <a:pt x="7620" y="5585"/>
                  </a:lnTo>
                  <a:cubicBezTo>
                    <a:pt x="8513" y="5490"/>
                    <a:pt x="9216" y="4728"/>
                    <a:pt x="9216" y="3811"/>
                  </a:cubicBezTo>
                  <a:cubicBezTo>
                    <a:pt x="9216" y="2882"/>
                    <a:pt x="8513" y="2120"/>
                    <a:pt x="7620" y="2025"/>
                  </a:cubicBezTo>
                  <a:lnTo>
                    <a:pt x="7620" y="191"/>
                  </a:lnTo>
                  <a:cubicBezTo>
                    <a:pt x="7620" y="84"/>
                    <a:pt x="7537" y="1"/>
                    <a:pt x="7430" y="1"/>
                  </a:cubicBezTo>
                  <a:lnTo>
                    <a:pt x="5406" y="1"/>
                  </a:lnTo>
                  <a:cubicBezTo>
                    <a:pt x="5298" y="1"/>
                    <a:pt x="5215" y="84"/>
                    <a:pt x="5215" y="191"/>
                  </a:cubicBezTo>
                  <a:cubicBezTo>
                    <a:pt x="5215" y="965"/>
                    <a:pt x="4584" y="1596"/>
                    <a:pt x="3810" y="1596"/>
                  </a:cubicBezTo>
                  <a:cubicBezTo>
                    <a:pt x="3036" y="1596"/>
                    <a:pt x="2405" y="965"/>
                    <a:pt x="2405" y="191"/>
                  </a:cubicBezTo>
                  <a:cubicBezTo>
                    <a:pt x="2405" y="84"/>
                    <a:pt x="2322" y="1"/>
                    <a:pt x="22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44"/>
            <p:cNvSpPr/>
            <p:nvPr/>
          </p:nvSpPr>
          <p:spPr>
            <a:xfrm>
              <a:off x="860225" y="3311550"/>
              <a:ext cx="190225" cy="230100"/>
            </a:xfrm>
            <a:custGeom>
              <a:rect b="b" l="l" r="r" t="t"/>
              <a:pathLst>
                <a:path extrusionOk="0" h="9204" w="7609">
                  <a:moveTo>
                    <a:pt x="3798" y="381"/>
                  </a:moveTo>
                  <a:cubicBezTo>
                    <a:pt x="4572" y="381"/>
                    <a:pt x="5203" y="1012"/>
                    <a:pt x="5203" y="1786"/>
                  </a:cubicBezTo>
                  <a:cubicBezTo>
                    <a:pt x="5203" y="1894"/>
                    <a:pt x="5286" y="1977"/>
                    <a:pt x="5394" y="1977"/>
                  </a:cubicBezTo>
                  <a:lnTo>
                    <a:pt x="7227" y="1977"/>
                  </a:lnTo>
                  <a:lnTo>
                    <a:pt x="7227" y="5668"/>
                  </a:lnTo>
                  <a:cubicBezTo>
                    <a:pt x="7227" y="7406"/>
                    <a:pt x="5810" y="8823"/>
                    <a:pt x="4072" y="8823"/>
                  </a:cubicBezTo>
                  <a:lnTo>
                    <a:pt x="381" y="8823"/>
                  </a:lnTo>
                  <a:lnTo>
                    <a:pt x="381" y="7180"/>
                  </a:lnTo>
                  <a:cubicBezTo>
                    <a:pt x="1274" y="7085"/>
                    <a:pt x="1977" y="6323"/>
                    <a:pt x="1977" y="5406"/>
                  </a:cubicBezTo>
                  <a:cubicBezTo>
                    <a:pt x="1977" y="4477"/>
                    <a:pt x="1274" y="3715"/>
                    <a:pt x="381" y="3620"/>
                  </a:cubicBezTo>
                  <a:lnTo>
                    <a:pt x="381" y="1977"/>
                  </a:lnTo>
                  <a:lnTo>
                    <a:pt x="2203" y="1977"/>
                  </a:lnTo>
                  <a:cubicBezTo>
                    <a:pt x="2310" y="1977"/>
                    <a:pt x="2405" y="1894"/>
                    <a:pt x="2405" y="1786"/>
                  </a:cubicBezTo>
                  <a:cubicBezTo>
                    <a:pt x="2405" y="1012"/>
                    <a:pt x="3024" y="381"/>
                    <a:pt x="3798" y="381"/>
                  </a:cubicBezTo>
                  <a:close/>
                  <a:moveTo>
                    <a:pt x="3798" y="0"/>
                  </a:moveTo>
                  <a:cubicBezTo>
                    <a:pt x="2881" y="0"/>
                    <a:pt x="2119" y="703"/>
                    <a:pt x="2024" y="1596"/>
                  </a:cubicBezTo>
                  <a:lnTo>
                    <a:pt x="191" y="1596"/>
                  </a:lnTo>
                  <a:cubicBezTo>
                    <a:pt x="83" y="1596"/>
                    <a:pt x="0" y="1679"/>
                    <a:pt x="0" y="1786"/>
                  </a:cubicBezTo>
                  <a:lnTo>
                    <a:pt x="0" y="3810"/>
                  </a:lnTo>
                  <a:cubicBezTo>
                    <a:pt x="0" y="3918"/>
                    <a:pt x="83" y="4001"/>
                    <a:pt x="191" y="4001"/>
                  </a:cubicBezTo>
                  <a:cubicBezTo>
                    <a:pt x="964" y="4001"/>
                    <a:pt x="1584" y="4632"/>
                    <a:pt x="1584" y="5406"/>
                  </a:cubicBezTo>
                  <a:cubicBezTo>
                    <a:pt x="1584" y="6180"/>
                    <a:pt x="964" y="6799"/>
                    <a:pt x="191" y="6799"/>
                  </a:cubicBezTo>
                  <a:cubicBezTo>
                    <a:pt x="83" y="6799"/>
                    <a:pt x="0" y="6894"/>
                    <a:pt x="0" y="7001"/>
                  </a:cubicBezTo>
                  <a:lnTo>
                    <a:pt x="0" y="9013"/>
                  </a:lnTo>
                  <a:cubicBezTo>
                    <a:pt x="0" y="9121"/>
                    <a:pt x="83" y="9204"/>
                    <a:pt x="191" y="9204"/>
                  </a:cubicBezTo>
                  <a:lnTo>
                    <a:pt x="4072" y="9204"/>
                  </a:lnTo>
                  <a:cubicBezTo>
                    <a:pt x="6025" y="9204"/>
                    <a:pt x="7608" y="7620"/>
                    <a:pt x="7608" y="5668"/>
                  </a:cubicBezTo>
                  <a:lnTo>
                    <a:pt x="7608" y="1786"/>
                  </a:lnTo>
                  <a:cubicBezTo>
                    <a:pt x="7608" y="1679"/>
                    <a:pt x="7525" y="1596"/>
                    <a:pt x="7418" y="1596"/>
                  </a:cubicBezTo>
                  <a:lnTo>
                    <a:pt x="5584" y="1596"/>
                  </a:lnTo>
                  <a:cubicBezTo>
                    <a:pt x="5477" y="703"/>
                    <a:pt x="4727" y="0"/>
                    <a:pt x="37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44"/>
            <p:cNvSpPr/>
            <p:nvPr/>
          </p:nvSpPr>
          <p:spPr>
            <a:xfrm>
              <a:off x="898025" y="3089075"/>
              <a:ext cx="236050" cy="233800"/>
            </a:xfrm>
            <a:custGeom>
              <a:rect b="b" l="l" r="r" t="t"/>
              <a:pathLst>
                <a:path extrusionOk="0" h="9352" w="9442">
                  <a:moveTo>
                    <a:pt x="3120" y="434"/>
                  </a:moveTo>
                  <a:lnTo>
                    <a:pt x="6668" y="1470"/>
                  </a:lnTo>
                  <a:cubicBezTo>
                    <a:pt x="7477" y="1696"/>
                    <a:pt x="8144" y="2244"/>
                    <a:pt x="8549" y="2982"/>
                  </a:cubicBezTo>
                  <a:cubicBezTo>
                    <a:pt x="8954" y="3720"/>
                    <a:pt x="9049" y="4566"/>
                    <a:pt x="8811" y="5375"/>
                  </a:cubicBezTo>
                  <a:lnTo>
                    <a:pt x="7775" y="8923"/>
                  </a:lnTo>
                  <a:lnTo>
                    <a:pt x="6191" y="8459"/>
                  </a:lnTo>
                  <a:cubicBezTo>
                    <a:pt x="6263" y="8054"/>
                    <a:pt x="6203" y="7649"/>
                    <a:pt x="6001" y="7292"/>
                  </a:cubicBezTo>
                  <a:cubicBezTo>
                    <a:pt x="5775" y="6863"/>
                    <a:pt x="5394" y="6566"/>
                    <a:pt x="4929" y="6435"/>
                  </a:cubicBezTo>
                  <a:cubicBezTo>
                    <a:pt x="4760" y="6385"/>
                    <a:pt x="4589" y="6361"/>
                    <a:pt x="4421" y="6361"/>
                  </a:cubicBezTo>
                  <a:cubicBezTo>
                    <a:pt x="3714" y="6361"/>
                    <a:pt x="3056" y="6785"/>
                    <a:pt x="2786" y="7459"/>
                  </a:cubicBezTo>
                  <a:lnTo>
                    <a:pt x="1203" y="7006"/>
                  </a:lnTo>
                  <a:lnTo>
                    <a:pt x="1715" y="5244"/>
                  </a:lnTo>
                  <a:cubicBezTo>
                    <a:pt x="1727" y="5197"/>
                    <a:pt x="1727" y="5149"/>
                    <a:pt x="1703" y="5101"/>
                  </a:cubicBezTo>
                  <a:cubicBezTo>
                    <a:pt x="1679" y="5054"/>
                    <a:pt x="1631" y="5018"/>
                    <a:pt x="1584" y="5006"/>
                  </a:cubicBezTo>
                  <a:cubicBezTo>
                    <a:pt x="846" y="4792"/>
                    <a:pt x="417" y="4006"/>
                    <a:pt x="631" y="3268"/>
                  </a:cubicBezTo>
                  <a:cubicBezTo>
                    <a:pt x="808" y="2658"/>
                    <a:pt x="1374" y="2260"/>
                    <a:pt x="1982" y="2260"/>
                  </a:cubicBezTo>
                  <a:cubicBezTo>
                    <a:pt x="2110" y="2260"/>
                    <a:pt x="2241" y="2278"/>
                    <a:pt x="2370" y="2315"/>
                  </a:cubicBezTo>
                  <a:cubicBezTo>
                    <a:pt x="2388" y="2319"/>
                    <a:pt x="2406" y="2321"/>
                    <a:pt x="2423" y="2321"/>
                  </a:cubicBezTo>
                  <a:cubicBezTo>
                    <a:pt x="2511" y="2321"/>
                    <a:pt x="2588" y="2273"/>
                    <a:pt x="2608" y="2184"/>
                  </a:cubicBezTo>
                  <a:lnTo>
                    <a:pt x="3120" y="434"/>
                  </a:lnTo>
                  <a:close/>
                  <a:moveTo>
                    <a:pt x="3000" y="0"/>
                  </a:moveTo>
                  <a:cubicBezTo>
                    <a:pt x="2911" y="0"/>
                    <a:pt x="2830" y="55"/>
                    <a:pt x="2810" y="136"/>
                  </a:cubicBezTo>
                  <a:lnTo>
                    <a:pt x="2286" y="1899"/>
                  </a:lnTo>
                  <a:cubicBezTo>
                    <a:pt x="2186" y="1880"/>
                    <a:pt x="2084" y="1871"/>
                    <a:pt x="1982" y="1871"/>
                  </a:cubicBezTo>
                  <a:cubicBezTo>
                    <a:pt x="1684" y="1871"/>
                    <a:pt x="1385" y="1947"/>
                    <a:pt x="1119" y="2089"/>
                  </a:cubicBezTo>
                  <a:cubicBezTo>
                    <a:pt x="703" y="2327"/>
                    <a:pt x="393" y="2696"/>
                    <a:pt x="262" y="3161"/>
                  </a:cubicBezTo>
                  <a:cubicBezTo>
                    <a:pt x="0" y="4042"/>
                    <a:pt x="465" y="4970"/>
                    <a:pt x="1298" y="5316"/>
                  </a:cubicBezTo>
                  <a:lnTo>
                    <a:pt x="774" y="7078"/>
                  </a:lnTo>
                  <a:cubicBezTo>
                    <a:pt x="750" y="7173"/>
                    <a:pt x="810" y="7280"/>
                    <a:pt x="905" y="7316"/>
                  </a:cubicBezTo>
                  <a:lnTo>
                    <a:pt x="2846" y="7887"/>
                  </a:lnTo>
                  <a:cubicBezTo>
                    <a:pt x="2859" y="7891"/>
                    <a:pt x="2872" y="7892"/>
                    <a:pt x="2886" y="7892"/>
                  </a:cubicBezTo>
                  <a:cubicBezTo>
                    <a:pt x="2924" y="7892"/>
                    <a:pt x="2966" y="7881"/>
                    <a:pt x="3001" y="7864"/>
                  </a:cubicBezTo>
                  <a:cubicBezTo>
                    <a:pt x="3036" y="7840"/>
                    <a:pt x="3072" y="7804"/>
                    <a:pt x="3084" y="7756"/>
                  </a:cubicBezTo>
                  <a:cubicBezTo>
                    <a:pt x="3191" y="7387"/>
                    <a:pt x="3429" y="7090"/>
                    <a:pt x="3763" y="6911"/>
                  </a:cubicBezTo>
                  <a:cubicBezTo>
                    <a:pt x="3963" y="6799"/>
                    <a:pt x="4188" y="6744"/>
                    <a:pt x="4415" y="6744"/>
                  </a:cubicBezTo>
                  <a:cubicBezTo>
                    <a:pt x="4551" y="6744"/>
                    <a:pt x="4688" y="6764"/>
                    <a:pt x="4822" y="6804"/>
                  </a:cubicBezTo>
                  <a:cubicBezTo>
                    <a:pt x="5191" y="6899"/>
                    <a:pt x="5489" y="7137"/>
                    <a:pt x="5668" y="7471"/>
                  </a:cubicBezTo>
                  <a:cubicBezTo>
                    <a:pt x="5846" y="7804"/>
                    <a:pt x="5882" y="8173"/>
                    <a:pt x="5775" y="8542"/>
                  </a:cubicBezTo>
                  <a:cubicBezTo>
                    <a:pt x="5763" y="8590"/>
                    <a:pt x="5775" y="8638"/>
                    <a:pt x="5799" y="8685"/>
                  </a:cubicBezTo>
                  <a:cubicBezTo>
                    <a:pt x="5822" y="8733"/>
                    <a:pt x="5858" y="8757"/>
                    <a:pt x="5906" y="8780"/>
                  </a:cubicBezTo>
                  <a:lnTo>
                    <a:pt x="7846" y="9340"/>
                  </a:lnTo>
                  <a:cubicBezTo>
                    <a:pt x="7870" y="9352"/>
                    <a:pt x="7882" y="9352"/>
                    <a:pt x="7906" y="9352"/>
                  </a:cubicBezTo>
                  <a:cubicBezTo>
                    <a:pt x="7989" y="9352"/>
                    <a:pt x="8061" y="9292"/>
                    <a:pt x="8085" y="9209"/>
                  </a:cubicBezTo>
                  <a:lnTo>
                    <a:pt x="9180" y="5482"/>
                  </a:lnTo>
                  <a:cubicBezTo>
                    <a:pt x="9442" y="4577"/>
                    <a:pt x="9335" y="3625"/>
                    <a:pt x="8882" y="2792"/>
                  </a:cubicBezTo>
                  <a:cubicBezTo>
                    <a:pt x="8430" y="1958"/>
                    <a:pt x="7680" y="1363"/>
                    <a:pt x="6775" y="1101"/>
                  </a:cubicBezTo>
                  <a:lnTo>
                    <a:pt x="3048" y="5"/>
                  </a:lnTo>
                  <a:cubicBezTo>
                    <a:pt x="3032" y="2"/>
                    <a:pt x="3016" y="0"/>
                    <a:pt x="30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 name="Google Shape;840;p44"/>
          <p:cNvGrpSpPr/>
          <p:nvPr/>
        </p:nvGrpSpPr>
        <p:grpSpPr>
          <a:xfrm>
            <a:off x="1448321" y="271201"/>
            <a:ext cx="2107477" cy="4272257"/>
            <a:chOff x="1964996" y="245801"/>
            <a:chExt cx="2107477" cy="4272257"/>
          </a:xfrm>
        </p:grpSpPr>
        <p:sp>
          <p:nvSpPr>
            <p:cNvPr id="841" name="Google Shape;841;p44"/>
            <p:cNvSpPr/>
            <p:nvPr/>
          </p:nvSpPr>
          <p:spPr>
            <a:xfrm>
              <a:off x="1964996" y="3395733"/>
              <a:ext cx="822951" cy="1122324"/>
            </a:xfrm>
            <a:custGeom>
              <a:rect b="b" l="l" r="r" t="t"/>
              <a:pathLst>
                <a:path extrusionOk="0" h="10377" w="7609">
                  <a:moveTo>
                    <a:pt x="6256" y="2551"/>
                  </a:moveTo>
                  <a:cubicBezTo>
                    <a:pt x="6668" y="2551"/>
                    <a:pt x="7136" y="2818"/>
                    <a:pt x="7192" y="3233"/>
                  </a:cubicBezTo>
                  <a:cubicBezTo>
                    <a:pt x="7216" y="3435"/>
                    <a:pt x="7132" y="3650"/>
                    <a:pt x="6954" y="3804"/>
                  </a:cubicBezTo>
                  <a:cubicBezTo>
                    <a:pt x="6782" y="3977"/>
                    <a:pt x="6549" y="4063"/>
                    <a:pt x="6330" y="4063"/>
                  </a:cubicBezTo>
                  <a:cubicBezTo>
                    <a:pt x="6291" y="4063"/>
                    <a:pt x="6253" y="4060"/>
                    <a:pt x="6216" y="4055"/>
                  </a:cubicBezTo>
                  <a:cubicBezTo>
                    <a:pt x="5739" y="3959"/>
                    <a:pt x="5346" y="3459"/>
                    <a:pt x="5323" y="2900"/>
                  </a:cubicBezTo>
                  <a:cubicBezTo>
                    <a:pt x="5608" y="2685"/>
                    <a:pt x="5894" y="2566"/>
                    <a:pt x="6180" y="2554"/>
                  </a:cubicBezTo>
                  <a:cubicBezTo>
                    <a:pt x="6205" y="2552"/>
                    <a:pt x="6230" y="2551"/>
                    <a:pt x="6256" y="2551"/>
                  </a:cubicBezTo>
                  <a:close/>
                  <a:moveTo>
                    <a:pt x="4355" y="6008"/>
                  </a:moveTo>
                  <a:cubicBezTo>
                    <a:pt x="4404" y="6008"/>
                    <a:pt x="4452" y="6012"/>
                    <a:pt x="4501" y="6019"/>
                  </a:cubicBezTo>
                  <a:cubicBezTo>
                    <a:pt x="4751" y="6055"/>
                    <a:pt x="5025" y="6221"/>
                    <a:pt x="5073" y="6471"/>
                  </a:cubicBezTo>
                  <a:cubicBezTo>
                    <a:pt x="5108" y="6662"/>
                    <a:pt x="5013" y="6805"/>
                    <a:pt x="4942" y="6876"/>
                  </a:cubicBezTo>
                  <a:cubicBezTo>
                    <a:pt x="4819" y="7021"/>
                    <a:pt x="4633" y="7104"/>
                    <a:pt x="4454" y="7104"/>
                  </a:cubicBezTo>
                  <a:cubicBezTo>
                    <a:pt x="4442" y="7104"/>
                    <a:pt x="4430" y="7103"/>
                    <a:pt x="4418" y="7102"/>
                  </a:cubicBezTo>
                  <a:cubicBezTo>
                    <a:pt x="4025" y="7067"/>
                    <a:pt x="3727" y="6686"/>
                    <a:pt x="3632" y="6329"/>
                  </a:cubicBezTo>
                  <a:cubicBezTo>
                    <a:pt x="3620" y="6281"/>
                    <a:pt x="3608" y="6245"/>
                    <a:pt x="3608" y="6198"/>
                  </a:cubicBezTo>
                  <a:cubicBezTo>
                    <a:pt x="3608" y="6186"/>
                    <a:pt x="3620" y="6186"/>
                    <a:pt x="3620" y="6186"/>
                  </a:cubicBezTo>
                  <a:cubicBezTo>
                    <a:pt x="3831" y="6105"/>
                    <a:pt x="4092" y="6008"/>
                    <a:pt x="4355" y="6008"/>
                  </a:cubicBezTo>
                  <a:close/>
                  <a:moveTo>
                    <a:pt x="7318" y="1"/>
                  </a:moveTo>
                  <a:cubicBezTo>
                    <a:pt x="7284" y="1"/>
                    <a:pt x="7248" y="10"/>
                    <a:pt x="7216" y="30"/>
                  </a:cubicBezTo>
                  <a:cubicBezTo>
                    <a:pt x="6692" y="340"/>
                    <a:pt x="6144" y="673"/>
                    <a:pt x="5704" y="1137"/>
                  </a:cubicBezTo>
                  <a:cubicBezTo>
                    <a:pt x="5239" y="1614"/>
                    <a:pt x="4977" y="2161"/>
                    <a:pt x="4942" y="2709"/>
                  </a:cubicBezTo>
                  <a:cubicBezTo>
                    <a:pt x="4834" y="2792"/>
                    <a:pt x="4727" y="2888"/>
                    <a:pt x="4620" y="2995"/>
                  </a:cubicBezTo>
                  <a:cubicBezTo>
                    <a:pt x="4084" y="3543"/>
                    <a:pt x="3668" y="4209"/>
                    <a:pt x="3406" y="4924"/>
                  </a:cubicBezTo>
                  <a:cubicBezTo>
                    <a:pt x="3275" y="5305"/>
                    <a:pt x="3203" y="5638"/>
                    <a:pt x="3203" y="5948"/>
                  </a:cubicBezTo>
                  <a:cubicBezTo>
                    <a:pt x="1560" y="6733"/>
                    <a:pt x="322" y="8353"/>
                    <a:pt x="24" y="10150"/>
                  </a:cubicBezTo>
                  <a:cubicBezTo>
                    <a:pt x="0" y="10258"/>
                    <a:pt x="72" y="10353"/>
                    <a:pt x="179" y="10377"/>
                  </a:cubicBezTo>
                  <a:lnTo>
                    <a:pt x="215" y="10377"/>
                  </a:lnTo>
                  <a:cubicBezTo>
                    <a:pt x="310" y="10377"/>
                    <a:pt x="381" y="10305"/>
                    <a:pt x="405" y="10222"/>
                  </a:cubicBezTo>
                  <a:cubicBezTo>
                    <a:pt x="679" y="8591"/>
                    <a:pt x="1775" y="7114"/>
                    <a:pt x="3251" y="6364"/>
                  </a:cubicBezTo>
                  <a:cubicBezTo>
                    <a:pt x="3251" y="6376"/>
                    <a:pt x="3251" y="6400"/>
                    <a:pt x="3263" y="6424"/>
                  </a:cubicBezTo>
                  <a:cubicBezTo>
                    <a:pt x="3406" y="6995"/>
                    <a:pt x="3870" y="7436"/>
                    <a:pt x="4382" y="7483"/>
                  </a:cubicBezTo>
                  <a:cubicBezTo>
                    <a:pt x="4414" y="7487"/>
                    <a:pt x="4446" y="7489"/>
                    <a:pt x="4477" y="7489"/>
                  </a:cubicBezTo>
                  <a:cubicBezTo>
                    <a:pt x="4756" y="7489"/>
                    <a:pt x="5035" y="7352"/>
                    <a:pt x="5227" y="7138"/>
                  </a:cubicBezTo>
                  <a:cubicBezTo>
                    <a:pt x="5430" y="6924"/>
                    <a:pt x="5501" y="6650"/>
                    <a:pt x="5454" y="6400"/>
                  </a:cubicBezTo>
                  <a:cubicBezTo>
                    <a:pt x="5370" y="6019"/>
                    <a:pt x="5001" y="5698"/>
                    <a:pt x="4561" y="5638"/>
                  </a:cubicBezTo>
                  <a:cubicBezTo>
                    <a:pt x="4492" y="5629"/>
                    <a:pt x="4424" y="5624"/>
                    <a:pt x="4356" y="5624"/>
                  </a:cubicBezTo>
                  <a:cubicBezTo>
                    <a:pt x="4081" y="5624"/>
                    <a:pt x="3816" y="5695"/>
                    <a:pt x="3596" y="5781"/>
                  </a:cubicBezTo>
                  <a:cubicBezTo>
                    <a:pt x="3620" y="5567"/>
                    <a:pt x="3680" y="5328"/>
                    <a:pt x="3775" y="5055"/>
                  </a:cubicBezTo>
                  <a:cubicBezTo>
                    <a:pt x="4013" y="4388"/>
                    <a:pt x="4406" y="3769"/>
                    <a:pt x="4894" y="3269"/>
                  </a:cubicBezTo>
                  <a:cubicBezTo>
                    <a:pt x="4918" y="3245"/>
                    <a:pt x="4953" y="3221"/>
                    <a:pt x="4977" y="3185"/>
                  </a:cubicBezTo>
                  <a:cubicBezTo>
                    <a:pt x="5108" y="3816"/>
                    <a:pt x="5573" y="4316"/>
                    <a:pt x="6144" y="4424"/>
                  </a:cubicBezTo>
                  <a:cubicBezTo>
                    <a:pt x="6211" y="4437"/>
                    <a:pt x="6279" y="4443"/>
                    <a:pt x="6348" y="4443"/>
                  </a:cubicBezTo>
                  <a:cubicBezTo>
                    <a:pt x="6660" y="4443"/>
                    <a:pt x="6982" y="4314"/>
                    <a:pt x="7216" y="4090"/>
                  </a:cubicBezTo>
                  <a:cubicBezTo>
                    <a:pt x="7478" y="3840"/>
                    <a:pt x="7609" y="3507"/>
                    <a:pt x="7573" y="3185"/>
                  </a:cubicBezTo>
                  <a:cubicBezTo>
                    <a:pt x="7483" y="2554"/>
                    <a:pt x="6838" y="2158"/>
                    <a:pt x="6244" y="2158"/>
                  </a:cubicBezTo>
                  <a:cubicBezTo>
                    <a:pt x="6210" y="2158"/>
                    <a:pt x="6177" y="2159"/>
                    <a:pt x="6144" y="2161"/>
                  </a:cubicBezTo>
                  <a:cubicBezTo>
                    <a:pt x="5894" y="2185"/>
                    <a:pt x="5632" y="2269"/>
                    <a:pt x="5382" y="2411"/>
                  </a:cubicBezTo>
                  <a:cubicBezTo>
                    <a:pt x="5477" y="2054"/>
                    <a:pt x="5680" y="1709"/>
                    <a:pt x="5977" y="1399"/>
                  </a:cubicBezTo>
                  <a:cubicBezTo>
                    <a:pt x="6382" y="971"/>
                    <a:pt x="6906" y="661"/>
                    <a:pt x="7418" y="364"/>
                  </a:cubicBezTo>
                  <a:cubicBezTo>
                    <a:pt x="7513" y="304"/>
                    <a:pt x="7537" y="185"/>
                    <a:pt x="7490" y="90"/>
                  </a:cubicBezTo>
                  <a:cubicBezTo>
                    <a:pt x="7450" y="35"/>
                    <a:pt x="7385" y="1"/>
                    <a:pt x="7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44"/>
            <p:cNvSpPr/>
            <p:nvPr/>
          </p:nvSpPr>
          <p:spPr>
            <a:xfrm rot="1544145">
              <a:off x="3460379" y="280157"/>
              <a:ext cx="401139" cy="1063287"/>
            </a:xfrm>
            <a:custGeom>
              <a:rect b="b" l="l" r="r" t="t"/>
              <a:pathLst>
                <a:path extrusionOk="0" h="9694" w="3657">
                  <a:moveTo>
                    <a:pt x="1227" y="3479"/>
                  </a:moveTo>
                  <a:cubicBezTo>
                    <a:pt x="1489" y="3479"/>
                    <a:pt x="1751" y="3586"/>
                    <a:pt x="1942" y="3740"/>
                  </a:cubicBezTo>
                  <a:cubicBezTo>
                    <a:pt x="2120" y="3883"/>
                    <a:pt x="2263" y="4074"/>
                    <a:pt x="2370" y="4276"/>
                  </a:cubicBezTo>
                  <a:cubicBezTo>
                    <a:pt x="2275" y="4407"/>
                    <a:pt x="2168" y="4526"/>
                    <a:pt x="2049" y="4622"/>
                  </a:cubicBezTo>
                  <a:cubicBezTo>
                    <a:pt x="1841" y="4789"/>
                    <a:pt x="1552" y="4884"/>
                    <a:pt x="1276" y="4884"/>
                  </a:cubicBezTo>
                  <a:cubicBezTo>
                    <a:pt x="1219" y="4884"/>
                    <a:pt x="1163" y="4880"/>
                    <a:pt x="1108" y="4872"/>
                  </a:cubicBezTo>
                  <a:cubicBezTo>
                    <a:pt x="941" y="4836"/>
                    <a:pt x="727" y="4752"/>
                    <a:pt x="584" y="4538"/>
                  </a:cubicBezTo>
                  <a:cubicBezTo>
                    <a:pt x="418" y="4252"/>
                    <a:pt x="489" y="3848"/>
                    <a:pt x="739" y="3645"/>
                  </a:cubicBezTo>
                  <a:cubicBezTo>
                    <a:pt x="882" y="3526"/>
                    <a:pt x="1049" y="3479"/>
                    <a:pt x="1227" y="3479"/>
                  </a:cubicBezTo>
                  <a:close/>
                  <a:moveTo>
                    <a:pt x="3457" y="1"/>
                  </a:moveTo>
                  <a:cubicBezTo>
                    <a:pt x="3359" y="1"/>
                    <a:pt x="3275" y="80"/>
                    <a:pt x="3275" y="180"/>
                  </a:cubicBezTo>
                  <a:cubicBezTo>
                    <a:pt x="3216" y="1121"/>
                    <a:pt x="3085" y="2074"/>
                    <a:pt x="2870" y="2990"/>
                  </a:cubicBezTo>
                  <a:cubicBezTo>
                    <a:pt x="2799" y="3300"/>
                    <a:pt x="2704" y="3609"/>
                    <a:pt x="2585" y="3883"/>
                  </a:cubicBezTo>
                  <a:cubicBezTo>
                    <a:pt x="2477" y="3729"/>
                    <a:pt x="2346" y="3574"/>
                    <a:pt x="2180" y="3443"/>
                  </a:cubicBezTo>
                  <a:cubicBezTo>
                    <a:pt x="1925" y="3236"/>
                    <a:pt x="1571" y="3098"/>
                    <a:pt x="1221" y="3098"/>
                  </a:cubicBezTo>
                  <a:cubicBezTo>
                    <a:pt x="966" y="3098"/>
                    <a:pt x="712" y="3172"/>
                    <a:pt x="501" y="3348"/>
                  </a:cubicBezTo>
                  <a:cubicBezTo>
                    <a:pt x="108" y="3669"/>
                    <a:pt x="1" y="4288"/>
                    <a:pt x="263" y="4729"/>
                  </a:cubicBezTo>
                  <a:cubicBezTo>
                    <a:pt x="418" y="5003"/>
                    <a:pt x="703" y="5181"/>
                    <a:pt x="1049" y="5241"/>
                  </a:cubicBezTo>
                  <a:cubicBezTo>
                    <a:pt x="1135" y="5257"/>
                    <a:pt x="1223" y="5266"/>
                    <a:pt x="1312" y="5266"/>
                  </a:cubicBezTo>
                  <a:cubicBezTo>
                    <a:pt x="1663" y="5266"/>
                    <a:pt x="2021" y="5138"/>
                    <a:pt x="2287" y="4919"/>
                  </a:cubicBezTo>
                  <a:cubicBezTo>
                    <a:pt x="2382" y="4848"/>
                    <a:pt x="2465" y="4764"/>
                    <a:pt x="2549" y="4669"/>
                  </a:cubicBezTo>
                  <a:cubicBezTo>
                    <a:pt x="2585" y="4776"/>
                    <a:pt x="2620" y="4883"/>
                    <a:pt x="2644" y="4979"/>
                  </a:cubicBezTo>
                  <a:cubicBezTo>
                    <a:pt x="3073" y="6431"/>
                    <a:pt x="3061" y="8015"/>
                    <a:pt x="2596" y="9444"/>
                  </a:cubicBezTo>
                  <a:cubicBezTo>
                    <a:pt x="2561" y="9551"/>
                    <a:pt x="2620" y="9658"/>
                    <a:pt x="2716" y="9682"/>
                  </a:cubicBezTo>
                  <a:cubicBezTo>
                    <a:pt x="2739" y="9694"/>
                    <a:pt x="2763" y="9694"/>
                    <a:pt x="2775" y="9694"/>
                  </a:cubicBezTo>
                  <a:cubicBezTo>
                    <a:pt x="2858" y="9694"/>
                    <a:pt x="2930" y="9646"/>
                    <a:pt x="2966" y="9563"/>
                  </a:cubicBezTo>
                  <a:cubicBezTo>
                    <a:pt x="3454" y="8051"/>
                    <a:pt x="3466" y="6396"/>
                    <a:pt x="3013" y="4872"/>
                  </a:cubicBezTo>
                  <a:cubicBezTo>
                    <a:pt x="2966" y="4693"/>
                    <a:pt x="2894" y="4491"/>
                    <a:pt x="2811" y="4300"/>
                  </a:cubicBezTo>
                  <a:cubicBezTo>
                    <a:pt x="3025" y="3919"/>
                    <a:pt x="3144" y="3479"/>
                    <a:pt x="3239" y="3074"/>
                  </a:cubicBezTo>
                  <a:cubicBezTo>
                    <a:pt x="3466" y="2133"/>
                    <a:pt x="3608" y="1169"/>
                    <a:pt x="3656" y="204"/>
                  </a:cubicBezTo>
                  <a:cubicBezTo>
                    <a:pt x="3656" y="97"/>
                    <a:pt x="3573" y="2"/>
                    <a:pt x="3478" y="2"/>
                  </a:cubicBezTo>
                  <a:cubicBezTo>
                    <a:pt x="3471" y="1"/>
                    <a:pt x="3464" y="1"/>
                    <a:pt x="3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355" name="Shape 2355"/>
        <p:cNvGrpSpPr/>
        <p:nvPr/>
      </p:nvGrpSpPr>
      <p:grpSpPr>
        <a:xfrm>
          <a:off x="0" y="0"/>
          <a:ext cx="0" cy="0"/>
          <a:chOff x="0" y="0"/>
          <a:chExt cx="0" cy="0"/>
        </a:xfrm>
      </p:grpSpPr>
      <p:sp>
        <p:nvSpPr>
          <p:cNvPr id="2356" name="Google Shape;2356;p80"/>
          <p:cNvSpPr txBox="1"/>
          <p:nvPr>
            <p:ph idx="4294967295" type="body"/>
          </p:nvPr>
        </p:nvSpPr>
        <p:spPr>
          <a:xfrm>
            <a:off x="1068100" y="1087849"/>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This presentation has been made using the following fonts:</a:t>
            </a:r>
            <a:endParaRPr>
              <a:solidFill>
                <a:srgbClr val="FFFFFF"/>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2357" name="Google Shape;2357;p80"/>
          <p:cNvSpPr txBox="1"/>
          <p:nvPr>
            <p:ph idx="4294967295" type="body"/>
          </p:nvPr>
        </p:nvSpPr>
        <p:spPr>
          <a:xfrm>
            <a:off x="1068100" y="1610422"/>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Ultra</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https://fonts.google.com/specimen/Ultra</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Roboto Slab</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https://fonts.google.com/specimen/Fira+Sans</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sp>
        <p:nvSpPr>
          <p:cNvPr id="2358" name="Google Shape;2358;p80"/>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Fonts &amp; colors used</a:t>
            </a:r>
            <a:endParaRPr sz="2400">
              <a:solidFill>
                <a:srgbClr val="FFFFFF"/>
              </a:solidFill>
            </a:endParaRPr>
          </a:p>
        </p:txBody>
      </p:sp>
      <p:grpSp>
        <p:nvGrpSpPr>
          <p:cNvPr id="2359" name="Google Shape;2359;p80"/>
          <p:cNvGrpSpPr/>
          <p:nvPr/>
        </p:nvGrpSpPr>
        <p:grpSpPr>
          <a:xfrm>
            <a:off x="2586050" y="3369225"/>
            <a:ext cx="3976875" cy="754200"/>
            <a:chOff x="2586050" y="3369225"/>
            <a:chExt cx="3976875" cy="754200"/>
          </a:xfrm>
        </p:grpSpPr>
        <p:sp>
          <p:nvSpPr>
            <p:cNvPr id="2360" name="Google Shape;2360;p80"/>
            <p:cNvSpPr/>
            <p:nvPr/>
          </p:nvSpPr>
          <p:spPr>
            <a:xfrm>
              <a:off x="2586050" y="3369225"/>
              <a:ext cx="791400" cy="754200"/>
            </a:xfrm>
            <a:prstGeom prst="roundRect">
              <a:avLst>
                <a:gd fmla="val 16667" name="adj"/>
              </a:avLst>
            </a:prstGeom>
            <a:solidFill>
              <a:srgbClr val="F4F4F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80"/>
            <p:cNvSpPr/>
            <p:nvPr/>
          </p:nvSpPr>
          <p:spPr>
            <a:xfrm>
              <a:off x="3647870" y="3369225"/>
              <a:ext cx="791400" cy="754200"/>
            </a:xfrm>
            <a:prstGeom prst="roundRect">
              <a:avLst>
                <a:gd fmla="val 16667" name="adj"/>
              </a:avLst>
            </a:prstGeom>
            <a:solidFill>
              <a:srgbClr val="F7D44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80"/>
            <p:cNvSpPr/>
            <p:nvPr/>
          </p:nvSpPr>
          <p:spPr>
            <a:xfrm>
              <a:off x="4709689" y="3369225"/>
              <a:ext cx="791400" cy="754200"/>
            </a:xfrm>
            <a:prstGeom prst="roundRect">
              <a:avLst>
                <a:gd fmla="val 16667" name="adj"/>
              </a:avLst>
            </a:prstGeom>
            <a:solidFill>
              <a:srgbClr val="EA649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80"/>
            <p:cNvSpPr txBox="1"/>
            <p:nvPr/>
          </p:nvSpPr>
          <p:spPr>
            <a:xfrm>
              <a:off x="2586050" y="3526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#f4f4f4</a:t>
              </a:r>
              <a:endParaRPr sz="1000">
                <a:solidFill>
                  <a:schemeClr val="dk1"/>
                </a:solidFill>
              </a:endParaRPr>
            </a:p>
          </p:txBody>
        </p:sp>
        <p:sp>
          <p:nvSpPr>
            <p:cNvPr id="2364" name="Google Shape;2364;p80"/>
            <p:cNvSpPr txBox="1"/>
            <p:nvPr/>
          </p:nvSpPr>
          <p:spPr>
            <a:xfrm>
              <a:off x="3647875" y="3526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#f7d448</a:t>
              </a:r>
              <a:endParaRPr sz="1000">
                <a:solidFill>
                  <a:schemeClr val="dk1"/>
                </a:solidFill>
              </a:endParaRPr>
            </a:p>
          </p:txBody>
        </p:sp>
        <p:sp>
          <p:nvSpPr>
            <p:cNvPr id="2365" name="Google Shape;2365;p80"/>
            <p:cNvSpPr txBox="1"/>
            <p:nvPr/>
          </p:nvSpPr>
          <p:spPr>
            <a:xfrm>
              <a:off x="4709700" y="3526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#ea6497</a:t>
              </a:r>
              <a:endParaRPr sz="1000">
                <a:solidFill>
                  <a:srgbClr val="FFFFFF"/>
                </a:solidFill>
              </a:endParaRPr>
            </a:p>
          </p:txBody>
        </p:sp>
        <p:sp>
          <p:nvSpPr>
            <p:cNvPr id="2366" name="Google Shape;2366;p80"/>
            <p:cNvSpPr/>
            <p:nvPr/>
          </p:nvSpPr>
          <p:spPr>
            <a:xfrm>
              <a:off x="5771525" y="3369225"/>
              <a:ext cx="791400" cy="754200"/>
            </a:xfrm>
            <a:prstGeom prst="roundRect">
              <a:avLst>
                <a:gd fmla="val 16667" name="adj"/>
              </a:avLst>
            </a:prstGeom>
            <a:solidFill>
              <a:srgbClr val="6F79F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80"/>
            <p:cNvSpPr txBox="1"/>
            <p:nvPr/>
          </p:nvSpPr>
          <p:spPr>
            <a:xfrm>
              <a:off x="5771525" y="3526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#6f79f7</a:t>
              </a:r>
              <a:endParaRPr sz="1000">
                <a:solidFill>
                  <a:srgbClr val="FFFFFF"/>
                </a:solidFill>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371" name="Shape 2371"/>
        <p:cNvGrpSpPr/>
        <p:nvPr/>
      </p:nvGrpSpPr>
      <p:grpSpPr>
        <a:xfrm>
          <a:off x="0" y="0"/>
          <a:ext cx="0" cy="0"/>
          <a:chOff x="0" y="0"/>
          <a:chExt cx="0" cy="0"/>
        </a:xfrm>
      </p:grpSpPr>
      <p:sp>
        <p:nvSpPr>
          <p:cNvPr id="2372" name="Google Shape;2372;p81"/>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2373" name="Google Shape;2373;p81"/>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2374" name="Google Shape;2374;p81">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2375" name="Google Shape;2375;p81">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2376" name="Google Shape;2376;p81">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2377" name="Google Shape;2377;p81">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2378" name="Google Shape;2378;p81"/>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2379" name="Google Shape;2379;p81"/>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2380" name="Google Shape;2380;p81"/>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2381" name="Google Shape;2381;p81"/>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2382" name="Google Shape;2382;p81">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2383" name="Google Shape;2383;p81"/>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387" name="Shape 2387"/>
        <p:cNvGrpSpPr/>
        <p:nvPr/>
      </p:nvGrpSpPr>
      <p:grpSpPr>
        <a:xfrm>
          <a:off x="0" y="0"/>
          <a:ext cx="0" cy="0"/>
          <a:chOff x="0" y="0"/>
          <a:chExt cx="0" cy="0"/>
        </a:xfrm>
      </p:grpSpPr>
      <p:sp>
        <p:nvSpPr>
          <p:cNvPr id="2388" name="Google Shape;2388;p82"/>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2389" name="Google Shape;2389;p82"/>
          <p:cNvGrpSpPr/>
          <p:nvPr/>
        </p:nvGrpSpPr>
        <p:grpSpPr>
          <a:xfrm>
            <a:off x="5156078" y="3085736"/>
            <a:ext cx="474294" cy="551291"/>
            <a:chOff x="4727025" y="1332775"/>
            <a:chExt cx="59900" cy="69625"/>
          </a:xfrm>
        </p:grpSpPr>
        <p:sp>
          <p:nvSpPr>
            <p:cNvPr id="2390" name="Google Shape;2390;p82"/>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82"/>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2" name="Google Shape;2392;p82"/>
          <p:cNvGrpSpPr/>
          <p:nvPr/>
        </p:nvGrpSpPr>
        <p:grpSpPr>
          <a:xfrm>
            <a:off x="5769734" y="2314340"/>
            <a:ext cx="555653" cy="557031"/>
            <a:chOff x="4820425" y="1329900"/>
            <a:chExt cx="70175" cy="70350"/>
          </a:xfrm>
        </p:grpSpPr>
        <p:sp>
          <p:nvSpPr>
            <p:cNvPr id="2393" name="Google Shape;2393;p82"/>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82"/>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82"/>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82"/>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7" name="Google Shape;2397;p82"/>
          <p:cNvGrpSpPr/>
          <p:nvPr/>
        </p:nvGrpSpPr>
        <p:grpSpPr>
          <a:xfrm>
            <a:off x="6396103" y="2318845"/>
            <a:ext cx="582574" cy="533871"/>
            <a:chOff x="4903200" y="1331525"/>
            <a:chExt cx="73575" cy="67425"/>
          </a:xfrm>
        </p:grpSpPr>
        <p:sp>
          <p:nvSpPr>
            <p:cNvPr id="2398" name="Google Shape;2398;p82"/>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82"/>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0" name="Google Shape;2400;p82"/>
          <p:cNvGrpSpPr/>
          <p:nvPr/>
        </p:nvGrpSpPr>
        <p:grpSpPr>
          <a:xfrm>
            <a:off x="5755581" y="3078709"/>
            <a:ext cx="583960" cy="565345"/>
            <a:chOff x="4815575" y="1416800"/>
            <a:chExt cx="73750" cy="71400"/>
          </a:xfrm>
        </p:grpSpPr>
        <p:sp>
          <p:nvSpPr>
            <p:cNvPr id="2401" name="Google Shape;2401;p82"/>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82"/>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82"/>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4" name="Google Shape;2404;p82"/>
          <p:cNvGrpSpPr/>
          <p:nvPr/>
        </p:nvGrpSpPr>
        <p:grpSpPr>
          <a:xfrm>
            <a:off x="6390362" y="3108896"/>
            <a:ext cx="589898" cy="504970"/>
            <a:chOff x="4902475" y="1418875"/>
            <a:chExt cx="74500" cy="63775"/>
          </a:xfrm>
        </p:grpSpPr>
        <p:sp>
          <p:nvSpPr>
            <p:cNvPr id="2405" name="Google Shape;2405;p82"/>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82"/>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7" name="Google Shape;2407;p82"/>
          <p:cNvGrpSpPr/>
          <p:nvPr/>
        </p:nvGrpSpPr>
        <p:grpSpPr>
          <a:xfrm>
            <a:off x="5765577" y="3826000"/>
            <a:ext cx="563967" cy="567127"/>
            <a:chOff x="4818100" y="1507675"/>
            <a:chExt cx="71225" cy="71625"/>
          </a:xfrm>
        </p:grpSpPr>
        <p:sp>
          <p:nvSpPr>
            <p:cNvPr id="2408" name="Google Shape;2408;p82"/>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82"/>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82"/>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82"/>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2" name="Google Shape;2412;p82"/>
          <p:cNvGrpSpPr/>
          <p:nvPr/>
        </p:nvGrpSpPr>
        <p:grpSpPr>
          <a:xfrm>
            <a:off x="5079075" y="3829461"/>
            <a:ext cx="628301" cy="588505"/>
            <a:chOff x="4721450" y="1509475"/>
            <a:chExt cx="79350" cy="74325"/>
          </a:xfrm>
        </p:grpSpPr>
        <p:sp>
          <p:nvSpPr>
            <p:cNvPr id="2413" name="Google Shape;2413;p82"/>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82"/>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82"/>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82"/>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7" name="Google Shape;2417;p82"/>
          <p:cNvGrpSpPr/>
          <p:nvPr/>
        </p:nvGrpSpPr>
        <p:grpSpPr>
          <a:xfrm>
            <a:off x="6424608" y="3814027"/>
            <a:ext cx="557038" cy="562772"/>
            <a:chOff x="4906800" y="1507500"/>
            <a:chExt cx="70350" cy="71075"/>
          </a:xfrm>
        </p:grpSpPr>
        <p:sp>
          <p:nvSpPr>
            <p:cNvPr id="2418" name="Google Shape;2418;p82"/>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82"/>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82"/>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82"/>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82"/>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3" name="Google Shape;2423;p82"/>
          <p:cNvGrpSpPr/>
          <p:nvPr/>
        </p:nvGrpSpPr>
        <p:grpSpPr>
          <a:xfrm>
            <a:off x="4462216" y="2340963"/>
            <a:ext cx="517934" cy="517934"/>
            <a:chOff x="3736598" y="2170606"/>
            <a:chExt cx="404889" cy="404889"/>
          </a:xfrm>
        </p:grpSpPr>
        <p:sp>
          <p:nvSpPr>
            <p:cNvPr id="2424" name="Google Shape;2424;p82"/>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82"/>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82"/>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82"/>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8" name="Google Shape;2428;p82"/>
          <p:cNvGrpSpPr/>
          <p:nvPr/>
        </p:nvGrpSpPr>
        <p:grpSpPr>
          <a:xfrm>
            <a:off x="3729277" y="2341061"/>
            <a:ext cx="586986" cy="517740"/>
            <a:chOff x="3161917" y="2170682"/>
            <a:chExt cx="458870" cy="404737"/>
          </a:xfrm>
        </p:grpSpPr>
        <p:sp>
          <p:nvSpPr>
            <p:cNvPr id="2429" name="Google Shape;2429;p82"/>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82"/>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82"/>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2" name="Google Shape;2432;p82"/>
          <p:cNvGrpSpPr/>
          <p:nvPr/>
        </p:nvGrpSpPr>
        <p:grpSpPr>
          <a:xfrm>
            <a:off x="3752299" y="3102400"/>
            <a:ext cx="540943" cy="517963"/>
            <a:chOff x="3179914" y="2889488"/>
            <a:chExt cx="422876" cy="404911"/>
          </a:xfrm>
        </p:grpSpPr>
        <p:sp>
          <p:nvSpPr>
            <p:cNvPr id="2433" name="Google Shape;2433;p82"/>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82"/>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82"/>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82"/>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82"/>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82"/>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9" name="Google Shape;2439;p82"/>
          <p:cNvGrpSpPr/>
          <p:nvPr/>
        </p:nvGrpSpPr>
        <p:grpSpPr>
          <a:xfrm>
            <a:off x="4453093" y="3102358"/>
            <a:ext cx="536180" cy="518047"/>
            <a:chOff x="3729467" y="2889422"/>
            <a:chExt cx="419153" cy="404977"/>
          </a:xfrm>
        </p:grpSpPr>
        <p:sp>
          <p:nvSpPr>
            <p:cNvPr id="2440" name="Google Shape;2440;p82"/>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82"/>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82"/>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82"/>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82"/>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82"/>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82"/>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7" name="Google Shape;2447;p82"/>
          <p:cNvGrpSpPr/>
          <p:nvPr/>
        </p:nvGrpSpPr>
        <p:grpSpPr>
          <a:xfrm>
            <a:off x="1990126" y="3445787"/>
            <a:ext cx="965351" cy="134611"/>
            <a:chOff x="4411970" y="2962952"/>
            <a:chExt cx="706544" cy="104212"/>
          </a:xfrm>
        </p:grpSpPr>
        <p:sp>
          <p:nvSpPr>
            <p:cNvPr id="2448" name="Google Shape;2448;p82"/>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82"/>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82"/>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82"/>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2" name="Google Shape;2452;p82"/>
          <p:cNvGrpSpPr/>
          <p:nvPr/>
        </p:nvGrpSpPr>
        <p:grpSpPr>
          <a:xfrm>
            <a:off x="1990126" y="3041077"/>
            <a:ext cx="960158" cy="289172"/>
            <a:chOff x="4411970" y="2726085"/>
            <a:chExt cx="643107" cy="193659"/>
          </a:xfrm>
        </p:grpSpPr>
        <p:sp>
          <p:nvSpPr>
            <p:cNvPr id="2453" name="Google Shape;2453;p82"/>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82"/>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82"/>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6" name="Google Shape;2456;p82"/>
          <p:cNvGrpSpPr/>
          <p:nvPr/>
        </p:nvGrpSpPr>
        <p:grpSpPr>
          <a:xfrm>
            <a:off x="998624" y="3295400"/>
            <a:ext cx="811503" cy="252584"/>
            <a:chOff x="4411970" y="4340222"/>
            <a:chExt cx="779467" cy="242683"/>
          </a:xfrm>
        </p:grpSpPr>
        <p:sp>
          <p:nvSpPr>
            <p:cNvPr id="2457" name="Google Shape;2457;p82"/>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82"/>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82"/>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0" name="Google Shape;2460;p82"/>
          <p:cNvGrpSpPr/>
          <p:nvPr/>
        </p:nvGrpSpPr>
        <p:grpSpPr>
          <a:xfrm>
            <a:off x="1990126" y="2709308"/>
            <a:ext cx="965160" cy="216230"/>
            <a:chOff x="4411970" y="2468674"/>
            <a:chExt cx="747317" cy="167425"/>
          </a:xfrm>
        </p:grpSpPr>
        <p:sp>
          <p:nvSpPr>
            <p:cNvPr id="2461" name="Google Shape;2461;p82"/>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82"/>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63" name="Google Shape;2463;p82"/>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64" name="Google Shape;2464;p82"/>
          <p:cNvGrpSpPr/>
          <p:nvPr/>
        </p:nvGrpSpPr>
        <p:grpSpPr>
          <a:xfrm>
            <a:off x="997692" y="2334687"/>
            <a:ext cx="1959041" cy="208784"/>
            <a:chOff x="6336019" y="3733725"/>
            <a:chExt cx="2566206" cy="351310"/>
          </a:xfrm>
        </p:grpSpPr>
        <p:sp>
          <p:nvSpPr>
            <p:cNvPr id="2465" name="Google Shape;2465;p82"/>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82"/>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82"/>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82"/>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9" name="Google Shape;2469;p82"/>
          <p:cNvGrpSpPr/>
          <p:nvPr/>
        </p:nvGrpSpPr>
        <p:grpSpPr>
          <a:xfrm>
            <a:off x="1990126" y="3950602"/>
            <a:ext cx="946551" cy="153200"/>
            <a:chOff x="4404545" y="3301592"/>
            <a:chExt cx="782403" cy="129272"/>
          </a:xfrm>
        </p:grpSpPr>
        <p:sp>
          <p:nvSpPr>
            <p:cNvPr id="2470" name="Google Shape;2470;p82"/>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82"/>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2" name="Google Shape;2472;p82"/>
          <p:cNvGrpSpPr/>
          <p:nvPr/>
        </p:nvGrpSpPr>
        <p:grpSpPr>
          <a:xfrm>
            <a:off x="1990126" y="3695937"/>
            <a:ext cx="962257" cy="139127"/>
            <a:chOff x="4411970" y="3131459"/>
            <a:chExt cx="710520" cy="117397"/>
          </a:xfrm>
        </p:grpSpPr>
        <p:sp>
          <p:nvSpPr>
            <p:cNvPr id="2473" name="Google Shape;2473;p82"/>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82"/>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475" name="Google Shape;2475;p82"/>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76" name="Google Shape;2476;p82"/>
          <p:cNvGrpSpPr/>
          <p:nvPr/>
        </p:nvGrpSpPr>
        <p:grpSpPr>
          <a:xfrm>
            <a:off x="990271" y="3621603"/>
            <a:ext cx="823838" cy="458988"/>
            <a:chOff x="4411970" y="1801825"/>
            <a:chExt cx="734586" cy="409262"/>
          </a:xfrm>
        </p:grpSpPr>
        <p:sp>
          <p:nvSpPr>
            <p:cNvPr id="2477" name="Google Shape;2477;p82"/>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82"/>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9" name="Google Shape;2479;p82"/>
          <p:cNvGrpSpPr/>
          <p:nvPr/>
        </p:nvGrpSpPr>
        <p:grpSpPr>
          <a:xfrm>
            <a:off x="3095243" y="2339173"/>
            <a:ext cx="521514" cy="521514"/>
            <a:chOff x="5681300" y="2527788"/>
            <a:chExt cx="805800" cy="805800"/>
          </a:xfrm>
        </p:grpSpPr>
        <p:sp>
          <p:nvSpPr>
            <p:cNvPr id="2480" name="Google Shape;2480;p82"/>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82"/>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2" name="Google Shape;2482;p82"/>
          <p:cNvGrpSpPr/>
          <p:nvPr/>
        </p:nvGrpSpPr>
        <p:grpSpPr>
          <a:xfrm>
            <a:off x="3089483" y="3094865"/>
            <a:ext cx="533033" cy="533033"/>
            <a:chOff x="4049800" y="640400"/>
            <a:chExt cx="858900" cy="858900"/>
          </a:xfrm>
        </p:grpSpPr>
        <p:sp>
          <p:nvSpPr>
            <p:cNvPr id="2483" name="Google Shape;2483;p82"/>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82"/>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5" name="Google Shape;2485;p82"/>
          <p:cNvGrpSpPr/>
          <p:nvPr/>
        </p:nvGrpSpPr>
        <p:grpSpPr>
          <a:xfrm>
            <a:off x="3014966" y="3772543"/>
            <a:ext cx="682068" cy="682068"/>
            <a:chOff x="5080188" y="927900"/>
            <a:chExt cx="961200" cy="961200"/>
          </a:xfrm>
        </p:grpSpPr>
        <p:sp>
          <p:nvSpPr>
            <p:cNvPr id="2486" name="Google Shape;2486;p82"/>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82"/>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82"/>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82"/>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82"/>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82"/>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82"/>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82"/>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4" name="Google Shape;2494;p82"/>
          <p:cNvGrpSpPr/>
          <p:nvPr/>
        </p:nvGrpSpPr>
        <p:grpSpPr>
          <a:xfrm>
            <a:off x="4478465" y="3869234"/>
            <a:ext cx="505650" cy="504006"/>
            <a:chOff x="6039282" y="1042577"/>
            <a:chExt cx="734315" cy="731929"/>
          </a:xfrm>
        </p:grpSpPr>
        <p:sp>
          <p:nvSpPr>
            <p:cNvPr id="2495" name="Google Shape;2495;p82"/>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82"/>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82"/>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82"/>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82"/>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82"/>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82"/>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82"/>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82"/>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82"/>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82"/>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82"/>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82"/>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82"/>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82"/>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82"/>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82"/>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82"/>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82"/>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82"/>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82"/>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6" name="Google Shape;2516;p82"/>
          <p:cNvGrpSpPr/>
          <p:nvPr/>
        </p:nvGrpSpPr>
        <p:grpSpPr>
          <a:xfrm>
            <a:off x="5091067" y="2298862"/>
            <a:ext cx="567744" cy="602136"/>
            <a:chOff x="1825800" y="1651625"/>
            <a:chExt cx="539989" cy="571775"/>
          </a:xfrm>
        </p:grpSpPr>
        <p:sp>
          <p:nvSpPr>
            <p:cNvPr id="2517" name="Google Shape;2517;p82"/>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82"/>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82"/>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82"/>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1" name="Google Shape;2521;p82"/>
          <p:cNvGrpSpPr/>
          <p:nvPr/>
        </p:nvGrpSpPr>
        <p:grpSpPr>
          <a:xfrm>
            <a:off x="3765995" y="3855579"/>
            <a:ext cx="508123" cy="507955"/>
            <a:chOff x="1897577" y="2802432"/>
            <a:chExt cx="492176" cy="492014"/>
          </a:xfrm>
        </p:grpSpPr>
        <p:sp>
          <p:nvSpPr>
            <p:cNvPr id="2522" name="Google Shape;2522;p82"/>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82"/>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82"/>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82"/>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82"/>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82"/>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82"/>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82"/>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82"/>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82"/>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82"/>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82"/>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4" name="Google Shape;2534;p82"/>
          <p:cNvGrpSpPr/>
          <p:nvPr/>
        </p:nvGrpSpPr>
        <p:grpSpPr>
          <a:xfrm>
            <a:off x="997525" y="4169123"/>
            <a:ext cx="809227" cy="200842"/>
            <a:chOff x="2013045" y="4813233"/>
            <a:chExt cx="921986" cy="228854"/>
          </a:xfrm>
        </p:grpSpPr>
        <p:sp>
          <p:nvSpPr>
            <p:cNvPr id="2535" name="Google Shape;2535;p82"/>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82"/>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7" name="Google Shape;2537;p82"/>
          <p:cNvGrpSpPr/>
          <p:nvPr/>
        </p:nvGrpSpPr>
        <p:grpSpPr>
          <a:xfrm>
            <a:off x="1005985" y="2656004"/>
            <a:ext cx="792421" cy="269941"/>
            <a:chOff x="1046767" y="4756633"/>
            <a:chExt cx="859646" cy="292841"/>
          </a:xfrm>
        </p:grpSpPr>
        <p:sp>
          <p:nvSpPr>
            <p:cNvPr id="2538" name="Google Shape;2538;p82"/>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82"/>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82"/>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41" name="Google Shape;2541;p82"/>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82"/>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82"/>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82"/>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45" name="Google Shape;2545;p82"/>
          <p:cNvGrpSpPr/>
          <p:nvPr/>
        </p:nvGrpSpPr>
        <p:grpSpPr>
          <a:xfrm>
            <a:off x="7141841" y="2550562"/>
            <a:ext cx="166473" cy="141497"/>
            <a:chOff x="4660325" y="1866850"/>
            <a:chExt cx="68350" cy="58100"/>
          </a:xfrm>
        </p:grpSpPr>
        <p:sp>
          <p:nvSpPr>
            <p:cNvPr id="2546" name="Google Shape;2546;p82"/>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82"/>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8" name="Google Shape;2548;p82"/>
          <p:cNvGrpSpPr/>
          <p:nvPr/>
        </p:nvGrpSpPr>
        <p:grpSpPr>
          <a:xfrm>
            <a:off x="7451186" y="2576286"/>
            <a:ext cx="162515" cy="90049"/>
            <a:chOff x="4791775" y="1877500"/>
            <a:chExt cx="66725" cy="36975"/>
          </a:xfrm>
        </p:grpSpPr>
        <p:sp>
          <p:nvSpPr>
            <p:cNvPr id="2549" name="Google Shape;2549;p82"/>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82"/>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1" name="Google Shape;2551;p82"/>
          <p:cNvGrpSpPr/>
          <p:nvPr/>
        </p:nvGrpSpPr>
        <p:grpSpPr>
          <a:xfrm>
            <a:off x="7772899" y="2576286"/>
            <a:ext cx="144979" cy="90049"/>
            <a:chOff x="4923925" y="1877500"/>
            <a:chExt cx="59525" cy="36975"/>
          </a:xfrm>
        </p:grpSpPr>
        <p:sp>
          <p:nvSpPr>
            <p:cNvPr id="2552" name="Google Shape;2552;p82"/>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82"/>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4" name="Google Shape;2554;p82"/>
          <p:cNvGrpSpPr/>
          <p:nvPr/>
        </p:nvGrpSpPr>
        <p:grpSpPr>
          <a:xfrm>
            <a:off x="8067390" y="2558477"/>
            <a:ext cx="141447" cy="125667"/>
            <a:chOff x="5058450" y="1870100"/>
            <a:chExt cx="58075" cy="51600"/>
          </a:xfrm>
        </p:grpSpPr>
        <p:sp>
          <p:nvSpPr>
            <p:cNvPr id="2555" name="Google Shape;2555;p82"/>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82"/>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7" name="Google Shape;2557;p82"/>
          <p:cNvGrpSpPr/>
          <p:nvPr/>
        </p:nvGrpSpPr>
        <p:grpSpPr>
          <a:xfrm>
            <a:off x="7481905" y="2980885"/>
            <a:ext cx="101077" cy="107645"/>
            <a:chOff x="4811425" y="2065025"/>
            <a:chExt cx="41500" cy="44200"/>
          </a:xfrm>
        </p:grpSpPr>
        <p:sp>
          <p:nvSpPr>
            <p:cNvPr id="2558" name="Google Shape;2558;p82"/>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82"/>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0" name="Google Shape;2560;p82"/>
          <p:cNvGrpSpPr/>
          <p:nvPr/>
        </p:nvGrpSpPr>
        <p:grpSpPr>
          <a:xfrm>
            <a:off x="7774342" y="2981098"/>
            <a:ext cx="120867" cy="107218"/>
            <a:chOff x="4929875" y="2065025"/>
            <a:chExt cx="49625" cy="44025"/>
          </a:xfrm>
        </p:grpSpPr>
        <p:sp>
          <p:nvSpPr>
            <p:cNvPr id="2561" name="Google Shape;2561;p82"/>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82"/>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3" name="Google Shape;2563;p82"/>
          <p:cNvGrpSpPr/>
          <p:nvPr/>
        </p:nvGrpSpPr>
        <p:grpSpPr>
          <a:xfrm>
            <a:off x="8103011" y="2984112"/>
            <a:ext cx="70206" cy="101191"/>
            <a:chOff x="5083925" y="2066350"/>
            <a:chExt cx="28825" cy="41550"/>
          </a:xfrm>
        </p:grpSpPr>
        <p:sp>
          <p:nvSpPr>
            <p:cNvPr id="2564" name="Google Shape;2564;p82"/>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82"/>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6" name="Google Shape;2566;p82"/>
          <p:cNvGrpSpPr/>
          <p:nvPr/>
        </p:nvGrpSpPr>
        <p:grpSpPr>
          <a:xfrm>
            <a:off x="7134565" y="2999759"/>
            <a:ext cx="181026" cy="69896"/>
            <a:chOff x="4659775" y="2072775"/>
            <a:chExt cx="74325" cy="28700"/>
          </a:xfrm>
        </p:grpSpPr>
        <p:sp>
          <p:nvSpPr>
            <p:cNvPr id="2567" name="Google Shape;2567;p82"/>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82"/>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82"/>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0" name="Google Shape;2570;p82"/>
          <p:cNvGrpSpPr/>
          <p:nvPr/>
        </p:nvGrpSpPr>
        <p:grpSpPr>
          <a:xfrm>
            <a:off x="8054421" y="2790324"/>
            <a:ext cx="167387" cy="89197"/>
            <a:chOff x="4662475" y="1976500"/>
            <a:chExt cx="68725" cy="36625"/>
          </a:xfrm>
        </p:grpSpPr>
        <p:sp>
          <p:nvSpPr>
            <p:cNvPr id="2571" name="Google Shape;2571;p82"/>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82"/>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82"/>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4" name="Google Shape;2574;p82"/>
          <p:cNvGrpSpPr/>
          <p:nvPr/>
        </p:nvGrpSpPr>
        <p:grpSpPr>
          <a:xfrm>
            <a:off x="7751326" y="2793764"/>
            <a:ext cx="166899" cy="82317"/>
            <a:chOff x="4920150" y="1977875"/>
            <a:chExt cx="68525" cy="33800"/>
          </a:xfrm>
        </p:grpSpPr>
        <p:sp>
          <p:nvSpPr>
            <p:cNvPr id="2575" name="Google Shape;2575;p82"/>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82"/>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82"/>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8" name="Google Shape;2578;p82"/>
          <p:cNvGrpSpPr/>
          <p:nvPr/>
        </p:nvGrpSpPr>
        <p:grpSpPr>
          <a:xfrm>
            <a:off x="7162483" y="3197682"/>
            <a:ext cx="125190" cy="127859"/>
            <a:chOff x="4676550" y="2160575"/>
            <a:chExt cx="51400" cy="52500"/>
          </a:xfrm>
        </p:grpSpPr>
        <p:sp>
          <p:nvSpPr>
            <p:cNvPr id="2579" name="Google Shape;2579;p82"/>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82"/>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82"/>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2" name="Google Shape;2582;p82"/>
          <p:cNvGrpSpPr/>
          <p:nvPr/>
        </p:nvGrpSpPr>
        <p:grpSpPr>
          <a:xfrm>
            <a:off x="7459741" y="3204714"/>
            <a:ext cx="145405" cy="113794"/>
            <a:chOff x="4768325" y="2163475"/>
            <a:chExt cx="59700" cy="46725"/>
          </a:xfrm>
        </p:grpSpPr>
        <p:sp>
          <p:nvSpPr>
            <p:cNvPr id="2583" name="Google Shape;2583;p82"/>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82"/>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85" name="Google Shape;2585;p82"/>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82"/>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82"/>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82"/>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82"/>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82"/>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91" name="Google Shape;2591;p82"/>
          <p:cNvGrpSpPr/>
          <p:nvPr/>
        </p:nvGrpSpPr>
        <p:grpSpPr>
          <a:xfrm>
            <a:off x="7476059" y="3459808"/>
            <a:ext cx="112768" cy="106853"/>
            <a:chOff x="4768575" y="2253950"/>
            <a:chExt cx="46300" cy="43875"/>
          </a:xfrm>
        </p:grpSpPr>
        <p:sp>
          <p:nvSpPr>
            <p:cNvPr id="2592" name="Google Shape;2592;p82"/>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82"/>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4" name="Google Shape;2594;p82"/>
          <p:cNvGrpSpPr/>
          <p:nvPr/>
        </p:nvGrpSpPr>
        <p:grpSpPr>
          <a:xfrm>
            <a:off x="7775682" y="3948834"/>
            <a:ext cx="118187" cy="146246"/>
            <a:chOff x="4960900" y="2433225"/>
            <a:chExt cx="48525" cy="60050"/>
          </a:xfrm>
        </p:grpSpPr>
        <p:sp>
          <p:nvSpPr>
            <p:cNvPr id="2595" name="Google Shape;2595;p82"/>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82"/>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7" name="Google Shape;2597;p82"/>
          <p:cNvGrpSpPr/>
          <p:nvPr/>
        </p:nvGrpSpPr>
        <p:grpSpPr>
          <a:xfrm>
            <a:off x="7464247" y="4212895"/>
            <a:ext cx="136394" cy="143810"/>
            <a:chOff x="4854075" y="2527625"/>
            <a:chExt cx="56000" cy="59050"/>
          </a:xfrm>
        </p:grpSpPr>
        <p:sp>
          <p:nvSpPr>
            <p:cNvPr id="2598" name="Google Shape;2598;p82"/>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82"/>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00" name="Google Shape;2600;p82"/>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82"/>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82"/>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03" name="Google Shape;2603;p82"/>
          <p:cNvGrpSpPr/>
          <p:nvPr/>
        </p:nvGrpSpPr>
        <p:grpSpPr>
          <a:xfrm>
            <a:off x="8088458" y="3676639"/>
            <a:ext cx="99312" cy="160797"/>
            <a:chOff x="5059700" y="2334775"/>
            <a:chExt cx="40775" cy="66025"/>
          </a:xfrm>
        </p:grpSpPr>
        <p:sp>
          <p:nvSpPr>
            <p:cNvPr id="2604" name="Google Shape;2604;p82"/>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82"/>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82"/>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82"/>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82"/>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82"/>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82"/>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82"/>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82"/>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3" name="Google Shape;2613;p82"/>
          <p:cNvGrpSpPr/>
          <p:nvPr/>
        </p:nvGrpSpPr>
        <p:grpSpPr>
          <a:xfrm>
            <a:off x="8045622" y="3941771"/>
            <a:ext cx="184984" cy="160371"/>
            <a:chOff x="5037700" y="2430325"/>
            <a:chExt cx="75950" cy="65850"/>
          </a:xfrm>
        </p:grpSpPr>
        <p:sp>
          <p:nvSpPr>
            <p:cNvPr id="2614" name="Google Shape;2614;p82"/>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82"/>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6" name="Google Shape;2616;p82"/>
          <p:cNvGrpSpPr/>
          <p:nvPr/>
        </p:nvGrpSpPr>
        <p:grpSpPr>
          <a:xfrm>
            <a:off x="7465128" y="3708223"/>
            <a:ext cx="173014" cy="97629"/>
            <a:chOff x="4756975" y="2341800"/>
            <a:chExt cx="91975" cy="51925"/>
          </a:xfrm>
        </p:grpSpPr>
        <p:sp>
          <p:nvSpPr>
            <p:cNvPr id="2617" name="Google Shape;2617;p82"/>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82"/>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82"/>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82"/>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82"/>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82"/>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82"/>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82"/>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82"/>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82"/>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82"/>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82"/>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82"/>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82"/>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82"/>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82"/>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82"/>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82"/>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82"/>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82"/>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7" name="Google Shape;2637;p82"/>
          <p:cNvGrpSpPr/>
          <p:nvPr/>
        </p:nvGrpSpPr>
        <p:grpSpPr>
          <a:xfrm>
            <a:off x="7732065" y="4196920"/>
            <a:ext cx="212497" cy="175761"/>
            <a:chOff x="4943575" y="2516350"/>
            <a:chExt cx="98675" cy="81700"/>
          </a:xfrm>
        </p:grpSpPr>
        <p:sp>
          <p:nvSpPr>
            <p:cNvPr id="2638" name="Google Shape;2638;p82"/>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82"/>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82"/>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82"/>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82"/>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82"/>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82"/>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82"/>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82"/>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82"/>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82"/>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82"/>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82"/>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82"/>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82"/>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82"/>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82"/>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82"/>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82"/>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82"/>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82"/>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82"/>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82"/>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82"/>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82"/>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82"/>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82"/>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82"/>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82"/>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82"/>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82"/>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82"/>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82"/>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82"/>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82"/>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82"/>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82"/>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82"/>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82"/>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82"/>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82"/>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82"/>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82"/>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82"/>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82"/>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82"/>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82"/>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82"/>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82"/>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82"/>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82"/>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82"/>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82"/>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82"/>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82"/>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82"/>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82"/>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82"/>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82"/>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82"/>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82"/>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82"/>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82"/>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82"/>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82"/>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82"/>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82"/>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82"/>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82"/>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82"/>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82"/>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82"/>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82"/>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82"/>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82"/>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82"/>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82"/>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82"/>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16" name="Google Shape;2716;p82"/>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82"/>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82"/>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82"/>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82"/>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24" name="Shape 2724"/>
        <p:cNvGrpSpPr/>
        <p:nvPr/>
      </p:nvGrpSpPr>
      <p:grpSpPr>
        <a:xfrm>
          <a:off x="0" y="0"/>
          <a:ext cx="0" cy="0"/>
          <a:chOff x="0" y="0"/>
          <a:chExt cx="0" cy="0"/>
        </a:xfrm>
      </p:grpSpPr>
      <p:grpSp>
        <p:nvGrpSpPr>
          <p:cNvPr id="2725" name="Google Shape;2725;p83"/>
          <p:cNvGrpSpPr/>
          <p:nvPr/>
        </p:nvGrpSpPr>
        <p:grpSpPr>
          <a:xfrm>
            <a:off x="719115" y="2852867"/>
            <a:ext cx="2622876" cy="1333540"/>
            <a:chOff x="238125" y="1038125"/>
            <a:chExt cx="7146800" cy="3633625"/>
          </a:xfrm>
        </p:grpSpPr>
        <p:sp>
          <p:nvSpPr>
            <p:cNvPr id="2726" name="Google Shape;2726;p83"/>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83"/>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83"/>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83"/>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83"/>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83"/>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83"/>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83"/>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83"/>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83"/>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83"/>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83"/>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83"/>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83"/>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83"/>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83"/>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83"/>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83"/>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83"/>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83"/>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83"/>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83"/>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83"/>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83"/>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83"/>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83"/>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83"/>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83"/>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83"/>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83"/>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83"/>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83"/>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83"/>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83"/>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83"/>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83"/>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83"/>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83"/>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83"/>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83"/>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83"/>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83"/>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83"/>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83"/>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83"/>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83"/>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83"/>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83"/>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83"/>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83"/>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83"/>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83"/>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83"/>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83"/>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83"/>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83"/>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83"/>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83"/>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83"/>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83"/>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83"/>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83"/>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83"/>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83"/>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83"/>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83"/>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83"/>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83"/>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83"/>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83"/>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83"/>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83"/>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83"/>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83"/>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83"/>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83"/>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83"/>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83"/>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83"/>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83"/>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83"/>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83"/>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83"/>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83"/>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83"/>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83"/>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83"/>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83"/>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83"/>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83"/>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83"/>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83"/>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83"/>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83"/>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83"/>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83"/>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83"/>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83"/>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83"/>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83"/>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83"/>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83"/>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83"/>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83"/>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83"/>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83"/>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83"/>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83"/>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83"/>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83"/>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83"/>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83"/>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83"/>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83"/>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83"/>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83"/>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83"/>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83"/>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83"/>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83"/>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83"/>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83"/>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83"/>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83"/>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83"/>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83"/>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83"/>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83"/>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83"/>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83"/>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83"/>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83"/>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83"/>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83"/>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83"/>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83"/>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83"/>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83"/>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83"/>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83"/>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83"/>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83"/>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83"/>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83"/>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83"/>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83"/>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83"/>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83"/>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83"/>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83"/>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83"/>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83"/>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83"/>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83"/>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83"/>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83"/>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83"/>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83"/>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83"/>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83"/>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83"/>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83"/>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83"/>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83"/>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83"/>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83"/>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83"/>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83"/>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83"/>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83"/>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83"/>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83"/>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83"/>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83"/>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83"/>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83"/>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83"/>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83"/>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83"/>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83"/>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83"/>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83"/>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83"/>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83"/>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83"/>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83"/>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83"/>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83"/>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83"/>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83"/>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83"/>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83"/>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83"/>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83"/>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83"/>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83"/>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83"/>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83"/>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83"/>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83"/>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83"/>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83"/>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83"/>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83"/>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83"/>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83"/>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83"/>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83"/>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83"/>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83"/>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83"/>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83"/>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83"/>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83"/>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83"/>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83"/>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83"/>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83"/>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83"/>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83"/>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83"/>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83"/>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83"/>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83"/>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83"/>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83"/>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83"/>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83"/>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83"/>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83"/>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83"/>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83"/>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83"/>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83"/>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83"/>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83"/>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83"/>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83"/>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83"/>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83"/>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83"/>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83"/>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83"/>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83"/>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83"/>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83"/>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83"/>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83"/>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83"/>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83"/>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83"/>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83"/>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83"/>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83"/>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83"/>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83"/>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83"/>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83"/>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83"/>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83"/>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83"/>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83"/>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83"/>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83"/>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83"/>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83"/>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83"/>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83"/>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83"/>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83"/>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83"/>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83"/>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83"/>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83"/>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83"/>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83"/>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83"/>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83"/>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83"/>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83"/>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83"/>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83"/>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83"/>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83"/>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83"/>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83"/>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83"/>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83"/>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83"/>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83"/>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83"/>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83"/>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83"/>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83"/>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83"/>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83"/>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83"/>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83"/>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83"/>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83"/>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83"/>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83"/>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83"/>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83"/>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83"/>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83"/>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83"/>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83"/>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83"/>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83"/>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83"/>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83"/>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83"/>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83"/>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83"/>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83"/>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83"/>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83"/>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83"/>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83"/>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83"/>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83"/>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83"/>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83"/>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83"/>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83"/>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83"/>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83"/>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83"/>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83"/>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83"/>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83"/>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83"/>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83"/>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83"/>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83"/>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83"/>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83"/>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83"/>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83"/>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83"/>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83"/>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83"/>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83"/>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83"/>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83"/>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83"/>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83"/>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83"/>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83"/>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83"/>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83"/>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83"/>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83"/>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83"/>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83"/>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83"/>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83"/>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83"/>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83"/>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83"/>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83"/>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83"/>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83"/>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83"/>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83"/>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83"/>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83"/>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83"/>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83"/>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83"/>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83"/>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83"/>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83"/>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83"/>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83"/>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83"/>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83"/>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83"/>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83"/>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83"/>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83"/>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83"/>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83"/>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83"/>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83"/>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83"/>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83"/>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83"/>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83"/>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83"/>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83"/>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83"/>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83"/>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83"/>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83"/>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83"/>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83"/>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83"/>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83"/>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83"/>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83"/>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83"/>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83"/>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83"/>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83"/>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83"/>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83"/>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83"/>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83"/>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83"/>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83"/>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83"/>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83"/>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83"/>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83"/>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83"/>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83"/>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83"/>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83"/>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83"/>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83"/>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83"/>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83"/>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83"/>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83"/>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83"/>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83"/>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83"/>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83"/>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83"/>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83"/>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83"/>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83"/>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83"/>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83"/>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83"/>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83"/>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83"/>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83"/>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83"/>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83"/>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83"/>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83"/>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83"/>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83"/>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83"/>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83"/>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83"/>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83"/>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83"/>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83"/>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83"/>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83"/>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83"/>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83"/>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83"/>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83"/>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83"/>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83"/>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83"/>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83"/>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83"/>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83"/>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83"/>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83"/>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83"/>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83"/>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83"/>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83"/>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83"/>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83"/>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83"/>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83"/>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83"/>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83"/>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83"/>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83"/>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83"/>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83"/>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83"/>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83"/>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83"/>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83"/>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83"/>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83"/>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83"/>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83"/>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83"/>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83"/>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83"/>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83"/>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83"/>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83"/>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83"/>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83"/>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83"/>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83"/>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83"/>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83"/>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83"/>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83"/>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83"/>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83"/>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83"/>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83"/>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83"/>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83"/>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83"/>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83"/>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83"/>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83"/>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83"/>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83"/>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83"/>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83"/>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83"/>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83"/>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83"/>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83"/>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83"/>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83"/>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83"/>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83"/>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83"/>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83"/>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83"/>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83"/>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83"/>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83"/>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83"/>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83"/>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83"/>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83"/>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83"/>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83"/>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83"/>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83"/>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83"/>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83"/>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83"/>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83"/>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83"/>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83"/>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83"/>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83"/>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83"/>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83"/>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83"/>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83"/>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83"/>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83"/>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83"/>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83"/>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83"/>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83"/>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83"/>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83"/>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83"/>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83"/>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83"/>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83"/>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83"/>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83"/>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83"/>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83"/>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83"/>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83"/>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83"/>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83"/>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83"/>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83"/>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83"/>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83"/>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83"/>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83"/>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83"/>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83"/>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83"/>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83"/>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83"/>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83"/>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83"/>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83"/>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83"/>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83"/>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83"/>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83"/>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83"/>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83"/>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83"/>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83"/>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83"/>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83"/>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83"/>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83"/>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83"/>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83"/>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83"/>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83"/>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83"/>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83"/>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83"/>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83"/>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83"/>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83"/>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83"/>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83"/>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83"/>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83"/>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83"/>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83"/>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83"/>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83"/>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83"/>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83"/>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83"/>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83"/>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83"/>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83"/>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83"/>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83"/>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83"/>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83"/>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83"/>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83"/>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83"/>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83"/>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83"/>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83"/>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83"/>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83"/>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83"/>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83"/>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83"/>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83"/>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83"/>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83"/>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83"/>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83"/>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83"/>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83"/>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83"/>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83"/>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83"/>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83"/>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83"/>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83"/>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83"/>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83"/>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83"/>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83"/>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83"/>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83"/>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83"/>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83"/>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83"/>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83"/>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83"/>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83"/>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83"/>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83"/>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83"/>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83"/>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83"/>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83"/>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83"/>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83"/>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83"/>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83"/>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83"/>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83"/>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83"/>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83"/>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83"/>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83"/>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83"/>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83"/>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83"/>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83"/>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83"/>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83"/>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83"/>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83"/>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83"/>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83"/>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83"/>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83"/>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83"/>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83"/>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83"/>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83"/>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83"/>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83"/>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83"/>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83"/>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83"/>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83"/>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83"/>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83"/>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83"/>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83"/>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83"/>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83"/>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83"/>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83"/>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83"/>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83"/>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83"/>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83"/>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83"/>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83"/>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83"/>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83"/>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83"/>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83"/>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83"/>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83"/>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83"/>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83"/>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83"/>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83"/>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83"/>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83"/>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83"/>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83"/>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83"/>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83"/>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83"/>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83"/>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83"/>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83"/>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83"/>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83"/>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83"/>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83"/>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83"/>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83"/>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83"/>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83"/>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83"/>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83"/>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83"/>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83"/>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83"/>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83"/>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83"/>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83"/>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83"/>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83"/>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83"/>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83"/>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83"/>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83"/>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83"/>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83"/>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83"/>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83"/>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83"/>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83"/>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83"/>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83"/>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83"/>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83"/>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83"/>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83"/>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83"/>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83"/>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83"/>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83"/>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83"/>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83"/>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83"/>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83"/>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83"/>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83"/>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83"/>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83"/>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83"/>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83"/>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83"/>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83"/>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83"/>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83"/>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83"/>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83"/>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83"/>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83"/>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83"/>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83"/>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83"/>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83"/>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83"/>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83"/>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83"/>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83"/>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83"/>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83"/>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83"/>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83"/>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83"/>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83"/>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83"/>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83"/>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83"/>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83"/>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83"/>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83"/>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83"/>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83"/>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83"/>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83"/>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83"/>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83"/>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83"/>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83"/>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83"/>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83"/>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83"/>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83"/>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83"/>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83"/>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83"/>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83"/>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83"/>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83"/>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83"/>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83"/>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83"/>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83"/>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83"/>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83"/>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83"/>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83"/>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83"/>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83"/>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83"/>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83"/>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83"/>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83"/>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83"/>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83"/>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83"/>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83"/>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83"/>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83"/>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83"/>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83"/>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83"/>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83"/>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83"/>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83"/>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83"/>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83"/>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83"/>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83"/>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83"/>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83"/>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83"/>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83"/>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83"/>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83"/>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83"/>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83"/>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83"/>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83"/>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83"/>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83"/>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83"/>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83"/>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83"/>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83"/>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83"/>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83"/>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83"/>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83"/>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83"/>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83"/>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83"/>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83"/>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83"/>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83"/>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83"/>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83"/>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83"/>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83"/>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83"/>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83"/>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83"/>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83"/>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83"/>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83"/>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83"/>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83"/>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83"/>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83"/>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83"/>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83"/>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83"/>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83"/>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83"/>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83"/>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83"/>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83"/>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83"/>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83"/>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83"/>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83"/>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83"/>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83"/>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83"/>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83"/>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83"/>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83"/>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83"/>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83"/>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83"/>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83"/>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83"/>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83"/>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83"/>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83"/>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83"/>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83"/>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83"/>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83"/>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83"/>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83"/>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83"/>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83"/>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83"/>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83"/>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83"/>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83"/>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83"/>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83"/>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83"/>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83"/>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83"/>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83"/>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83"/>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83"/>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83"/>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83"/>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83"/>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83"/>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83"/>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83"/>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83"/>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83"/>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83"/>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83"/>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83"/>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83"/>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83"/>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83"/>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83"/>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83"/>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83"/>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83"/>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83"/>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83"/>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83"/>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83"/>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83"/>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83"/>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83"/>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83"/>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83"/>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83"/>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83"/>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83"/>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83"/>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83"/>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83"/>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83"/>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83"/>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83"/>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83"/>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83"/>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83"/>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83"/>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83"/>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83"/>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83"/>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83"/>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83"/>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83"/>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83"/>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83"/>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83"/>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83"/>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83"/>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83"/>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83"/>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83"/>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83"/>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83"/>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83"/>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83"/>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83"/>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83"/>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83"/>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83"/>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83"/>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83"/>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83"/>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83"/>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83"/>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83"/>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83"/>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83"/>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83"/>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83"/>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83"/>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83"/>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83"/>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83"/>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83"/>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83"/>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83"/>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83"/>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83"/>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83"/>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83"/>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83"/>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83"/>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83"/>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83"/>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83"/>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83"/>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83"/>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83"/>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83"/>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83"/>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83"/>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83"/>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83"/>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83"/>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83"/>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83"/>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83"/>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83"/>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83"/>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83"/>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83"/>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83"/>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83"/>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83"/>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83"/>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83"/>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83"/>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83"/>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83"/>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83"/>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83"/>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83"/>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83"/>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83"/>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83"/>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83"/>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83"/>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83"/>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83"/>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83"/>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83"/>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83"/>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83"/>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83"/>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83"/>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83"/>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83"/>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83"/>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83"/>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83"/>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83"/>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83"/>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83"/>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83"/>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83"/>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83"/>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83"/>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83"/>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83"/>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83"/>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83"/>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83"/>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83"/>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83"/>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83"/>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83"/>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83"/>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83"/>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83"/>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83"/>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83"/>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83"/>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83"/>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83"/>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83"/>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83"/>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83"/>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83"/>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83"/>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83"/>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83"/>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83"/>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83"/>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83"/>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83"/>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83"/>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83"/>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83"/>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83"/>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83"/>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83"/>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83"/>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83"/>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83"/>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83"/>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83"/>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83"/>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83"/>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83"/>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83"/>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83"/>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83"/>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83"/>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83"/>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83"/>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83"/>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83"/>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83"/>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83"/>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83"/>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83"/>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83"/>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83"/>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83"/>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83"/>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83"/>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83"/>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83"/>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83"/>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83"/>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83"/>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83"/>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83"/>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83"/>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83"/>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83"/>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83"/>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83"/>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83"/>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83"/>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83"/>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83"/>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83"/>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83"/>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83"/>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83"/>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83"/>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83"/>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83"/>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83"/>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83"/>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83"/>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83"/>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83"/>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83"/>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83"/>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83"/>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83"/>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83"/>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83"/>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83"/>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83"/>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83"/>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83"/>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83"/>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83"/>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83"/>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83"/>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83"/>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83"/>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83"/>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83"/>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83"/>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83"/>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83"/>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83"/>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83"/>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83"/>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83"/>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83"/>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83"/>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83"/>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83"/>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83"/>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83"/>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83"/>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83"/>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83"/>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83"/>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83"/>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83"/>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83"/>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83"/>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83"/>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83"/>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83"/>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83"/>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83"/>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83"/>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83"/>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83"/>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83"/>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83"/>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83"/>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83"/>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83"/>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83"/>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83"/>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83"/>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83"/>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83"/>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83"/>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83"/>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83"/>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83"/>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83"/>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83"/>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83"/>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83"/>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83"/>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83"/>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83"/>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83"/>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83"/>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83"/>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83"/>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83"/>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83"/>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83"/>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83"/>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83"/>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83"/>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83"/>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83"/>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83"/>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83"/>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83"/>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83"/>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83"/>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83"/>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83"/>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83"/>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83"/>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83"/>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83"/>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83"/>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83"/>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83"/>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83"/>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83"/>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83"/>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83"/>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83"/>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83"/>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83"/>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83"/>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83"/>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83"/>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83"/>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83"/>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83"/>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83"/>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83"/>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83"/>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83"/>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83"/>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83"/>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83"/>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83"/>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83"/>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83"/>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83"/>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83"/>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83"/>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83"/>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83"/>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83"/>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83"/>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83"/>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83"/>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83"/>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83"/>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83"/>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83"/>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83"/>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83"/>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83"/>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83"/>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83"/>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83"/>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83"/>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83"/>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83"/>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83"/>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83"/>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83"/>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83"/>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83"/>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83"/>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83"/>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83"/>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83"/>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83"/>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83"/>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83"/>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83"/>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83"/>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83"/>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83"/>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83"/>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83"/>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83"/>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83"/>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83"/>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83"/>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83"/>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83"/>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83"/>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83"/>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83"/>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83"/>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83"/>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83"/>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83"/>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83"/>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83"/>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83"/>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83"/>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83"/>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83"/>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83"/>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83"/>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83"/>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83"/>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83"/>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83"/>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83"/>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83"/>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83"/>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83"/>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83"/>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83"/>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83"/>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83"/>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83"/>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83"/>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83"/>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83"/>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83"/>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83"/>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83"/>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83"/>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83"/>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83"/>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83"/>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83"/>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83"/>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83"/>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83"/>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83"/>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83"/>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83"/>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83"/>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83"/>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83"/>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83"/>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83"/>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83"/>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83"/>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83"/>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83"/>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83"/>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83"/>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83"/>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83"/>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83"/>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83"/>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83"/>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83"/>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83"/>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83"/>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83"/>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83"/>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83"/>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83"/>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83"/>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83"/>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83"/>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83"/>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83"/>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83"/>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83"/>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83"/>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83"/>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83"/>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83"/>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83"/>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83"/>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83"/>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83"/>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83"/>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83"/>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83"/>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83"/>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83"/>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83"/>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83"/>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83"/>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83"/>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83"/>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83"/>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83"/>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83"/>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83"/>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83"/>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83"/>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83"/>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83"/>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83"/>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83"/>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83"/>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83"/>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83"/>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83"/>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83"/>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83"/>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83"/>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83"/>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83"/>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83"/>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83"/>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83"/>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83"/>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83"/>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83"/>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83"/>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83"/>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83"/>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83"/>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83"/>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83"/>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83"/>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83"/>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83"/>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83"/>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83"/>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83"/>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83"/>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83"/>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83"/>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83"/>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83"/>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83"/>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83"/>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83"/>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83"/>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83"/>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83"/>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83"/>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83"/>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83"/>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83"/>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83"/>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83"/>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83"/>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83"/>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83"/>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83"/>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83"/>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83"/>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83"/>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83"/>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83"/>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83"/>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83"/>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83"/>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83"/>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83"/>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83"/>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83"/>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83"/>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83"/>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83"/>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83"/>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83"/>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83"/>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83"/>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83"/>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83"/>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83"/>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83"/>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83"/>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83"/>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83"/>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83"/>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83"/>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83"/>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83"/>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83"/>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83"/>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83"/>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83"/>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83"/>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83"/>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83"/>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83"/>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83"/>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83"/>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83"/>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83"/>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83"/>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83"/>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83"/>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83"/>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83"/>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83"/>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83"/>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83"/>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83"/>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83"/>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83"/>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83"/>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83"/>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83"/>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83"/>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83"/>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83"/>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83"/>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83"/>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83"/>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83"/>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83"/>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83"/>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83"/>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83"/>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83"/>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83"/>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83"/>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83"/>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83"/>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83"/>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83"/>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83"/>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83"/>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83"/>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83"/>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83"/>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83"/>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83"/>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83"/>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83"/>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83"/>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83"/>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83"/>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83"/>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83"/>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83"/>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8" name="Google Shape;4298;p83"/>
          <p:cNvGrpSpPr/>
          <p:nvPr/>
        </p:nvGrpSpPr>
        <p:grpSpPr>
          <a:xfrm>
            <a:off x="3574273" y="2854307"/>
            <a:ext cx="2241344" cy="1330656"/>
            <a:chOff x="3597785" y="3065882"/>
            <a:chExt cx="2241344" cy="1330656"/>
          </a:xfrm>
        </p:grpSpPr>
        <p:grpSp>
          <p:nvGrpSpPr>
            <p:cNvPr id="4299" name="Google Shape;4299;p83"/>
            <p:cNvGrpSpPr/>
            <p:nvPr/>
          </p:nvGrpSpPr>
          <p:grpSpPr>
            <a:xfrm>
              <a:off x="5296908" y="3937355"/>
              <a:ext cx="143198" cy="32380"/>
              <a:chOff x="5296908" y="3937355"/>
              <a:chExt cx="143198" cy="32380"/>
            </a:xfrm>
          </p:grpSpPr>
          <p:sp>
            <p:nvSpPr>
              <p:cNvPr id="4300" name="Google Shape;4300;p83"/>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01" name="Google Shape;4301;p83"/>
              <p:cNvGrpSpPr/>
              <p:nvPr/>
            </p:nvGrpSpPr>
            <p:grpSpPr>
              <a:xfrm>
                <a:off x="5402331" y="3937355"/>
                <a:ext cx="37776" cy="32380"/>
                <a:chOff x="5402331" y="3937355"/>
                <a:chExt cx="37776" cy="32380"/>
              </a:xfrm>
            </p:grpSpPr>
            <p:sp>
              <p:nvSpPr>
                <p:cNvPr id="4302" name="Google Shape;4302;p83"/>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83"/>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4" name="Google Shape;4304;p83"/>
              <p:cNvGrpSpPr/>
              <p:nvPr/>
            </p:nvGrpSpPr>
            <p:grpSpPr>
              <a:xfrm>
                <a:off x="5296908" y="3937355"/>
                <a:ext cx="37783" cy="32380"/>
                <a:chOff x="5296908" y="3937355"/>
                <a:chExt cx="37783" cy="32380"/>
              </a:xfrm>
            </p:grpSpPr>
            <p:sp>
              <p:nvSpPr>
                <p:cNvPr id="4305" name="Google Shape;4305;p83"/>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83"/>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07" name="Google Shape;4307;p83"/>
            <p:cNvGrpSpPr/>
            <p:nvPr/>
          </p:nvGrpSpPr>
          <p:grpSpPr>
            <a:xfrm>
              <a:off x="4724163" y="3119631"/>
              <a:ext cx="120838" cy="84218"/>
              <a:chOff x="4724163" y="3119631"/>
              <a:chExt cx="120838" cy="84218"/>
            </a:xfrm>
          </p:grpSpPr>
          <p:grpSp>
            <p:nvGrpSpPr>
              <p:cNvPr id="4308" name="Google Shape;4308;p83"/>
              <p:cNvGrpSpPr/>
              <p:nvPr/>
            </p:nvGrpSpPr>
            <p:grpSpPr>
              <a:xfrm>
                <a:off x="4746712" y="3132773"/>
                <a:ext cx="86869" cy="56424"/>
                <a:chOff x="4746712" y="3132773"/>
                <a:chExt cx="86869" cy="56424"/>
              </a:xfrm>
            </p:grpSpPr>
            <p:sp>
              <p:nvSpPr>
                <p:cNvPr id="4309" name="Google Shape;4309;p83"/>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83"/>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1" name="Google Shape;4311;p83"/>
              <p:cNvGrpSpPr/>
              <p:nvPr/>
            </p:nvGrpSpPr>
            <p:grpSpPr>
              <a:xfrm>
                <a:off x="4773634" y="3143336"/>
                <a:ext cx="37776" cy="32451"/>
                <a:chOff x="4773634" y="3143336"/>
                <a:chExt cx="37776" cy="32451"/>
              </a:xfrm>
            </p:grpSpPr>
            <p:sp>
              <p:nvSpPr>
                <p:cNvPr id="4312" name="Google Shape;4312;p83"/>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83"/>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4" name="Google Shape;4314;p83"/>
              <p:cNvGrpSpPr/>
              <p:nvPr/>
            </p:nvGrpSpPr>
            <p:grpSpPr>
              <a:xfrm>
                <a:off x="4724163" y="3131248"/>
                <a:ext cx="37776" cy="32459"/>
                <a:chOff x="4724163" y="3131248"/>
                <a:chExt cx="37776" cy="32459"/>
              </a:xfrm>
            </p:grpSpPr>
            <p:sp>
              <p:nvSpPr>
                <p:cNvPr id="4315" name="Google Shape;4315;p83"/>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83"/>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7" name="Google Shape;4317;p83"/>
              <p:cNvGrpSpPr/>
              <p:nvPr/>
            </p:nvGrpSpPr>
            <p:grpSpPr>
              <a:xfrm>
                <a:off x="4755081" y="3176054"/>
                <a:ext cx="32357" cy="27795"/>
                <a:chOff x="4755081" y="3176054"/>
                <a:chExt cx="32357" cy="27795"/>
              </a:xfrm>
            </p:grpSpPr>
            <p:sp>
              <p:nvSpPr>
                <p:cNvPr id="4318" name="Google Shape;4318;p83"/>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83"/>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0" name="Google Shape;4320;p83"/>
              <p:cNvGrpSpPr/>
              <p:nvPr/>
            </p:nvGrpSpPr>
            <p:grpSpPr>
              <a:xfrm>
                <a:off x="4812550" y="3119631"/>
                <a:ext cx="32451" cy="27803"/>
                <a:chOff x="4812550" y="3119631"/>
                <a:chExt cx="32451" cy="27803"/>
              </a:xfrm>
            </p:grpSpPr>
            <p:sp>
              <p:nvSpPr>
                <p:cNvPr id="4321" name="Google Shape;4321;p83"/>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83"/>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23" name="Google Shape;4323;p83"/>
            <p:cNvGrpSpPr/>
            <p:nvPr/>
          </p:nvGrpSpPr>
          <p:grpSpPr>
            <a:xfrm>
              <a:off x="5382826" y="4027197"/>
              <a:ext cx="268967" cy="250422"/>
              <a:chOff x="5382826" y="4027197"/>
              <a:chExt cx="268967" cy="250422"/>
            </a:xfrm>
          </p:grpSpPr>
          <p:grpSp>
            <p:nvGrpSpPr>
              <p:cNvPr id="4324" name="Google Shape;4324;p83"/>
              <p:cNvGrpSpPr/>
              <p:nvPr/>
            </p:nvGrpSpPr>
            <p:grpSpPr>
              <a:xfrm>
                <a:off x="5405280" y="4042510"/>
                <a:ext cx="237570" cy="218647"/>
                <a:chOff x="5405280" y="4042510"/>
                <a:chExt cx="237570" cy="218647"/>
              </a:xfrm>
            </p:grpSpPr>
            <p:sp>
              <p:nvSpPr>
                <p:cNvPr id="4325" name="Google Shape;4325;p83"/>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83"/>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83"/>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83"/>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83"/>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83"/>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1" name="Google Shape;4331;p83"/>
              <p:cNvGrpSpPr/>
              <p:nvPr/>
            </p:nvGrpSpPr>
            <p:grpSpPr>
              <a:xfrm>
                <a:off x="5382826" y="4125549"/>
                <a:ext cx="37776" cy="32380"/>
                <a:chOff x="5382826" y="4125549"/>
                <a:chExt cx="37776" cy="32380"/>
              </a:xfrm>
            </p:grpSpPr>
            <p:sp>
              <p:nvSpPr>
                <p:cNvPr id="4332" name="Google Shape;4332;p83"/>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83"/>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4" name="Google Shape;4334;p83"/>
              <p:cNvGrpSpPr/>
              <p:nvPr/>
            </p:nvGrpSpPr>
            <p:grpSpPr>
              <a:xfrm>
                <a:off x="5475680" y="4195587"/>
                <a:ext cx="37783" cy="32364"/>
                <a:chOff x="5475680" y="4195587"/>
                <a:chExt cx="37783" cy="32364"/>
              </a:xfrm>
            </p:grpSpPr>
            <p:sp>
              <p:nvSpPr>
                <p:cNvPr id="4335" name="Google Shape;4335;p83"/>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83"/>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7" name="Google Shape;4337;p83"/>
              <p:cNvGrpSpPr/>
              <p:nvPr/>
            </p:nvGrpSpPr>
            <p:grpSpPr>
              <a:xfrm>
                <a:off x="5532575" y="4027197"/>
                <a:ext cx="33308" cy="32262"/>
                <a:chOff x="5532575" y="4027197"/>
                <a:chExt cx="33308" cy="32262"/>
              </a:xfrm>
            </p:grpSpPr>
            <p:sp>
              <p:nvSpPr>
                <p:cNvPr id="4338" name="Google Shape;4338;p83"/>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83"/>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0" name="Google Shape;4340;p83"/>
              <p:cNvGrpSpPr/>
              <p:nvPr/>
            </p:nvGrpSpPr>
            <p:grpSpPr>
              <a:xfrm>
                <a:off x="5590706" y="4245348"/>
                <a:ext cx="33497" cy="32270"/>
                <a:chOff x="5590706" y="4245348"/>
                <a:chExt cx="33497" cy="32270"/>
              </a:xfrm>
            </p:grpSpPr>
            <p:sp>
              <p:nvSpPr>
                <p:cNvPr id="4341" name="Google Shape;4341;p83"/>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83"/>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3" name="Google Shape;4343;p83"/>
              <p:cNvGrpSpPr/>
              <p:nvPr/>
            </p:nvGrpSpPr>
            <p:grpSpPr>
              <a:xfrm>
                <a:off x="5618681" y="4109677"/>
                <a:ext cx="33112" cy="32357"/>
                <a:chOff x="5618681" y="4109677"/>
                <a:chExt cx="33112" cy="32357"/>
              </a:xfrm>
            </p:grpSpPr>
            <p:sp>
              <p:nvSpPr>
                <p:cNvPr id="4344" name="Google Shape;4344;p83"/>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83"/>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6" name="Google Shape;4346;p83"/>
              <p:cNvGrpSpPr/>
              <p:nvPr/>
            </p:nvGrpSpPr>
            <p:grpSpPr>
              <a:xfrm>
                <a:off x="5479298" y="4128262"/>
                <a:ext cx="31405" cy="26906"/>
                <a:chOff x="5479298" y="4128262"/>
                <a:chExt cx="31405" cy="26906"/>
              </a:xfrm>
            </p:grpSpPr>
            <p:sp>
              <p:nvSpPr>
                <p:cNvPr id="4347" name="Google Shape;4347;p83"/>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83"/>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9" name="Google Shape;4349;p83"/>
              <p:cNvGrpSpPr/>
              <p:nvPr/>
            </p:nvGrpSpPr>
            <p:grpSpPr>
              <a:xfrm>
                <a:off x="5582903" y="4180116"/>
                <a:ext cx="31499" cy="26898"/>
                <a:chOff x="5582903" y="4180116"/>
                <a:chExt cx="31499" cy="26898"/>
              </a:xfrm>
            </p:grpSpPr>
            <p:sp>
              <p:nvSpPr>
                <p:cNvPr id="4350" name="Google Shape;4350;p83"/>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83"/>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52" name="Google Shape;4352;p83"/>
            <p:cNvGrpSpPr/>
            <p:nvPr/>
          </p:nvGrpSpPr>
          <p:grpSpPr>
            <a:xfrm>
              <a:off x="3977681" y="3230323"/>
              <a:ext cx="94584" cy="84085"/>
              <a:chOff x="3977681" y="3230323"/>
              <a:chExt cx="94584" cy="84085"/>
            </a:xfrm>
          </p:grpSpPr>
          <p:grpSp>
            <p:nvGrpSpPr>
              <p:cNvPr id="4353" name="Google Shape;4353;p83"/>
              <p:cNvGrpSpPr/>
              <p:nvPr/>
            </p:nvGrpSpPr>
            <p:grpSpPr>
              <a:xfrm>
                <a:off x="4000135" y="3243041"/>
                <a:ext cx="59570" cy="57186"/>
                <a:chOff x="4000135" y="3243041"/>
                <a:chExt cx="59570" cy="57186"/>
              </a:xfrm>
            </p:grpSpPr>
            <p:sp>
              <p:nvSpPr>
                <p:cNvPr id="4354" name="Google Shape;4354;p83"/>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83"/>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83"/>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7" name="Google Shape;4357;p83"/>
              <p:cNvGrpSpPr/>
              <p:nvPr/>
            </p:nvGrpSpPr>
            <p:grpSpPr>
              <a:xfrm>
                <a:off x="3977681" y="3245872"/>
                <a:ext cx="37783" cy="32380"/>
                <a:chOff x="3977681" y="3245872"/>
                <a:chExt cx="37783" cy="32380"/>
              </a:xfrm>
            </p:grpSpPr>
            <p:sp>
              <p:nvSpPr>
                <p:cNvPr id="4358" name="Google Shape;4358;p83"/>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83"/>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0" name="Google Shape;4360;p83"/>
              <p:cNvGrpSpPr/>
              <p:nvPr/>
            </p:nvGrpSpPr>
            <p:grpSpPr>
              <a:xfrm>
                <a:off x="4040860" y="3262672"/>
                <a:ext cx="31405" cy="27001"/>
                <a:chOff x="4040860" y="3262672"/>
                <a:chExt cx="31405" cy="27001"/>
              </a:xfrm>
            </p:grpSpPr>
            <p:sp>
              <p:nvSpPr>
                <p:cNvPr id="4361" name="Google Shape;4361;p83"/>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83"/>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3" name="Google Shape;4363;p83"/>
              <p:cNvGrpSpPr/>
              <p:nvPr/>
            </p:nvGrpSpPr>
            <p:grpSpPr>
              <a:xfrm>
                <a:off x="4021072" y="3230323"/>
                <a:ext cx="31397" cy="26906"/>
                <a:chOff x="4021072" y="3230323"/>
                <a:chExt cx="31397" cy="26906"/>
              </a:xfrm>
            </p:grpSpPr>
            <p:sp>
              <p:nvSpPr>
                <p:cNvPr id="4364" name="Google Shape;4364;p83"/>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83"/>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6" name="Google Shape;4366;p83"/>
              <p:cNvGrpSpPr/>
              <p:nvPr/>
            </p:nvGrpSpPr>
            <p:grpSpPr>
              <a:xfrm>
                <a:off x="4001472" y="3287462"/>
                <a:ext cx="31499" cy="26945"/>
                <a:chOff x="4001472" y="3287462"/>
                <a:chExt cx="31499" cy="26945"/>
              </a:xfrm>
            </p:grpSpPr>
            <p:sp>
              <p:nvSpPr>
                <p:cNvPr id="4367" name="Google Shape;4367;p83"/>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83"/>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69" name="Google Shape;4369;p83"/>
            <p:cNvGrpSpPr/>
            <p:nvPr/>
          </p:nvGrpSpPr>
          <p:grpSpPr>
            <a:xfrm>
              <a:off x="4084715" y="3258865"/>
              <a:ext cx="184961" cy="137268"/>
              <a:chOff x="4084715" y="3258865"/>
              <a:chExt cx="184961" cy="137268"/>
            </a:xfrm>
          </p:grpSpPr>
          <p:grpSp>
            <p:nvGrpSpPr>
              <p:cNvPr id="4370" name="Google Shape;4370;p83"/>
              <p:cNvGrpSpPr/>
              <p:nvPr/>
            </p:nvGrpSpPr>
            <p:grpSpPr>
              <a:xfrm>
                <a:off x="4107453" y="3271583"/>
                <a:ext cx="153470" cy="110275"/>
                <a:chOff x="4107453" y="3271583"/>
                <a:chExt cx="153470" cy="110275"/>
              </a:xfrm>
            </p:grpSpPr>
            <p:sp>
              <p:nvSpPr>
                <p:cNvPr id="4371" name="Google Shape;4371;p83"/>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83"/>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83"/>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83"/>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5" name="Google Shape;4375;p83"/>
              <p:cNvGrpSpPr/>
              <p:nvPr/>
            </p:nvGrpSpPr>
            <p:grpSpPr>
              <a:xfrm>
                <a:off x="4136947" y="3258865"/>
                <a:ext cx="31499" cy="27001"/>
                <a:chOff x="4136947" y="3258865"/>
                <a:chExt cx="31499" cy="27001"/>
              </a:xfrm>
            </p:grpSpPr>
            <p:sp>
              <p:nvSpPr>
                <p:cNvPr id="4376" name="Google Shape;4376;p83"/>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83"/>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8" name="Google Shape;4378;p83"/>
              <p:cNvGrpSpPr/>
              <p:nvPr/>
            </p:nvGrpSpPr>
            <p:grpSpPr>
              <a:xfrm>
                <a:off x="4084715" y="3266478"/>
                <a:ext cx="31468" cy="26898"/>
                <a:chOff x="4084715" y="3266478"/>
                <a:chExt cx="31468" cy="26898"/>
              </a:xfrm>
            </p:grpSpPr>
            <p:sp>
              <p:nvSpPr>
                <p:cNvPr id="4379" name="Google Shape;4379;p83"/>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83"/>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1" name="Google Shape;4381;p83"/>
              <p:cNvGrpSpPr/>
              <p:nvPr/>
            </p:nvGrpSpPr>
            <p:grpSpPr>
              <a:xfrm>
                <a:off x="4159213" y="3279849"/>
                <a:ext cx="31405" cy="26945"/>
                <a:chOff x="4159213" y="3279849"/>
                <a:chExt cx="31405" cy="26945"/>
              </a:xfrm>
            </p:grpSpPr>
            <p:sp>
              <p:nvSpPr>
                <p:cNvPr id="4382" name="Google Shape;4382;p83"/>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83"/>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4" name="Google Shape;4384;p83"/>
              <p:cNvGrpSpPr/>
              <p:nvPr/>
            </p:nvGrpSpPr>
            <p:grpSpPr>
              <a:xfrm>
                <a:off x="4201550" y="3266502"/>
                <a:ext cx="31405" cy="26883"/>
                <a:chOff x="4201550" y="3266502"/>
                <a:chExt cx="31405" cy="26883"/>
              </a:xfrm>
            </p:grpSpPr>
            <p:sp>
              <p:nvSpPr>
                <p:cNvPr id="4385" name="Google Shape;4385;p83"/>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83"/>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7" name="Google Shape;4387;p83"/>
              <p:cNvGrpSpPr/>
              <p:nvPr/>
            </p:nvGrpSpPr>
            <p:grpSpPr>
              <a:xfrm>
                <a:off x="4201550" y="3338278"/>
                <a:ext cx="31405" cy="26930"/>
                <a:chOff x="4201550" y="3338278"/>
                <a:chExt cx="31405" cy="26930"/>
              </a:xfrm>
            </p:grpSpPr>
            <p:sp>
              <p:nvSpPr>
                <p:cNvPr id="4388" name="Google Shape;4388;p83"/>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83"/>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0" name="Google Shape;4390;p83"/>
              <p:cNvGrpSpPr/>
              <p:nvPr/>
            </p:nvGrpSpPr>
            <p:grpSpPr>
              <a:xfrm>
                <a:off x="4238272" y="3369132"/>
                <a:ext cx="31405" cy="27001"/>
                <a:chOff x="4238272" y="3369132"/>
                <a:chExt cx="31405" cy="27001"/>
              </a:xfrm>
            </p:grpSpPr>
            <p:sp>
              <p:nvSpPr>
                <p:cNvPr id="4391" name="Google Shape;4391;p83"/>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83"/>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93" name="Google Shape;4393;p83"/>
            <p:cNvGrpSpPr/>
            <p:nvPr/>
          </p:nvGrpSpPr>
          <p:grpSpPr>
            <a:xfrm>
              <a:off x="4068639" y="3200169"/>
              <a:ext cx="77643" cy="37272"/>
              <a:chOff x="4068639" y="3200169"/>
              <a:chExt cx="77643" cy="37272"/>
            </a:xfrm>
          </p:grpSpPr>
          <p:sp>
            <p:nvSpPr>
              <p:cNvPr id="4394" name="Google Shape;4394;p83"/>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5" name="Google Shape;4395;p83"/>
              <p:cNvGrpSpPr/>
              <p:nvPr/>
            </p:nvGrpSpPr>
            <p:grpSpPr>
              <a:xfrm>
                <a:off x="4114878" y="3200169"/>
                <a:ext cx="31405" cy="26993"/>
                <a:chOff x="4114878" y="3200169"/>
                <a:chExt cx="31405" cy="26993"/>
              </a:xfrm>
            </p:grpSpPr>
            <p:sp>
              <p:nvSpPr>
                <p:cNvPr id="4396" name="Google Shape;4396;p83"/>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83"/>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8" name="Google Shape;4398;p83"/>
              <p:cNvGrpSpPr/>
              <p:nvPr/>
            </p:nvGrpSpPr>
            <p:grpSpPr>
              <a:xfrm>
                <a:off x="4068639" y="3210535"/>
                <a:ext cx="31499" cy="26906"/>
                <a:chOff x="4068639" y="3210535"/>
                <a:chExt cx="31499" cy="26906"/>
              </a:xfrm>
            </p:grpSpPr>
            <p:sp>
              <p:nvSpPr>
                <p:cNvPr id="4399" name="Google Shape;4399;p83"/>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83"/>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01" name="Google Shape;4401;p83"/>
            <p:cNvGrpSpPr/>
            <p:nvPr/>
          </p:nvGrpSpPr>
          <p:grpSpPr>
            <a:xfrm>
              <a:off x="3869702" y="3066935"/>
              <a:ext cx="382664" cy="190294"/>
              <a:chOff x="3869702" y="3066935"/>
              <a:chExt cx="382664" cy="190294"/>
            </a:xfrm>
          </p:grpSpPr>
          <p:grpSp>
            <p:nvGrpSpPr>
              <p:cNvPr id="4402" name="Google Shape;4402;p83"/>
              <p:cNvGrpSpPr/>
              <p:nvPr/>
            </p:nvGrpSpPr>
            <p:grpSpPr>
              <a:xfrm>
                <a:off x="3888633" y="3082351"/>
                <a:ext cx="351172" cy="160698"/>
                <a:chOff x="3888633" y="3082351"/>
                <a:chExt cx="351172" cy="160698"/>
              </a:xfrm>
            </p:grpSpPr>
            <p:sp>
              <p:nvSpPr>
                <p:cNvPr id="4403" name="Google Shape;4403;p83"/>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83"/>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83"/>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83"/>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83"/>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83"/>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9" name="Google Shape;4409;p83"/>
              <p:cNvGrpSpPr/>
              <p:nvPr/>
            </p:nvGrpSpPr>
            <p:grpSpPr>
              <a:xfrm>
                <a:off x="4143703" y="3066935"/>
                <a:ext cx="37783" cy="32357"/>
                <a:chOff x="4143703" y="3066935"/>
                <a:chExt cx="37783" cy="32357"/>
              </a:xfrm>
            </p:grpSpPr>
            <p:sp>
              <p:nvSpPr>
                <p:cNvPr id="4410" name="Google Shape;4410;p83"/>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83"/>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2" name="Google Shape;4412;p83"/>
              <p:cNvGrpSpPr/>
              <p:nvPr/>
            </p:nvGrpSpPr>
            <p:grpSpPr>
              <a:xfrm>
                <a:off x="4044565" y="3103563"/>
                <a:ext cx="37783" cy="32451"/>
                <a:chOff x="4044565" y="3103563"/>
                <a:chExt cx="37783" cy="32451"/>
              </a:xfrm>
            </p:grpSpPr>
            <p:sp>
              <p:nvSpPr>
                <p:cNvPr id="4413" name="Google Shape;4413;p83"/>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83"/>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5" name="Google Shape;4415;p83"/>
              <p:cNvGrpSpPr/>
              <p:nvPr/>
            </p:nvGrpSpPr>
            <p:grpSpPr>
              <a:xfrm>
                <a:off x="4017454" y="3188237"/>
                <a:ext cx="37776" cy="32357"/>
                <a:chOff x="4017454" y="3188237"/>
                <a:chExt cx="37776" cy="32357"/>
              </a:xfrm>
            </p:grpSpPr>
            <p:sp>
              <p:nvSpPr>
                <p:cNvPr id="4416" name="Google Shape;4416;p83"/>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83"/>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8" name="Google Shape;4418;p83"/>
              <p:cNvGrpSpPr/>
              <p:nvPr/>
            </p:nvGrpSpPr>
            <p:grpSpPr>
              <a:xfrm>
                <a:off x="3921548" y="3157509"/>
                <a:ext cx="37783" cy="32357"/>
                <a:chOff x="3921548" y="3157509"/>
                <a:chExt cx="37783" cy="32357"/>
              </a:xfrm>
            </p:grpSpPr>
            <p:sp>
              <p:nvSpPr>
                <p:cNvPr id="4419" name="Google Shape;4419;p83"/>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83"/>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1" name="Google Shape;4421;p83"/>
              <p:cNvGrpSpPr/>
              <p:nvPr/>
            </p:nvGrpSpPr>
            <p:grpSpPr>
              <a:xfrm>
                <a:off x="3939056" y="3211620"/>
                <a:ext cx="37783" cy="32380"/>
                <a:chOff x="3939056" y="3211620"/>
                <a:chExt cx="37783" cy="32380"/>
              </a:xfrm>
            </p:grpSpPr>
            <p:sp>
              <p:nvSpPr>
                <p:cNvPr id="4422" name="Google Shape;4422;p83"/>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83"/>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4" name="Google Shape;4424;p83"/>
              <p:cNvGrpSpPr/>
              <p:nvPr/>
            </p:nvGrpSpPr>
            <p:grpSpPr>
              <a:xfrm>
                <a:off x="4176240" y="3136965"/>
                <a:ext cx="31405" cy="26930"/>
                <a:chOff x="4176240" y="3136965"/>
                <a:chExt cx="31405" cy="26930"/>
              </a:xfrm>
            </p:grpSpPr>
            <p:sp>
              <p:nvSpPr>
                <p:cNvPr id="4425" name="Google Shape;4425;p83"/>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83"/>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7" name="Google Shape;4427;p83"/>
              <p:cNvGrpSpPr/>
              <p:nvPr/>
            </p:nvGrpSpPr>
            <p:grpSpPr>
              <a:xfrm>
                <a:off x="4133148" y="3152593"/>
                <a:ext cx="31499" cy="27001"/>
                <a:chOff x="4133148" y="3152593"/>
                <a:chExt cx="31499" cy="27001"/>
              </a:xfrm>
            </p:grpSpPr>
            <p:sp>
              <p:nvSpPr>
                <p:cNvPr id="4428" name="Google Shape;4428;p83"/>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83"/>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0" name="Google Shape;4430;p83"/>
              <p:cNvGrpSpPr/>
              <p:nvPr/>
            </p:nvGrpSpPr>
            <p:grpSpPr>
              <a:xfrm>
                <a:off x="4220866" y="3073534"/>
                <a:ext cx="31499" cy="26898"/>
                <a:chOff x="4220866" y="3073534"/>
                <a:chExt cx="31499" cy="26898"/>
              </a:xfrm>
            </p:grpSpPr>
            <p:sp>
              <p:nvSpPr>
                <p:cNvPr id="4431" name="Google Shape;4431;p83"/>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83"/>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3" name="Google Shape;4433;p83"/>
              <p:cNvGrpSpPr/>
              <p:nvPr/>
            </p:nvGrpSpPr>
            <p:grpSpPr>
              <a:xfrm>
                <a:off x="3869702" y="3230323"/>
                <a:ext cx="31499" cy="26906"/>
                <a:chOff x="3869702" y="3230323"/>
                <a:chExt cx="31499" cy="26906"/>
              </a:xfrm>
            </p:grpSpPr>
            <p:sp>
              <p:nvSpPr>
                <p:cNvPr id="4434" name="Google Shape;4434;p83"/>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83"/>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36" name="Google Shape;4436;p83"/>
            <p:cNvGrpSpPr/>
            <p:nvPr/>
          </p:nvGrpSpPr>
          <p:grpSpPr>
            <a:xfrm>
              <a:off x="4271383" y="3065882"/>
              <a:ext cx="304556" cy="341663"/>
              <a:chOff x="4271383" y="3065882"/>
              <a:chExt cx="304556" cy="341663"/>
            </a:xfrm>
          </p:grpSpPr>
          <p:grpSp>
            <p:nvGrpSpPr>
              <p:cNvPr id="4437" name="Google Shape;4437;p83"/>
              <p:cNvGrpSpPr/>
              <p:nvPr/>
            </p:nvGrpSpPr>
            <p:grpSpPr>
              <a:xfrm>
                <a:off x="4293838" y="3078639"/>
                <a:ext cx="269353" cy="311973"/>
                <a:chOff x="4293838" y="3078639"/>
                <a:chExt cx="269353" cy="311973"/>
              </a:xfrm>
            </p:grpSpPr>
            <p:sp>
              <p:nvSpPr>
                <p:cNvPr id="4438" name="Google Shape;4438;p83"/>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83"/>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83"/>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83"/>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83"/>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83"/>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83"/>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83"/>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83"/>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83"/>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83"/>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83"/>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83"/>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83"/>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83"/>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83"/>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83"/>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5" name="Google Shape;4455;p83"/>
              <p:cNvGrpSpPr/>
              <p:nvPr/>
            </p:nvGrpSpPr>
            <p:grpSpPr>
              <a:xfrm>
                <a:off x="4538164" y="3342061"/>
                <a:ext cx="37776" cy="32380"/>
                <a:chOff x="4538164" y="3342061"/>
                <a:chExt cx="37776" cy="32380"/>
              </a:xfrm>
            </p:grpSpPr>
            <p:sp>
              <p:nvSpPr>
                <p:cNvPr id="4456" name="Google Shape;4456;p83"/>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83"/>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8" name="Google Shape;4458;p83"/>
              <p:cNvGrpSpPr/>
              <p:nvPr/>
            </p:nvGrpSpPr>
            <p:grpSpPr>
              <a:xfrm>
                <a:off x="4271383" y="3194742"/>
                <a:ext cx="37783" cy="32420"/>
                <a:chOff x="4271383" y="3194742"/>
                <a:chExt cx="37783" cy="32420"/>
              </a:xfrm>
            </p:grpSpPr>
            <p:sp>
              <p:nvSpPr>
                <p:cNvPr id="4459" name="Google Shape;4459;p83"/>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83"/>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1" name="Google Shape;4461;p83"/>
              <p:cNvGrpSpPr/>
              <p:nvPr/>
            </p:nvGrpSpPr>
            <p:grpSpPr>
              <a:xfrm>
                <a:off x="4284416" y="3084058"/>
                <a:ext cx="37783" cy="32357"/>
                <a:chOff x="4284416" y="3084058"/>
                <a:chExt cx="37783" cy="32357"/>
              </a:xfrm>
            </p:grpSpPr>
            <p:sp>
              <p:nvSpPr>
                <p:cNvPr id="4462" name="Google Shape;4462;p83"/>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83"/>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4" name="Google Shape;4464;p83"/>
              <p:cNvGrpSpPr/>
              <p:nvPr/>
            </p:nvGrpSpPr>
            <p:grpSpPr>
              <a:xfrm>
                <a:off x="4478697" y="3297561"/>
                <a:ext cx="37776" cy="32451"/>
                <a:chOff x="4478697" y="3297561"/>
                <a:chExt cx="37776" cy="32451"/>
              </a:xfrm>
            </p:grpSpPr>
            <p:sp>
              <p:nvSpPr>
                <p:cNvPr id="4465" name="Google Shape;4465;p83"/>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83"/>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7" name="Google Shape;4467;p83"/>
              <p:cNvGrpSpPr/>
              <p:nvPr/>
            </p:nvGrpSpPr>
            <p:grpSpPr>
              <a:xfrm>
                <a:off x="4411813" y="3331711"/>
                <a:ext cx="37776" cy="32451"/>
                <a:chOff x="4411813" y="3331711"/>
                <a:chExt cx="37776" cy="32451"/>
              </a:xfrm>
            </p:grpSpPr>
            <p:sp>
              <p:nvSpPr>
                <p:cNvPr id="4468" name="Google Shape;4468;p83"/>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83"/>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0" name="Google Shape;4470;p83"/>
              <p:cNvGrpSpPr/>
              <p:nvPr/>
            </p:nvGrpSpPr>
            <p:grpSpPr>
              <a:xfrm>
                <a:off x="4337984" y="3375188"/>
                <a:ext cx="37776" cy="32357"/>
                <a:chOff x="4337984" y="3375188"/>
                <a:chExt cx="37776" cy="32357"/>
              </a:xfrm>
            </p:grpSpPr>
            <p:sp>
              <p:nvSpPr>
                <p:cNvPr id="4471" name="Google Shape;4471;p83"/>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83"/>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3" name="Google Shape;4473;p83"/>
              <p:cNvGrpSpPr/>
              <p:nvPr/>
            </p:nvGrpSpPr>
            <p:grpSpPr>
              <a:xfrm>
                <a:off x="4494867" y="3090530"/>
                <a:ext cx="37878" cy="32451"/>
                <a:chOff x="4494867" y="3090530"/>
                <a:chExt cx="37878" cy="32451"/>
              </a:xfrm>
            </p:grpSpPr>
            <p:sp>
              <p:nvSpPr>
                <p:cNvPr id="4474" name="Google Shape;4474;p83"/>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83"/>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6" name="Google Shape;4476;p83"/>
              <p:cNvGrpSpPr/>
              <p:nvPr/>
            </p:nvGrpSpPr>
            <p:grpSpPr>
              <a:xfrm>
                <a:off x="4525124" y="3207774"/>
                <a:ext cx="37783" cy="32420"/>
                <a:chOff x="4525124" y="3207774"/>
                <a:chExt cx="37783" cy="32420"/>
              </a:xfrm>
            </p:grpSpPr>
            <p:sp>
              <p:nvSpPr>
                <p:cNvPr id="4477" name="Google Shape;4477;p83"/>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83"/>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9" name="Google Shape;4479;p83"/>
              <p:cNvGrpSpPr/>
              <p:nvPr/>
            </p:nvGrpSpPr>
            <p:grpSpPr>
              <a:xfrm>
                <a:off x="4440544" y="3176479"/>
                <a:ext cx="31499" cy="26898"/>
                <a:chOff x="4440544" y="3176479"/>
                <a:chExt cx="31499" cy="26898"/>
              </a:xfrm>
            </p:grpSpPr>
            <p:sp>
              <p:nvSpPr>
                <p:cNvPr id="4480" name="Google Shape;4480;p83"/>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83"/>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2" name="Google Shape;4482;p83"/>
              <p:cNvGrpSpPr/>
              <p:nvPr/>
            </p:nvGrpSpPr>
            <p:grpSpPr>
              <a:xfrm>
                <a:off x="4350545" y="3156400"/>
                <a:ext cx="31405" cy="27001"/>
                <a:chOff x="4350545" y="3156400"/>
                <a:chExt cx="31405" cy="27001"/>
              </a:xfrm>
            </p:grpSpPr>
            <p:sp>
              <p:nvSpPr>
                <p:cNvPr id="4483" name="Google Shape;4483;p83"/>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83"/>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5" name="Google Shape;4485;p83"/>
              <p:cNvGrpSpPr/>
              <p:nvPr/>
            </p:nvGrpSpPr>
            <p:grpSpPr>
              <a:xfrm>
                <a:off x="4376703" y="3255058"/>
                <a:ext cx="31405" cy="27001"/>
                <a:chOff x="4376703" y="3255058"/>
                <a:chExt cx="31405" cy="27001"/>
              </a:xfrm>
            </p:grpSpPr>
            <p:sp>
              <p:nvSpPr>
                <p:cNvPr id="4486" name="Google Shape;4486;p83"/>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83"/>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8" name="Google Shape;4488;p83"/>
              <p:cNvGrpSpPr/>
              <p:nvPr/>
            </p:nvGrpSpPr>
            <p:grpSpPr>
              <a:xfrm>
                <a:off x="4331322" y="3283656"/>
                <a:ext cx="31405" cy="26945"/>
                <a:chOff x="4331322" y="3283656"/>
                <a:chExt cx="31405" cy="26945"/>
              </a:xfrm>
            </p:grpSpPr>
            <p:sp>
              <p:nvSpPr>
                <p:cNvPr id="4489" name="Google Shape;4489;p83"/>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83"/>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1" name="Google Shape;4491;p83"/>
              <p:cNvGrpSpPr/>
              <p:nvPr/>
            </p:nvGrpSpPr>
            <p:grpSpPr>
              <a:xfrm>
                <a:off x="4380510" y="3065882"/>
                <a:ext cx="31405" cy="26938"/>
                <a:chOff x="4380510" y="3065882"/>
                <a:chExt cx="31405" cy="26938"/>
              </a:xfrm>
            </p:grpSpPr>
            <p:sp>
              <p:nvSpPr>
                <p:cNvPr id="4492" name="Google Shape;4492;p83"/>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83"/>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94" name="Google Shape;4494;p83"/>
            <p:cNvGrpSpPr/>
            <p:nvPr/>
          </p:nvGrpSpPr>
          <p:grpSpPr>
            <a:xfrm>
              <a:off x="4558998" y="3188237"/>
              <a:ext cx="1280131" cy="1052746"/>
              <a:chOff x="4558998" y="3188237"/>
              <a:chExt cx="1280131" cy="1052746"/>
            </a:xfrm>
          </p:grpSpPr>
          <p:sp>
            <p:nvSpPr>
              <p:cNvPr id="4495" name="Google Shape;4495;p83"/>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96" name="Google Shape;4496;p83"/>
              <p:cNvGrpSpPr/>
              <p:nvPr/>
            </p:nvGrpSpPr>
            <p:grpSpPr>
              <a:xfrm>
                <a:off x="4579164" y="3203653"/>
                <a:ext cx="1244833" cy="1020397"/>
                <a:chOff x="4579164" y="3203653"/>
                <a:chExt cx="1244833" cy="1020397"/>
              </a:xfrm>
            </p:grpSpPr>
            <p:sp>
              <p:nvSpPr>
                <p:cNvPr id="4497" name="Google Shape;4497;p83"/>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83"/>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99" name="Google Shape;4499;p83"/>
                <p:cNvGrpSpPr/>
                <p:nvPr/>
              </p:nvGrpSpPr>
              <p:grpSpPr>
                <a:xfrm>
                  <a:off x="4579164" y="3203653"/>
                  <a:ext cx="1244833" cy="1020397"/>
                  <a:chOff x="4579164" y="3203653"/>
                  <a:chExt cx="1244833" cy="1020397"/>
                </a:xfrm>
              </p:grpSpPr>
              <p:sp>
                <p:nvSpPr>
                  <p:cNvPr id="4500" name="Google Shape;4500;p83"/>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83"/>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02" name="Google Shape;4502;p83"/>
                  <p:cNvGrpSpPr/>
                  <p:nvPr/>
                </p:nvGrpSpPr>
                <p:grpSpPr>
                  <a:xfrm>
                    <a:off x="4579164" y="3203653"/>
                    <a:ext cx="1244833" cy="1020397"/>
                    <a:chOff x="4579164" y="3203653"/>
                    <a:chExt cx="1244833" cy="1020397"/>
                  </a:xfrm>
                </p:grpSpPr>
                <p:sp>
                  <p:nvSpPr>
                    <p:cNvPr id="4503" name="Google Shape;4503;p83"/>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83"/>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83"/>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83"/>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83"/>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83"/>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83"/>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83"/>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11" name="Google Shape;4511;p83"/>
                    <p:cNvGrpSpPr/>
                    <p:nvPr/>
                  </p:nvGrpSpPr>
                  <p:grpSpPr>
                    <a:xfrm>
                      <a:off x="4579164" y="3203653"/>
                      <a:ext cx="1244833" cy="1020397"/>
                      <a:chOff x="4579164" y="3203653"/>
                      <a:chExt cx="1244833" cy="1020397"/>
                    </a:xfrm>
                  </p:grpSpPr>
                  <p:sp>
                    <p:nvSpPr>
                      <p:cNvPr id="4512" name="Google Shape;4512;p83"/>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83"/>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83"/>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83"/>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83"/>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83"/>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83"/>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83"/>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83"/>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83"/>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83"/>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83"/>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83"/>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83"/>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6" name="Google Shape;4526;p83"/>
                      <p:cNvGrpSpPr/>
                      <p:nvPr/>
                    </p:nvGrpSpPr>
                    <p:grpSpPr>
                      <a:xfrm>
                        <a:off x="4579164" y="3203653"/>
                        <a:ext cx="1244833" cy="1020397"/>
                        <a:chOff x="4579164" y="3203653"/>
                        <a:chExt cx="1244833" cy="1020397"/>
                      </a:xfrm>
                    </p:grpSpPr>
                    <p:sp>
                      <p:nvSpPr>
                        <p:cNvPr id="4527" name="Google Shape;4527;p83"/>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83"/>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83"/>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83"/>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83"/>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83"/>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83"/>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83"/>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83"/>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83"/>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83"/>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83"/>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83"/>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83"/>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83"/>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83"/>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83"/>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83"/>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83"/>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83"/>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83"/>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83"/>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83"/>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83"/>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51" name="Google Shape;4551;p83"/>
                        <p:cNvGrpSpPr/>
                        <p:nvPr/>
                      </p:nvGrpSpPr>
                      <p:grpSpPr>
                        <a:xfrm>
                          <a:off x="4579164" y="3203653"/>
                          <a:ext cx="1244833" cy="1020397"/>
                          <a:chOff x="4579164" y="3203653"/>
                          <a:chExt cx="1244833" cy="1020397"/>
                        </a:xfrm>
                      </p:grpSpPr>
                      <p:sp>
                        <p:nvSpPr>
                          <p:cNvPr id="4552" name="Google Shape;4552;p83"/>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53" name="Google Shape;4553;p83"/>
                          <p:cNvGrpSpPr/>
                          <p:nvPr/>
                        </p:nvGrpSpPr>
                        <p:grpSpPr>
                          <a:xfrm>
                            <a:off x="4579164" y="3203653"/>
                            <a:ext cx="1244833" cy="1020397"/>
                            <a:chOff x="4579164" y="3203653"/>
                            <a:chExt cx="1244833" cy="1020397"/>
                          </a:xfrm>
                        </p:grpSpPr>
                        <p:sp>
                          <p:nvSpPr>
                            <p:cNvPr id="4554" name="Google Shape;4554;p83"/>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83"/>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83"/>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83"/>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83"/>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83"/>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83"/>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61" name="Google Shape;4561;p83"/>
                            <p:cNvGrpSpPr/>
                            <p:nvPr/>
                          </p:nvGrpSpPr>
                          <p:grpSpPr>
                            <a:xfrm>
                              <a:off x="4579164" y="3203653"/>
                              <a:ext cx="1244833" cy="1020397"/>
                              <a:chOff x="4579164" y="3203653"/>
                              <a:chExt cx="1244833" cy="1020397"/>
                            </a:xfrm>
                          </p:grpSpPr>
                          <p:sp>
                            <p:nvSpPr>
                              <p:cNvPr id="4562" name="Google Shape;4562;p83"/>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83"/>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83"/>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83"/>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83"/>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83"/>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83"/>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83"/>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83"/>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83"/>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83"/>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83"/>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83"/>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75" name="Google Shape;4575;p83"/>
                              <p:cNvGrpSpPr/>
                              <p:nvPr/>
                            </p:nvGrpSpPr>
                            <p:grpSpPr>
                              <a:xfrm>
                                <a:off x="4579164" y="3203653"/>
                                <a:ext cx="1244833" cy="1020397"/>
                                <a:chOff x="4579164" y="3203653"/>
                                <a:chExt cx="1244833" cy="1020397"/>
                              </a:xfrm>
                            </p:grpSpPr>
                            <p:sp>
                              <p:nvSpPr>
                                <p:cNvPr id="4576" name="Google Shape;4576;p83"/>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83"/>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83"/>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83"/>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83"/>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83"/>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83"/>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83" name="Google Shape;4583;p83"/>
                                <p:cNvGrpSpPr/>
                                <p:nvPr/>
                              </p:nvGrpSpPr>
                              <p:grpSpPr>
                                <a:xfrm>
                                  <a:off x="4579164" y="3203653"/>
                                  <a:ext cx="1244833" cy="1020397"/>
                                  <a:chOff x="4579164" y="3203653"/>
                                  <a:chExt cx="1244833" cy="1020397"/>
                                </a:xfrm>
                              </p:grpSpPr>
                              <p:sp>
                                <p:nvSpPr>
                                  <p:cNvPr id="4584" name="Google Shape;4584;p83"/>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83"/>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83"/>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83"/>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83"/>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89" name="Google Shape;4589;p83"/>
                                  <p:cNvGrpSpPr/>
                                  <p:nvPr/>
                                </p:nvGrpSpPr>
                                <p:grpSpPr>
                                  <a:xfrm>
                                    <a:off x="4579164" y="3203653"/>
                                    <a:ext cx="1244833" cy="1020397"/>
                                    <a:chOff x="4579164" y="3203653"/>
                                    <a:chExt cx="1244833" cy="1020397"/>
                                  </a:xfrm>
                                </p:grpSpPr>
                                <p:sp>
                                  <p:nvSpPr>
                                    <p:cNvPr id="4590" name="Google Shape;4590;p83"/>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83"/>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83"/>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83"/>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4594" name="Google Shape;4594;p83"/>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83"/>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83"/>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597" name="Google Shape;4597;p83"/>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598" name="Google Shape;4598;p83"/>
              <p:cNvGrpSpPr/>
              <p:nvPr/>
            </p:nvGrpSpPr>
            <p:grpSpPr>
              <a:xfrm>
                <a:off x="4595437" y="3598775"/>
                <a:ext cx="37776" cy="32451"/>
                <a:chOff x="4595437" y="3598775"/>
                <a:chExt cx="37776" cy="32451"/>
              </a:xfrm>
            </p:grpSpPr>
            <p:sp>
              <p:nvSpPr>
                <p:cNvPr id="4599" name="Google Shape;4599;p83"/>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83"/>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1" name="Google Shape;4601;p83"/>
              <p:cNvGrpSpPr/>
              <p:nvPr/>
            </p:nvGrpSpPr>
            <p:grpSpPr>
              <a:xfrm>
                <a:off x="4641864" y="3524443"/>
                <a:ext cx="37776" cy="32380"/>
                <a:chOff x="4641864" y="3524443"/>
                <a:chExt cx="37776" cy="32380"/>
              </a:xfrm>
            </p:grpSpPr>
            <p:sp>
              <p:nvSpPr>
                <p:cNvPr id="4602" name="Google Shape;4602;p83"/>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83"/>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4" name="Google Shape;4604;p83"/>
              <p:cNvGrpSpPr/>
              <p:nvPr/>
            </p:nvGrpSpPr>
            <p:grpSpPr>
              <a:xfrm>
                <a:off x="4648431" y="3893901"/>
                <a:ext cx="37776" cy="32357"/>
                <a:chOff x="4648431" y="3893901"/>
                <a:chExt cx="37776" cy="32357"/>
              </a:xfrm>
            </p:grpSpPr>
            <p:sp>
              <p:nvSpPr>
                <p:cNvPr id="4605" name="Google Shape;4605;p83"/>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83"/>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7" name="Google Shape;4607;p83"/>
              <p:cNvGrpSpPr/>
              <p:nvPr/>
            </p:nvGrpSpPr>
            <p:grpSpPr>
              <a:xfrm>
                <a:off x="4567752" y="3722908"/>
                <a:ext cx="37870" cy="32380"/>
                <a:chOff x="4567752" y="3722908"/>
                <a:chExt cx="37870" cy="32380"/>
              </a:xfrm>
            </p:grpSpPr>
            <p:sp>
              <p:nvSpPr>
                <p:cNvPr id="4608" name="Google Shape;4608;p83"/>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83"/>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0" name="Google Shape;4610;p83"/>
              <p:cNvGrpSpPr/>
              <p:nvPr/>
            </p:nvGrpSpPr>
            <p:grpSpPr>
              <a:xfrm>
                <a:off x="4617506" y="3652052"/>
                <a:ext cx="37783" cy="32357"/>
                <a:chOff x="4617506" y="3652052"/>
                <a:chExt cx="37783" cy="32357"/>
              </a:xfrm>
            </p:grpSpPr>
            <p:sp>
              <p:nvSpPr>
                <p:cNvPr id="4611" name="Google Shape;4611;p83"/>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83"/>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3" name="Google Shape;4613;p83"/>
              <p:cNvGrpSpPr/>
              <p:nvPr/>
            </p:nvGrpSpPr>
            <p:grpSpPr>
              <a:xfrm>
                <a:off x="4739005" y="3554149"/>
                <a:ext cx="37870" cy="32357"/>
                <a:chOff x="4739005" y="3554149"/>
                <a:chExt cx="37870" cy="32357"/>
              </a:xfrm>
            </p:grpSpPr>
            <p:sp>
              <p:nvSpPr>
                <p:cNvPr id="4614" name="Google Shape;4614;p83"/>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83"/>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6" name="Google Shape;4616;p83"/>
              <p:cNvGrpSpPr/>
              <p:nvPr/>
            </p:nvGrpSpPr>
            <p:grpSpPr>
              <a:xfrm>
                <a:off x="4806557" y="3630258"/>
                <a:ext cx="37776" cy="32364"/>
                <a:chOff x="4806557" y="3630258"/>
                <a:chExt cx="37776" cy="32364"/>
              </a:xfrm>
            </p:grpSpPr>
            <p:sp>
              <p:nvSpPr>
                <p:cNvPr id="4617" name="Google Shape;4617;p83"/>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83"/>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9" name="Google Shape;4619;p83"/>
              <p:cNvGrpSpPr/>
              <p:nvPr/>
            </p:nvGrpSpPr>
            <p:grpSpPr>
              <a:xfrm>
                <a:off x="4737007" y="4004357"/>
                <a:ext cx="37870" cy="32357"/>
                <a:chOff x="4737007" y="4004357"/>
                <a:chExt cx="37870" cy="32357"/>
              </a:xfrm>
            </p:grpSpPr>
            <p:sp>
              <p:nvSpPr>
                <p:cNvPr id="4620" name="Google Shape;4620;p83"/>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83"/>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2" name="Google Shape;4622;p83"/>
              <p:cNvGrpSpPr/>
              <p:nvPr/>
            </p:nvGrpSpPr>
            <p:grpSpPr>
              <a:xfrm>
                <a:off x="4773634" y="4208627"/>
                <a:ext cx="37776" cy="32357"/>
                <a:chOff x="4773634" y="4208627"/>
                <a:chExt cx="37776" cy="32357"/>
              </a:xfrm>
            </p:grpSpPr>
            <p:sp>
              <p:nvSpPr>
                <p:cNvPr id="4623" name="Google Shape;4623;p83"/>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83"/>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5" name="Google Shape;4625;p83"/>
              <p:cNvGrpSpPr/>
              <p:nvPr/>
            </p:nvGrpSpPr>
            <p:grpSpPr>
              <a:xfrm>
                <a:off x="4888282" y="4074764"/>
                <a:ext cx="37776" cy="32451"/>
                <a:chOff x="4888282" y="4074764"/>
                <a:chExt cx="37776" cy="32451"/>
              </a:xfrm>
            </p:grpSpPr>
            <p:sp>
              <p:nvSpPr>
                <p:cNvPr id="4626" name="Google Shape;4626;p83"/>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83"/>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8" name="Google Shape;4628;p83"/>
              <p:cNvGrpSpPr/>
              <p:nvPr/>
            </p:nvGrpSpPr>
            <p:grpSpPr>
              <a:xfrm>
                <a:off x="4901315" y="3804271"/>
                <a:ext cx="37776" cy="32364"/>
                <a:chOff x="4901315" y="3804271"/>
                <a:chExt cx="37776" cy="32364"/>
              </a:xfrm>
            </p:grpSpPr>
            <p:sp>
              <p:nvSpPr>
                <p:cNvPr id="4629" name="Google Shape;4629;p83"/>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83"/>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1" name="Google Shape;4631;p83"/>
              <p:cNvGrpSpPr/>
              <p:nvPr/>
            </p:nvGrpSpPr>
            <p:grpSpPr>
              <a:xfrm>
                <a:off x="4866394" y="3715035"/>
                <a:ext cx="37846" cy="32357"/>
                <a:chOff x="4866394" y="3715035"/>
                <a:chExt cx="37846" cy="32357"/>
              </a:xfrm>
            </p:grpSpPr>
            <p:sp>
              <p:nvSpPr>
                <p:cNvPr id="4632" name="Google Shape;4632;p83"/>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83"/>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4" name="Google Shape;4634;p83"/>
              <p:cNvGrpSpPr/>
              <p:nvPr/>
            </p:nvGrpSpPr>
            <p:grpSpPr>
              <a:xfrm>
                <a:off x="4979233" y="3839798"/>
                <a:ext cx="37878" cy="32420"/>
                <a:chOff x="4979233" y="3839798"/>
                <a:chExt cx="37878" cy="32420"/>
              </a:xfrm>
            </p:grpSpPr>
            <p:sp>
              <p:nvSpPr>
                <p:cNvPr id="4635" name="Google Shape;4635;p83"/>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83"/>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7" name="Google Shape;4637;p83"/>
              <p:cNvGrpSpPr/>
              <p:nvPr/>
            </p:nvGrpSpPr>
            <p:grpSpPr>
              <a:xfrm>
                <a:off x="4790662" y="3679147"/>
                <a:ext cx="37783" cy="32380"/>
                <a:chOff x="4790662" y="3679147"/>
                <a:chExt cx="37783" cy="32380"/>
              </a:xfrm>
            </p:grpSpPr>
            <p:sp>
              <p:nvSpPr>
                <p:cNvPr id="4638" name="Google Shape;4638;p83"/>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83"/>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0" name="Google Shape;4640;p83"/>
              <p:cNvGrpSpPr/>
              <p:nvPr/>
            </p:nvGrpSpPr>
            <p:grpSpPr>
              <a:xfrm>
                <a:off x="4857263" y="3557861"/>
                <a:ext cx="37776" cy="32357"/>
                <a:chOff x="4857263" y="3557861"/>
                <a:chExt cx="37776" cy="32357"/>
              </a:xfrm>
            </p:grpSpPr>
            <p:sp>
              <p:nvSpPr>
                <p:cNvPr id="4641" name="Google Shape;4641;p83"/>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83"/>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3" name="Google Shape;4643;p83"/>
              <p:cNvGrpSpPr/>
              <p:nvPr/>
            </p:nvGrpSpPr>
            <p:grpSpPr>
              <a:xfrm>
                <a:off x="4883902" y="3648033"/>
                <a:ext cx="37783" cy="32380"/>
                <a:chOff x="4883902" y="3648033"/>
                <a:chExt cx="37783" cy="32380"/>
              </a:xfrm>
            </p:grpSpPr>
            <p:sp>
              <p:nvSpPr>
                <p:cNvPr id="4644" name="Google Shape;4644;p83"/>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83"/>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6" name="Google Shape;4646;p83"/>
              <p:cNvGrpSpPr/>
              <p:nvPr/>
            </p:nvGrpSpPr>
            <p:grpSpPr>
              <a:xfrm>
                <a:off x="4907780" y="3347220"/>
                <a:ext cx="37878" cy="32357"/>
                <a:chOff x="4907780" y="3347220"/>
                <a:chExt cx="37878" cy="32357"/>
              </a:xfrm>
            </p:grpSpPr>
            <p:sp>
              <p:nvSpPr>
                <p:cNvPr id="4647" name="Google Shape;4647;p83"/>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83"/>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9" name="Google Shape;4649;p83"/>
              <p:cNvGrpSpPr/>
              <p:nvPr/>
            </p:nvGrpSpPr>
            <p:grpSpPr>
              <a:xfrm>
                <a:off x="5065048" y="3738150"/>
                <a:ext cx="37783" cy="32364"/>
                <a:chOff x="5065048" y="3738150"/>
                <a:chExt cx="37783" cy="32364"/>
              </a:xfrm>
            </p:grpSpPr>
            <p:sp>
              <p:nvSpPr>
                <p:cNvPr id="4650" name="Google Shape;4650;p83"/>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83"/>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2" name="Google Shape;4652;p83"/>
              <p:cNvGrpSpPr/>
              <p:nvPr/>
            </p:nvGrpSpPr>
            <p:grpSpPr>
              <a:xfrm>
                <a:off x="5071616" y="3284615"/>
                <a:ext cx="37783" cy="32357"/>
                <a:chOff x="5071616" y="3284615"/>
                <a:chExt cx="37783" cy="32357"/>
              </a:xfrm>
            </p:grpSpPr>
            <p:sp>
              <p:nvSpPr>
                <p:cNvPr id="4653" name="Google Shape;4653;p83"/>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83"/>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5" name="Google Shape;4655;p83"/>
              <p:cNvGrpSpPr/>
              <p:nvPr/>
            </p:nvGrpSpPr>
            <p:grpSpPr>
              <a:xfrm>
                <a:off x="5389291" y="3759921"/>
                <a:ext cx="37783" cy="32380"/>
                <a:chOff x="5389291" y="3759921"/>
                <a:chExt cx="37783" cy="32380"/>
              </a:xfrm>
            </p:grpSpPr>
            <p:sp>
              <p:nvSpPr>
                <p:cNvPr id="4656" name="Google Shape;4656;p83"/>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83"/>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8" name="Google Shape;4658;p83"/>
              <p:cNvGrpSpPr/>
              <p:nvPr/>
            </p:nvGrpSpPr>
            <p:grpSpPr>
              <a:xfrm>
                <a:off x="5431534" y="3632932"/>
                <a:ext cx="37878" cy="32451"/>
                <a:chOff x="5431534" y="3632932"/>
                <a:chExt cx="37878" cy="32451"/>
              </a:xfrm>
            </p:grpSpPr>
            <p:sp>
              <p:nvSpPr>
                <p:cNvPr id="4659" name="Google Shape;4659;p83"/>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83"/>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1" name="Google Shape;4661;p83"/>
              <p:cNvGrpSpPr/>
              <p:nvPr/>
            </p:nvGrpSpPr>
            <p:grpSpPr>
              <a:xfrm>
                <a:off x="5540755" y="3544829"/>
                <a:ext cx="37783" cy="32357"/>
                <a:chOff x="5540755" y="3544829"/>
                <a:chExt cx="37783" cy="32357"/>
              </a:xfrm>
            </p:grpSpPr>
            <p:sp>
              <p:nvSpPr>
                <p:cNvPr id="4662" name="Google Shape;4662;p83"/>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83"/>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4" name="Google Shape;4664;p83"/>
              <p:cNvGrpSpPr/>
              <p:nvPr/>
            </p:nvGrpSpPr>
            <p:grpSpPr>
              <a:xfrm>
                <a:off x="5579293" y="3412107"/>
                <a:ext cx="37776" cy="32357"/>
                <a:chOff x="5579293" y="3412107"/>
                <a:chExt cx="37776" cy="32357"/>
              </a:xfrm>
            </p:grpSpPr>
            <p:sp>
              <p:nvSpPr>
                <p:cNvPr id="4665" name="Google Shape;4665;p83"/>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83"/>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7" name="Google Shape;4667;p83"/>
              <p:cNvGrpSpPr/>
              <p:nvPr/>
            </p:nvGrpSpPr>
            <p:grpSpPr>
              <a:xfrm>
                <a:off x="5801346" y="3284615"/>
                <a:ext cx="37783" cy="32357"/>
                <a:chOff x="5801346" y="3284615"/>
                <a:chExt cx="37783" cy="32357"/>
              </a:xfrm>
            </p:grpSpPr>
            <p:sp>
              <p:nvSpPr>
                <p:cNvPr id="4668" name="Google Shape;4668;p83"/>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83"/>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0" name="Google Shape;4670;p83"/>
              <p:cNvGrpSpPr/>
              <p:nvPr/>
            </p:nvGrpSpPr>
            <p:grpSpPr>
              <a:xfrm>
                <a:off x="5763578" y="3399067"/>
                <a:ext cx="37776" cy="32364"/>
                <a:chOff x="5763578" y="3399067"/>
                <a:chExt cx="37776" cy="32364"/>
              </a:xfrm>
            </p:grpSpPr>
            <p:sp>
              <p:nvSpPr>
                <p:cNvPr id="4671" name="Google Shape;4671;p83"/>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83"/>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3" name="Google Shape;4673;p83"/>
              <p:cNvGrpSpPr/>
              <p:nvPr/>
            </p:nvGrpSpPr>
            <p:grpSpPr>
              <a:xfrm>
                <a:off x="5395858" y="3230952"/>
                <a:ext cx="37776" cy="32364"/>
                <a:chOff x="5395858" y="3230952"/>
                <a:chExt cx="37776" cy="32364"/>
              </a:xfrm>
            </p:grpSpPr>
            <p:sp>
              <p:nvSpPr>
                <p:cNvPr id="4674" name="Google Shape;4674;p83"/>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83"/>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6" name="Google Shape;4676;p83"/>
              <p:cNvGrpSpPr/>
              <p:nvPr/>
            </p:nvGrpSpPr>
            <p:grpSpPr>
              <a:xfrm>
                <a:off x="5264088" y="3188237"/>
                <a:ext cx="37776" cy="32357"/>
                <a:chOff x="5264088" y="3188237"/>
                <a:chExt cx="37776" cy="32357"/>
              </a:xfrm>
            </p:grpSpPr>
            <p:sp>
              <p:nvSpPr>
                <p:cNvPr id="4677" name="Google Shape;4677;p83"/>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83"/>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9" name="Google Shape;4679;p83"/>
              <p:cNvGrpSpPr/>
              <p:nvPr/>
            </p:nvGrpSpPr>
            <p:grpSpPr>
              <a:xfrm>
                <a:off x="5585758" y="3237425"/>
                <a:ext cx="37878" cy="32357"/>
                <a:chOff x="5585758" y="3237425"/>
                <a:chExt cx="37878" cy="32357"/>
              </a:xfrm>
            </p:grpSpPr>
            <p:sp>
              <p:nvSpPr>
                <p:cNvPr id="4680" name="Google Shape;4680;p83"/>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83"/>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2" name="Google Shape;4682;p83"/>
              <p:cNvGrpSpPr/>
              <p:nvPr/>
            </p:nvGrpSpPr>
            <p:grpSpPr>
              <a:xfrm>
                <a:off x="4874196" y="3291088"/>
                <a:ext cx="37878" cy="32451"/>
                <a:chOff x="4874196" y="3291088"/>
                <a:chExt cx="37878" cy="32451"/>
              </a:xfrm>
            </p:grpSpPr>
            <p:sp>
              <p:nvSpPr>
                <p:cNvPr id="4683" name="Google Shape;4683;p83"/>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83"/>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5" name="Google Shape;4685;p83"/>
              <p:cNvGrpSpPr/>
              <p:nvPr/>
            </p:nvGrpSpPr>
            <p:grpSpPr>
              <a:xfrm>
                <a:off x="5197770" y="3785466"/>
                <a:ext cx="37783" cy="32427"/>
                <a:chOff x="5197770" y="3785466"/>
                <a:chExt cx="37783" cy="32427"/>
              </a:xfrm>
            </p:grpSpPr>
            <p:sp>
              <p:nvSpPr>
                <p:cNvPr id="4686" name="Google Shape;4686;p83"/>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83"/>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8" name="Google Shape;4688;p83"/>
              <p:cNvGrpSpPr/>
              <p:nvPr/>
            </p:nvGrpSpPr>
            <p:grpSpPr>
              <a:xfrm>
                <a:off x="5177699" y="3492117"/>
                <a:ext cx="37776" cy="32357"/>
                <a:chOff x="5177699" y="3492117"/>
                <a:chExt cx="37776" cy="32357"/>
              </a:xfrm>
            </p:grpSpPr>
            <p:sp>
              <p:nvSpPr>
                <p:cNvPr id="4689" name="Google Shape;4689;p83"/>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83"/>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1" name="Google Shape;4691;p83"/>
              <p:cNvGrpSpPr/>
              <p:nvPr/>
            </p:nvGrpSpPr>
            <p:grpSpPr>
              <a:xfrm>
                <a:off x="5349431" y="3622346"/>
                <a:ext cx="37870" cy="32380"/>
                <a:chOff x="5349431" y="3622346"/>
                <a:chExt cx="37870" cy="32380"/>
              </a:xfrm>
            </p:grpSpPr>
            <p:sp>
              <p:nvSpPr>
                <p:cNvPr id="4692" name="Google Shape;4692;p83"/>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83"/>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4" name="Google Shape;4694;p83"/>
              <p:cNvGrpSpPr/>
              <p:nvPr/>
            </p:nvGrpSpPr>
            <p:grpSpPr>
              <a:xfrm>
                <a:off x="5068855" y="3563980"/>
                <a:ext cx="53954" cy="46223"/>
                <a:chOff x="5068855" y="3563980"/>
                <a:chExt cx="53954" cy="46223"/>
              </a:xfrm>
            </p:grpSpPr>
            <p:sp>
              <p:nvSpPr>
                <p:cNvPr id="4695" name="Google Shape;4695;p83"/>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83"/>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7" name="Google Shape;4697;p83"/>
              <p:cNvGrpSpPr/>
              <p:nvPr/>
            </p:nvGrpSpPr>
            <p:grpSpPr>
              <a:xfrm>
                <a:off x="5037654" y="3392507"/>
                <a:ext cx="37870" cy="32451"/>
                <a:chOff x="5037654" y="3392507"/>
                <a:chExt cx="37870" cy="32451"/>
              </a:xfrm>
            </p:grpSpPr>
            <p:sp>
              <p:nvSpPr>
                <p:cNvPr id="4698" name="Google Shape;4698;p83"/>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83"/>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0" name="Google Shape;4700;p83"/>
              <p:cNvGrpSpPr/>
              <p:nvPr/>
            </p:nvGrpSpPr>
            <p:grpSpPr>
              <a:xfrm>
                <a:off x="5456560" y="3368629"/>
                <a:ext cx="37870" cy="32451"/>
                <a:chOff x="5456560" y="3368629"/>
                <a:chExt cx="37870" cy="32451"/>
              </a:xfrm>
            </p:grpSpPr>
            <p:sp>
              <p:nvSpPr>
                <p:cNvPr id="4701" name="Google Shape;4701;p83"/>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83"/>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3" name="Google Shape;4703;p83"/>
              <p:cNvGrpSpPr/>
              <p:nvPr/>
            </p:nvGrpSpPr>
            <p:grpSpPr>
              <a:xfrm>
                <a:off x="4755749" y="3501516"/>
                <a:ext cx="46246" cy="39608"/>
                <a:chOff x="4755749" y="3501516"/>
                <a:chExt cx="46246" cy="39608"/>
              </a:xfrm>
            </p:grpSpPr>
            <p:sp>
              <p:nvSpPr>
                <p:cNvPr id="4704" name="Google Shape;4704;p83"/>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83"/>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6" name="Google Shape;4706;p83"/>
              <p:cNvGrpSpPr/>
              <p:nvPr/>
            </p:nvGrpSpPr>
            <p:grpSpPr>
              <a:xfrm>
                <a:off x="4681346" y="3485582"/>
                <a:ext cx="37783" cy="32427"/>
                <a:chOff x="4681346" y="3485582"/>
                <a:chExt cx="37783" cy="32427"/>
              </a:xfrm>
            </p:grpSpPr>
            <p:sp>
              <p:nvSpPr>
                <p:cNvPr id="4707" name="Google Shape;4707;p83"/>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83"/>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9" name="Google Shape;4709;p83"/>
              <p:cNvGrpSpPr/>
              <p:nvPr/>
            </p:nvGrpSpPr>
            <p:grpSpPr>
              <a:xfrm>
                <a:off x="4767067" y="3291088"/>
                <a:ext cx="37878" cy="32451"/>
                <a:chOff x="4767067" y="3291088"/>
                <a:chExt cx="37878" cy="32451"/>
              </a:xfrm>
            </p:grpSpPr>
            <p:sp>
              <p:nvSpPr>
                <p:cNvPr id="4710" name="Google Shape;4710;p83"/>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83"/>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2" name="Google Shape;4712;p83"/>
              <p:cNvGrpSpPr/>
              <p:nvPr/>
            </p:nvGrpSpPr>
            <p:grpSpPr>
              <a:xfrm>
                <a:off x="4687819" y="3405539"/>
                <a:ext cx="37776" cy="32451"/>
                <a:chOff x="4687819" y="3405539"/>
                <a:chExt cx="37776" cy="32451"/>
              </a:xfrm>
            </p:grpSpPr>
            <p:sp>
              <p:nvSpPr>
                <p:cNvPr id="4713" name="Google Shape;4713;p83"/>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83"/>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5" name="Google Shape;4715;p83"/>
              <p:cNvGrpSpPr/>
              <p:nvPr/>
            </p:nvGrpSpPr>
            <p:grpSpPr>
              <a:xfrm>
                <a:off x="4923101" y="3444809"/>
                <a:ext cx="52813" cy="45318"/>
                <a:chOff x="4923101" y="3444809"/>
                <a:chExt cx="52813" cy="45318"/>
              </a:xfrm>
            </p:grpSpPr>
            <p:sp>
              <p:nvSpPr>
                <p:cNvPr id="4716" name="Google Shape;4716;p83"/>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83"/>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8" name="Google Shape;4718;p83"/>
              <p:cNvGrpSpPr/>
              <p:nvPr/>
            </p:nvGrpSpPr>
            <p:grpSpPr>
              <a:xfrm>
                <a:off x="4846040" y="3654750"/>
                <a:ext cx="31405" cy="26993"/>
                <a:chOff x="4846040" y="3654750"/>
                <a:chExt cx="31405" cy="26993"/>
              </a:xfrm>
            </p:grpSpPr>
            <p:sp>
              <p:nvSpPr>
                <p:cNvPr id="4719" name="Google Shape;4719;p83"/>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83"/>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1" name="Google Shape;4721;p83"/>
              <p:cNvGrpSpPr/>
              <p:nvPr/>
            </p:nvGrpSpPr>
            <p:grpSpPr>
              <a:xfrm>
                <a:off x="4925673" y="3691700"/>
                <a:ext cx="40253" cy="34472"/>
                <a:chOff x="4925673" y="3691700"/>
                <a:chExt cx="40253" cy="34472"/>
              </a:xfrm>
            </p:grpSpPr>
            <p:sp>
              <p:nvSpPr>
                <p:cNvPr id="4722" name="Google Shape;4722;p83"/>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83"/>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4" name="Google Shape;4724;p83"/>
              <p:cNvGrpSpPr/>
              <p:nvPr/>
            </p:nvGrpSpPr>
            <p:grpSpPr>
              <a:xfrm>
                <a:off x="4894653" y="3740848"/>
                <a:ext cx="31405" cy="26906"/>
                <a:chOff x="4894653" y="3740848"/>
                <a:chExt cx="31405" cy="26906"/>
              </a:xfrm>
            </p:grpSpPr>
            <p:sp>
              <p:nvSpPr>
                <p:cNvPr id="4725" name="Google Shape;4725;p83"/>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83"/>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7" name="Google Shape;4727;p83"/>
              <p:cNvGrpSpPr/>
              <p:nvPr/>
            </p:nvGrpSpPr>
            <p:grpSpPr>
              <a:xfrm>
                <a:off x="4962300" y="3696348"/>
                <a:ext cx="38255" cy="32773"/>
                <a:chOff x="4962300" y="3696348"/>
                <a:chExt cx="38255" cy="32773"/>
              </a:xfrm>
            </p:grpSpPr>
            <p:sp>
              <p:nvSpPr>
                <p:cNvPr id="4728" name="Google Shape;4728;p83"/>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83"/>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0" name="Google Shape;4730;p83"/>
              <p:cNvGrpSpPr/>
              <p:nvPr/>
            </p:nvGrpSpPr>
            <p:grpSpPr>
              <a:xfrm>
                <a:off x="4980185" y="3743349"/>
                <a:ext cx="31499" cy="26969"/>
                <a:chOff x="4980185" y="3743349"/>
                <a:chExt cx="31499" cy="26969"/>
              </a:xfrm>
            </p:grpSpPr>
            <p:sp>
              <p:nvSpPr>
                <p:cNvPr id="4731" name="Google Shape;4731;p83"/>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83"/>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3" name="Google Shape;4733;p83"/>
              <p:cNvGrpSpPr/>
              <p:nvPr/>
            </p:nvGrpSpPr>
            <p:grpSpPr>
              <a:xfrm>
                <a:off x="5013768" y="3734312"/>
                <a:ext cx="31499" cy="26969"/>
                <a:chOff x="5013768" y="3734312"/>
                <a:chExt cx="31499" cy="26969"/>
              </a:xfrm>
            </p:grpSpPr>
            <p:sp>
              <p:nvSpPr>
                <p:cNvPr id="4734" name="Google Shape;4734;p83"/>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83"/>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6" name="Google Shape;4736;p83"/>
              <p:cNvGrpSpPr/>
              <p:nvPr/>
            </p:nvGrpSpPr>
            <p:grpSpPr>
              <a:xfrm>
                <a:off x="5036703" y="3764545"/>
                <a:ext cx="31499" cy="26898"/>
                <a:chOff x="5036703" y="3764545"/>
                <a:chExt cx="31499" cy="26898"/>
              </a:xfrm>
            </p:grpSpPr>
            <p:sp>
              <p:nvSpPr>
                <p:cNvPr id="4737" name="Google Shape;4737;p83"/>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83"/>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9" name="Google Shape;4739;p83"/>
              <p:cNvGrpSpPr/>
              <p:nvPr/>
            </p:nvGrpSpPr>
            <p:grpSpPr>
              <a:xfrm>
                <a:off x="4953546" y="3768352"/>
                <a:ext cx="31405" cy="26898"/>
                <a:chOff x="4953546" y="3768352"/>
                <a:chExt cx="31405" cy="26898"/>
              </a:xfrm>
            </p:grpSpPr>
            <p:sp>
              <p:nvSpPr>
                <p:cNvPr id="4740" name="Google Shape;4740;p83"/>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83"/>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2" name="Google Shape;4742;p83"/>
              <p:cNvGrpSpPr/>
              <p:nvPr/>
            </p:nvGrpSpPr>
            <p:grpSpPr>
              <a:xfrm>
                <a:off x="4964770" y="3814016"/>
                <a:ext cx="31499" cy="26993"/>
                <a:chOff x="4964770" y="3814016"/>
                <a:chExt cx="31499" cy="26993"/>
              </a:xfrm>
            </p:grpSpPr>
            <p:sp>
              <p:nvSpPr>
                <p:cNvPr id="4743" name="Google Shape;4743;p83"/>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83"/>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5" name="Google Shape;4745;p83"/>
              <p:cNvGrpSpPr/>
              <p:nvPr/>
            </p:nvGrpSpPr>
            <p:grpSpPr>
              <a:xfrm>
                <a:off x="4923290" y="3800504"/>
                <a:ext cx="31468" cy="26898"/>
                <a:chOff x="4923290" y="3800504"/>
                <a:chExt cx="31468" cy="26898"/>
              </a:xfrm>
            </p:grpSpPr>
            <p:sp>
              <p:nvSpPr>
                <p:cNvPr id="4746" name="Google Shape;4746;p83"/>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83"/>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8" name="Google Shape;4748;p83"/>
              <p:cNvGrpSpPr/>
              <p:nvPr/>
            </p:nvGrpSpPr>
            <p:grpSpPr>
              <a:xfrm>
                <a:off x="5108534" y="3650943"/>
                <a:ext cx="31405" cy="26993"/>
                <a:chOff x="5108534" y="3650943"/>
                <a:chExt cx="31405" cy="26993"/>
              </a:xfrm>
            </p:grpSpPr>
            <p:sp>
              <p:nvSpPr>
                <p:cNvPr id="4749" name="Google Shape;4749;p83"/>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83"/>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1" name="Google Shape;4751;p83"/>
              <p:cNvGrpSpPr/>
              <p:nvPr/>
            </p:nvGrpSpPr>
            <p:grpSpPr>
              <a:xfrm>
                <a:off x="5119380" y="3760739"/>
                <a:ext cx="31499" cy="26993"/>
                <a:chOff x="5119380" y="3760739"/>
                <a:chExt cx="31499" cy="26993"/>
              </a:xfrm>
            </p:grpSpPr>
            <p:sp>
              <p:nvSpPr>
                <p:cNvPr id="4752" name="Google Shape;4752;p83"/>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83"/>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4" name="Google Shape;4754;p83"/>
              <p:cNvGrpSpPr/>
              <p:nvPr/>
            </p:nvGrpSpPr>
            <p:grpSpPr>
              <a:xfrm>
                <a:off x="5119380" y="3788235"/>
                <a:ext cx="31499" cy="26993"/>
                <a:chOff x="5119380" y="3788235"/>
                <a:chExt cx="31499" cy="26993"/>
              </a:xfrm>
            </p:grpSpPr>
            <p:sp>
              <p:nvSpPr>
                <p:cNvPr id="4755" name="Google Shape;4755;p83"/>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83"/>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7" name="Google Shape;4757;p83"/>
              <p:cNvGrpSpPr/>
              <p:nvPr/>
            </p:nvGrpSpPr>
            <p:grpSpPr>
              <a:xfrm>
                <a:off x="5158005" y="3875284"/>
                <a:ext cx="31405" cy="27001"/>
                <a:chOff x="5158005" y="3875284"/>
                <a:chExt cx="31405" cy="27001"/>
              </a:xfrm>
            </p:grpSpPr>
            <p:sp>
              <p:nvSpPr>
                <p:cNvPr id="4758" name="Google Shape;4758;p83"/>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83"/>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0" name="Google Shape;4760;p83"/>
              <p:cNvGrpSpPr/>
              <p:nvPr/>
            </p:nvGrpSpPr>
            <p:grpSpPr>
              <a:xfrm>
                <a:off x="5233163" y="3764545"/>
                <a:ext cx="31499" cy="26898"/>
                <a:chOff x="5233163" y="3764545"/>
                <a:chExt cx="31499" cy="26898"/>
              </a:xfrm>
            </p:grpSpPr>
            <p:sp>
              <p:nvSpPr>
                <p:cNvPr id="4761" name="Google Shape;4761;p83"/>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83"/>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3" name="Google Shape;4763;p83"/>
              <p:cNvGrpSpPr/>
              <p:nvPr/>
            </p:nvGrpSpPr>
            <p:grpSpPr>
              <a:xfrm>
                <a:off x="5276168" y="3805545"/>
                <a:ext cx="31499" cy="26906"/>
                <a:chOff x="5276168" y="3805545"/>
                <a:chExt cx="31499" cy="26906"/>
              </a:xfrm>
            </p:grpSpPr>
            <p:sp>
              <p:nvSpPr>
                <p:cNvPr id="4764" name="Google Shape;4764;p83"/>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83"/>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6" name="Google Shape;4766;p83"/>
              <p:cNvGrpSpPr/>
              <p:nvPr/>
            </p:nvGrpSpPr>
            <p:grpSpPr>
              <a:xfrm>
                <a:off x="5294053" y="3851933"/>
                <a:ext cx="31405" cy="26945"/>
                <a:chOff x="5294053" y="3851933"/>
                <a:chExt cx="31405" cy="26945"/>
              </a:xfrm>
            </p:grpSpPr>
            <p:sp>
              <p:nvSpPr>
                <p:cNvPr id="4767" name="Google Shape;4767;p83"/>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83"/>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9" name="Google Shape;4769;p83"/>
              <p:cNvGrpSpPr/>
              <p:nvPr/>
            </p:nvGrpSpPr>
            <p:grpSpPr>
              <a:xfrm>
                <a:off x="5341723" y="3851902"/>
                <a:ext cx="31405" cy="26977"/>
                <a:chOff x="5341723" y="3851902"/>
                <a:chExt cx="31405" cy="26977"/>
              </a:xfrm>
            </p:grpSpPr>
            <p:sp>
              <p:nvSpPr>
                <p:cNvPr id="4770" name="Google Shape;4770;p83"/>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83"/>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2" name="Google Shape;4772;p83"/>
              <p:cNvGrpSpPr/>
              <p:nvPr/>
            </p:nvGrpSpPr>
            <p:grpSpPr>
              <a:xfrm>
                <a:off x="5054871" y="3507855"/>
                <a:ext cx="31405" cy="26993"/>
                <a:chOff x="5054871" y="3507855"/>
                <a:chExt cx="31405" cy="26993"/>
              </a:xfrm>
            </p:grpSpPr>
            <p:sp>
              <p:nvSpPr>
                <p:cNvPr id="4773" name="Google Shape;4773;p83"/>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83"/>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5" name="Google Shape;4775;p83"/>
              <p:cNvGrpSpPr/>
              <p:nvPr/>
            </p:nvGrpSpPr>
            <p:grpSpPr>
              <a:xfrm>
                <a:off x="4876579" y="3675325"/>
                <a:ext cx="31405" cy="26969"/>
                <a:chOff x="4876579" y="3675325"/>
                <a:chExt cx="31405" cy="26969"/>
              </a:xfrm>
            </p:grpSpPr>
            <p:sp>
              <p:nvSpPr>
                <p:cNvPr id="4776" name="Google Shape;4776;p83"/>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83"/>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8" name="Google Shape;4778;p83"/>
              <p:cNvGrpSpPr/>
              <p:nvPr/>
            </p:nvGrpSpPr>
            <p:grpSpPr>
              <a:xfrm>
                <a:off x="4842233" y="3688333"/>
                <a:ext cx="31405" cy="26993"/>
                <a:chOff x="4842233" y="3688333"/>
                <a:chExt cx="31405" cy="26993"/>
              </a:xfrm>
            </p:grpSpPr>
            <p:sp>
              <p:nvSpPr>
                <p:cNvPr id="4779" name="Google Shape;4779;p83"/>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83"/>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1" name="Google Shape;4781;p83"/>
              <p:cNvGrpSpPr/>
              <p:nvPr/>
            </p:nvGrpSpPr>
            <p:grpSpPr>
              <a:xfrm>
                <a:off x="5187876" y="3608032"/>
                <a:ext cx="31405" cy="27001"/>
                <a:chOff x="5187876" y="3608032"/>
                <a:chExt cx="31405" cy="27001"/>
              </a:xfrm>
            </p:grpSpPr>
            <p:sp>
              <p:nvSpPr>
                <p:cNvPr id="4782" name="Google Shape;4782;p83"/>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83"/>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84" name="Google Shape;4784;p83"/>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83"/>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86" name="Google Shape;4786;p83"/>
              <p:cNvGrpSpPr/>
              <p:nvPr/>
            </p:nvGrpSpPr>
            <p:grpSpPr>
              <a:xfrm>
                <a:off x="5269224" y="3304167"/>
                <a:ext cx="40253" cy="34402"/>
                <a:chOff x="5269224" y="3304167"/>
                <a:chExt cx="40253" cy="34402"/>
              </a:xfrm>
            </p:grpSpPr>
            <p:sp>
              <p:nvSpPr>
                <p:cNvPr id="4787" name="Google Shape;4787;p83"/>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83"/>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9" name="Google Shape;4789;p83"/>
              <p:cNvGrpSpPr/>
              <p:nvPr/>
            </p:nvGrpSpPr>
            <p:grpSpPr>
              <a:xfrm>
                <a:off x="5327354" y="3476615"/>
                <a:ext cx="49864" cy="42723"/>
                <a:chOff x="5327354" y="3476615"/>
                <a:chExt cx="49864" cy="42723"/>
              </a:xfrm>
            </p:grpSpPr>
            <p:sp>
              <p:nvSpPr>
                <p:cNvPr id="4790" name="Google Shape;4790;p83"/>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83"/>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92" name="Google Shape;4792;p83"/>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83"/>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94" name="Google Shape;4794;p83"/>
              <p:cNvGrpSpPr/>
              <p:nvPr/>
            </p:nvGrpSpPr>
            <p:grpSpPr>
              <a:xfrm>
                <a:off x="5341723" y="3775957"/>
                <a:ext cx="31405" cy="26898"/>
                <a:chOff x="5341723" y="3775957"/>
                <a:chExt cx="31405" cy="26898"/>
              </a:xfrm>
            </p:grpSpPr>
            <p:sp>
              <p:nvSpPr>
                <p:cNvPr id="4795" name="Google Shape;4795;p83"/>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83"/>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7" name="Google Shape;4797;p83"/>
              <p:cNvGrpSpPr/>
              <p:nvPr/>
            </p:nvGrpSpPr>
            <p:grpSpPr>
              <a:xfrm>
                <a:off x="5439053" y="3699274"/>
                <a:ext cx="31405" cy="26898"/>
                <a:chOff x="5439053" y="3699274"/>
                <a:chExt cx="31405" cy="26898"/>
              </a:xfrm>
            </p:grpSpPr>
            <p:sp>
              <p:nvSpPr>
                <p:cNvPr id="4798" name="Google Shape;4798;p83"/>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83"/>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0" name="Google Shape;4800;p83"/>
              <p:cNvGrpSpPr/>
              <p:nvPr/>
            </p:nvGrpSpPr>
            <p:grpSpPr>
              <a:xfrm>
                <a:off x="5412414" y="3622307"/>
                <a:ext cx="31499" cy="26993"/>
                <a:chOff x="5412414" y="3622307"/>
                <a:chExt cx="31499" cy="26993"/>
              </a:xfrm>
            </p:grpSpPr>
            <p:sp>
              <p:nvSpPr>
                <p:cNvPr id="4801" name="Google Shape;4801;p83"/>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83"/>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3" name="Google Shape;4803;p83"/>
              <p:cNvGrpSpPr/>
              <p:nvPr/>
            </p:nvGrpSpPr>
            <p:grpSpPr>
              <a:xfrm>
                <a:off x="5476254" y="3473949"/>
                <a:ext cx="26835" cy="26930"/>
                <a:chOff x="5476254" y="3473949"/>
                <a:chExt cx="26835" cy="26930"/>
              </a:xfrm>
            </p:grpSpPr>
            <p:sp>
              <p:nvSpPr>
                <p:cNvPr id="4804" name="Google Shape;4804;p83"/>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83"/>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6" name="Google Shape;4806;p83"/>
              <p:cNvGrpSpPr/>
              <p:nvPr/>
            </p:nvGrpSpPr>
            <p:grpSpPr>
              <a:xfrm>
                <a:off x="5564547" y="3481594"/>
                <a:ext cx="31397" cy="26898"/>
                <a:chOff x="5564547" y="3481594"/>
                <a:chExt cx="31397" cy="26898"/>
              </a:xfrm>
            </p:grpSpPr>
            <p:sp>
              <p:nvSpPr>
                <p:cNvPr id="4807" name="Google Shape;4807;p83"/>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83"/>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9" name="Google Shape;4809;p83"/>
              <p:cNvGrpSpPr/>
              <p:nvPr/>
            </p:nvGrpSpPr>
            <p:grpSpPr>
              <a:xfrm>
                <a:off x="5534101" y="3470174"/>
                <a:ext cx="31397" cy="26906"/>
                <a:chOff x="5534101" y="3470174"/>
                <a:chExt cx="31397" cy="26906"/>
              </a:xfrm>
            </p:grpSpPr>
            <p:sp>
              <p:nvSpPr>
                <p:cNvPr id="4810" name="Google Shape;4810;p83"/>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83"/>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2" name="Google Shape;4812;p83"/>
              <p:cNvGrpSpPr/>
              <p:nvPr/>
            </p:nvGrpSpPr>
            <p:grpSpPr>
              <a:xfrm>
                <a:off x="5610879" y="3314486"/>
                <a:ext cx="31499" cy="26938"/>
                <a:chOff x="5610879" y="3314486"/>
                <a:chExt cx="31499" cy="26938"/>
              </a:xfrm>
            </p:grpSpPr>
            <p:sp>
              <p:nvSpPr>
                <p:cNvPr id="4813" name="Google Shape;4813;p83"/>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83"/>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5" name="Google Shape;4815;p83"/>
              <p:cNvGrpSpPr/>
              <p:nvPr/>
            </p:nvGrpSpPr>
            <p:grpSpPr>
              <a:xfrm>
                <a:off x="4834525" y="3501382"/>
                <a:ext cx="31499" cy="26898"/>
                <a:chOff x="4834525" y="3501382"/>
                <a:chExt cx="31499" cy="26898"/>
              </a:xfrm>
            </p:grpSpPr>
            <p:sp>
              <p:nvSpPr>
                <p:cNvPr id="4816" name="Google Shape;4816;p83"/>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83"/>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8" name="Google Shape;4818;p83"/>
              <p:cNvGrpSpPr/>
              <p:nvPr/>
            </p:nvGrpSpPr>
            <p:grpSpPr>
              <a:xfrm>
                <a:off x="4898460" y="3580158"/>
                <a:ext cx="31405" cy="26898"/>
                <a:chOff x="4898460" y="3580158"/>
                <a:chExt cx="31405" cy="26898"/>
              </a:xfrm>
            </p:grpSpPr>
            <p:sp>
              <p:nvSpPr>
                <p:cNvPr id="4819" name="Google Shape;4819;p83"/>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83"/>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1" name="Google Shape;4821;p83"/>
              <p:cNvGrpSpPr/>
              <p:nvPr/>
            </p:nvGrpSpPr>
            <p:grpSpPr>
              <a:xfrm>
                <a:off x="4882667" y="3608032"/>
                <a:ext cx="31499" cy="27001"/>
                <a:chOff x="4882667" y="3608032"/>
                <a:chExt cx="31499" cy="27001"/>
              </a:xfrm>
            </p:grpSpPr>
            <p:sp>
              <p:nvSpPr>
                <p:cNvPr id="4822" name="Google Shape;4822;p83"/>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83"/>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4" name="Google Shape;4824;p83"/>
              <p:cNvGrpSpPr/>
              <p:nvPr/>
            </p:nvGrpSpPr>
            <p:grpSpPr>
              <a:xfrm>
                <a:off x="4843373" y="3631407"/>
                <a:ext cx="16273" cy="16186"/>
                <a:chOff x="4843373" y="3631407"/>
                <a:chExt cx="16273" cy="16186"/>
              </a:xfrm>
            </p:grpSpPr>
            <p:sp>
              <p:nvSpPr>
                <p:cNvPr id="4825" name="Google Shape;4825;p83"/>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83"/>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7" name="Google Shape;4827;p83"/>
              <p:cNvGrpSpPr/>
              <p:nvPr/>
            </p:nvGrpSpPr>
            <p:grpSpPr>
              <a:xfrm>
                <a:off x="4727773" y="3591578"/>
                <a:ext cx="31499" cy="26898"/>
                <a:chOff x="4727773" y="3591578"/>
                <a:chExt cx="31499" cy="26898"/>
              </a:xfrm>
            </p:grpSpPr>
            <p:sp>
              <p:nvSpPr>
                <p:cNvPr id="4828" name="Google Shape;4828;p83"/>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83"/>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30" name="Google Shape;4830;p83"/>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83"/>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32" name="Google Shape;4832;p83"/>
              <p:cNvGrpSpPr/>
              <p:nvPr/>
            </p:nvGrpSpPr>
            <p:grpSpPr>
              <a:xfrm>
                <a:off x="4609421" y="3577398"/>
                <a:ext cx="31499" cy="27001"/>
                <a:chOff x="4609421" y="3577398"/>
                <a:chExt cx="31499" cy="27001"/>
              </a:xfrm>
            </p:grpSpPr>
            <p:sp>
              <p:nvSpPr>
                <p:cNvPr id="4833" name="Google Shape;4833;p83"/>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83"/>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5" name="Google Shape;4835;p83"/>
              <p:cNvGrpSpPr/>
              <p:nvPr/>
            </p:nvGrpSpPr>
            <p:grpSpPr>
              <a:xfrm>
                <a:off x="4649289" y="3577398"/>
                <a:ext cx="31499" cy="27001"/>
                <a:chOff x="4649289" y="3577398"/>
                <a:chExt cx="31499" cy="27001"/>
              </a:xfrm>
            </p:grpSpPr>
            <p:sp>
              <p:nvSpPr>
                <p:cNvPr id="4836" name="Google Shape;4836;p83"/>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83"/>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8" name="Google Shape;4838;p83"/>
              <p:cNvGrpSpPr/>
              <p:nvPr/>
            </p:nvGrpSpPr>
            <p:grpSpPr>
              <a:xfrm>
                <a:off x="4605614" y="3639523"/>
                <a:ext cx="31499" cy="26906"/>
                <a:chOff x="4605614" y="3639523"/>
                <a:chExt cx="31499" cy="26906"/>
              </a:xfrm>
            </p:grpSpPr>
            <p:sp>
              <p:nvSpPr>
                <p:cNvPr id="4839" name="Google Shape;4839;p83"/>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83"/>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1" name="Google Shape;4841;p83"/>
              <p:cNvGrpSpPr/>
              <p:nvPr/>
            </p:nvGrpSpPr>
            <p:grpSpPr>
              <a:xfrm>
                <a:off x="4785149" y="3618846"/>
                <a:ext cx="26930" cy="26843"/>
                <a:chOff x="4785149" y="3618846"/>
                <a:chExt cx="26930" cy="26843"/>
              </a:xfrm>
            </p:grpSpPr>
            <p:sp>
              <p:nvSpPr>
                <p:cNvPr id="4842" name="Google Shape;4842;p83"/>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83"/>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4" name="Google Shape;4844;p83"/>
              <p:cNvGrpSpPr/>
              <p:nvPr/>
            </p:nvGrpSpPr>
            <p:grpSpPr>
              <a:xfrm>
                <a:off x="4810167" y="3601567"/>
                <a:ext cx="31405" cy="26898"/>
                <a:chOff x="4810167" y="3601567"/>
                <a:chExt cx="31405" cy="26898"/>
              </a:xfrm>
            </p:grpSpPr>
            <p:sp>
              <p:nvSpPr>
                <p:cNvPr id="4845" name="Google Shape;4845;p83"/>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83"/>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7" name="Google Shape;4847;p83"/>
              <p:cNvGrpSpPr/>
              <p:nvPr/>
            </p:nvGrpSpPr>
            <p:grpSpPr>
              <a:xfrm>
                <a:off x="4831002" y="3373230"/>
                <a:ext cx="31405" cy="26898"/>
                <a:chOff x="4831002" y="3373230"/>
                <a:chExt cx="31405" cy="26898"/>
              </a:xfrm>
            </p:grpSpPr>
            <p:sp>
              <p:nvSpPr>
                <p:cNvPr id="4848" name="Google Shape;4848;p83"/>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83"/>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0" name="Google Shape;4850;p83"/>
              <p:cNvGrpSpPr/>
              <p:nvPr/>
            </p:nvGrpSpPr>
            <p:grpSpPr>
              <a:xfrm>
                <a:off x="4719311" y="3355054"/>
                <a:ext cx="31499" cy="27001"/>
                <a:chOff x="4719311" y="3355054"/>
                <a:chExt cx="31499" cy="27001"/>
              </a:xfrm>
            </p:grpSpPr>
            <p:sp>
              <p:nvSpPr>
                <p:cNvPr id="4851" name="Google Shape;4851;p83"/>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83"/>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3" name="Google Shape;4853;p83"/>
              <p:cNvGrpSpPr/>
              <p:nvPr/>
            </p:nvGrpSpPr>
            <p:grpSpPr>
              <a:xfrm>
                <a:off x="4798755" y="3450260"/>
                <a:ext cx="26930" cy="26930"/>
                <a:chOff x="4798755" y="3450260"/>
                <a:chExt cx="26930" cy="26930"/>
              </a:xfrm>
            </p:grpSpPr>
            <p:sp>
              <p:nvSpPr>
                <p:cNvPr id="4854" name="Google Shape;4854;p83"/>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83"/>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6" name="Google Shape;4856;p83"/>
              <p:cNvGrpSpPr/>
              <p:nvPr/>
            </p:nvGrpSpPr>
            <p:grpSpPr>
              <a:xfrm>
                <a:off x="4645576" y="3467555"/>
                <a:ext cx="31405" cy="26953"/>
                <a:chOff x="4645576" y="3467555"/>
                <a:chExt cx="31405" cy="26953"/>
              </a:xfrm>
            </p:grpSpPr>
            <p:sp>
              <p:nvSpPr>
                <p:cNvPr id="4857" name="Google Shape;4857;p83"/>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83"/>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9" name="Google Shape;4859;p83"/>
              <p:cNvGrpSpPr/>
              <p:nvPr/>
            </p:nvGrpSpPr>
            <p:grpSpPr>
              <a:xfrm>
                <a:off x="4687631" y="3583965"/>
                <a:ext cx="31499" cy="26898"/>
                <a:chOff x="4687631" y="3583965"/>
                <a:chExt cx="31499" cy="26898"/>
              </a:xfrm>
            </p:grpSpPr>
            <p:sp>
              <p:nvSpPr>
                <p:cNvPr id="4860" name="Google Shape;4860;p83"/>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83"/>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2" name="Google Shape;4862;p83"/>
              <p:cNvGrpSpPr/>
              <p:nvPr/>
            </p:nvGrpSpPr>
            <p:grpSpPr>
              <a:xfrm>
                <a:off x="4719311" y="3471314"/>
                <a:ext cx="31499" cy="27001"/>
                <a:chOff x="4719311" y="3471314"/>
                <a:chExt cx="31499" cy="27001"/>
              </a:xfrm>
            </p:grpSpPr>
            <p:sp>
              <p:nvSpPr>
                <p:cNvPr id="4863" name="Google Shape;4863;p83"/>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83"/>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5" name="Google Shape;4865;p83"/>
              <p:cNvGrpSpPr/>
              <p:nvPr/>
            </p:nvGrpSpPr>
            <p:grpSpPr>
              <a:xfrm>
                <a:off x="4719311" y="3434404"/>
                <a:ext cx="31499" cy="26898"/>
                <a:chOff x="4719311" y="3434404"/>
                <a:chExt cx="31499" cy="26898"/>
              </a:xfrm>
            </p:grpSpPr>
            <p:sp>
              <p:nvSpPr>
                <p:cNvPr id="4866" name="Google Shape;4866;p83"/>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83"/>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8" name="Google Shape;4868;p83"/>
              <p:cNvGrpSpPr/>
              <p:nvPr/>
            </p:nvGrpSpPr>
            <p:grpSpPr>
              <a:xfrm>
                <a:off x="4768876" y="3401772"/>
                <a:ext cx="31499" cy="26898"/>
                <a:chOff x="4768876" y="3401772"/>
                <a:chExt cx="31499" cy="26898"/>
              </a:xfrm>
            </p:grpSpPr>
            <p:sp>
              <p:nvSpPr>
                <p:cNvPr id="4869" name="Google Shape;4869;p83"/>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83"/>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1" name="Google Shape;4871;p83"/>
              <p:cNvGrpSpPr/>
              <p:nvPr/>
            </p:nvGrpSpPr>
            <p:grpSpPr>
              <a:xfrm>
                <a:off x="4762214" y="3471377"/>
                <a:ext cx="26938" cy="26938"/>
                <a:chOff x="4762214" y="3471377"/>
                <a:chExt cx="26938" cy="26938"/>
              </a:xfrm>
            </p:grpSpPr>
            <p:sp>
              <p:nvSpPr>
                <p:cNvPr id="4872" name="Google Shape;4872;p83"/>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83"/>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4" name="Google Shape;4874;p83"/>
              <p:cNvGrpSpPr/>
              <p:nvPr/>
            </p:nvGrpSpPr>
            <p:grpSpPr>
              <a:xfrm>
                <a:off x="4790473" y="3344782"/>
                <a:ext cx="31405" cy="26898"/>
                <a:chOff x="4790473" y="3344782"/>
                <a:chExt cx="31405" cy="26898"/>
              </a:xfrm>
            </p:grpSpPr>
            <p:sp>
              <p:nvSpPr>
                <p:cNvPr id="4875" name="Google Shape;4875;p83"/>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83"/>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7" name="Google Shape;4877;p83"/>
              <p:cNvGrpSpPr/>
              <p:nvPr/>
            </p:nvGrpSpPr>
            <p:grpSpPr>
              <a:xfrm>
                <a:off x="4823774" y="3950733"/>
                <a:ext cx="37398" cy="32034"/>
                <a:chOff x="4823774" y="3950733"/>
                <a:chExt cx="37398" cy="32034"/>
              </a:xfrm>
            </p:grpSpPr>
            <p:sp>
              <p:nvSpPr>
                <p:cNvPr id="4878" name="Google Shape;4878;p83"/>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83"/>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0" name="Google Shape;4880;p83"/>
              <p:cNvGrpSpPr/>
              <p:nvPr/>
            </p:nvGrpSpPr>
            <p:grpSpPr>
              <a:xfrm>
                <a:off x="4823396" y="4110566"/>
                <a:ext cx="31405" cy="26906"/>
                <a:chOff x="4823396" y="4110566"/>
                <a:chExt cx="31405" cy="26906"/>
              </a:xfrm>
            </p:grpSpPr>
            <p:sp>
              <p:nvSpPr>
                <p:cNvPr id="4881" name="Google Shape;4881;p83"/>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83"/>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3" name="Google Shape;4883;p83"/>
              <p:cNvGrpSpPr/>
              <p:nvPr/>
            </p:nvGrpSpPr>
            <p:grpSpPr>
              <a:xfrm>
                <a:off x="4838332" y="3821150"/>
                <a:ext cx="31499" cy="26898"/>
                <a:chOff x="4838332" y="3821150"/>
                <a:chExt cx="31499" cy="26898"/>
              </a:xfrm>
            </p:grpSpPr>
            <p:sp>
              <p:nvSpPr>
                <p:cNvPr id="4884" name="Google Shape;4884;p83"/>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83"/>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6" name="Google Shape;4886;p83"/>
              <p:cNvGrpSpPr/>
              <p:nvPr/>
            </p:nvGrpSpPr>
            <p:grpSpPr>
              <a:xfrm>
                <a:off x="4661275" y="3815007"/>
                <a:ext cx="36824" cy="31523"/>
                <a:chOff x="4661275" y="3815007"/>
                <a:chExt cx="36824" cy="31523"/>
              </a:xfrm>
            </p:grpSpPr>
            <p:sp>
              <p:nvSpPr>
                <p:cNvPr id="4887" name="Google Shape;4887;p83"/>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83"/>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9" name="Google Shape;4889;p83"/>
              <p:cNvGrpSpPr/>
              <p:nvPr/>
            </p:nvGrpSpPr>
            <p:grpSpPr>
              <a:xfrm>
                <a:off x="4558998" y="3851037"/>
                <a:ext cx="33591" cy="28699"/>
                <a:chOff x="4558998" y="3851037"/>
                <a:chExt cx="33591" cy="28699"/>
              </a:xfrm>
            </p:grpSpPr>
            <p:sp>
              <p:nvSpPr>
                <p:cNvPr id="4890" name="Google Shape;4890;p83"/>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83"/>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2" name="Google Shape;4892;p83"/>
              <p:cNvGrpSpPr/>
              <p:nvPr/>
            </p:nvGrpSpPr>
            <p:grpSpPr>
              <a:xfrm>
                <a:off x="4696762" y="3638587"/>
                <a:ext cx="33591" cy="28794"/>
                <a:chOff x="4696762" y="3638587"/>
                <a:chExt cx="33591" cy="28794"/>
              </a:xfrm>
            </p:grpSpPr>
            <p:sp>
              <p:nvSpPr>
                <p:cNvPr id="4893" name="Google Shape;4893;p83"/>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83"/>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5" name="Google Shape;4895;p83"/>
              <p:cNvGrpSpPr/>
              <p:nvPr/>
            </p:nvGrpSpPr>
            <p:grpSpPr>
              <a:xfrm>
                <a:off x="4929479" y="3939140"/>
                <a:ext cx="33497" cy="28692"/>
                <a:chOff x="4929479" y="3939140"/>
                <a:chExt cx="33497" cy="28692"/>
              </a:xfrm>
            </p:grpSpPr>
            <p:sp>
              <p:nvSpPr>
                <p:cNvPr id="4896" name="Google Shape;4896;p83"/>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83"/>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8" name="Google Shape;4898;p83"/>
              <p:cNvGrpSpPr/>
              <p:nvPr/>
            </p:nvGrpSpPr>
            <p:grpSpPr>
              <a:xfrm>
                <a:off x="4907119" y="3986039"/>
                <a:ext cx="33497" cy="28699"/>
                <a:chOff x="4907119" y="3986039"/>
                <a:chExt cx="33497" cy="28699"/>
              </a:xfrm>
            </p:grpSpPr>
            <p:sp>
              <p:nvSpPr>
                <p:cNvPr id="4899" name="Google Shape;4899;p83"/>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83"/>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1" name="Google Shape;4901;p83"/>
              <p:cNvGrpSpPr/>
              <p:nvPr/>
            </p:nvGrpSpPr>
            <p:grpSpPr>
              <a:xfrm>
                <a:off x="4911783" y="4048102"/>
                <a:ext cx="33591" cy="28762"/>
                <a:chOff x="4911783" y="4048102"/>
                <a:chExt cx="33591" cy="28762"/>
              </a:xfrm>
            </p:grpSpPr>
            <p:sp>
              <p:nvSpPr>
                <p:cNvPr id="4902" name="Google Shape;4902;p83"/>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83"/>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04" name="Google Shape;4904;p83"/>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83"/>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06" name="Google Shape;4906;p83"/>
              <p:cNvGrpSpPr/>
              <p:nvPr/>
            </p:nvGrpSpPr>
            <p:grpSpPr>
              <a:xfrm>
                <a:off x="4762623" y="3837847"/>
                <a:ext cx="42416" cy="36273"/>
                <a:chOff x="4762623" y="3837847"/>
                <a:chExt cx="42416" cy="36273"/>
              </a:xfrm>
            </p:grpSpPr>
            <p:sp>
              <p:nvSpPr>
                <p:cNvPr id="4907" name="Google Shape;4907;p83"/>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83"/>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9" name="Google Shape;4909;p83"/>
              <p:cNvGrpSpPr/>
              <p:nvPr/>
            </p:nvGrpSpPr>
            <p:grpSpPr>
              <a:xfrm>
                <a:off x="4746044" y="4104966"/>
                <a:ext cx="33497" cy="28699"/>
                <a:chOff x="4746044" y="4104966"/>
                <a:chExt cx="33497" cy="28699"/>
              </a:xfrm>
            </p:grpSpPr>
            <p:sp>
              <p:nvSpPr>
                <p:cNvPr id="4910" name="Google Shape;4910;p83"/>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83"/>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2" name="Google Shape;4912;p83"/>
              <p:cNvGrpSpPr/>
              <p:nvPr/>
            </p:nvGrpSpPr>
            <p:grpSpPr>
              <a:xfrm>
                <a:off x="4859646" y="4162554"/>
                <a:ext cx="33591" cy="28762"/>
                <a:chOff x="4859646" y="4162554"/>
                <a:chExt cx="33591" cy="28762"/>
              </a:xfrm>
            </p:grpSpPr>
            <p:sp>
              <p:nvSpPr>
                <p:cNvPr id="4913" name="Google Shape;4913;p83"/>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83"/>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15" name="Google Shape;4915;p83"/>
            <p:cNvGrpSpPr/>
            <p:nvPr/>
          </p:nvGrpSpPr>
          <p:grpSpPr>
            <a:xfrm>
              <a:off x="3597785" y="3274438"/>
              <a:ext cx="855610" cy="1122100"/>
              <a:chOff x="3597785" y="3274438"/>
              <a:chExt cx="855610" cy="1122100"/>
            </a:xfrm>
          </p:grpSpPr>
          <p:grpSp>
            <p:nvGrpSpPr>
              <p:cNvPr id="4916" name="Google Shape;4916;p83"/>
              <p:cNvGrpSpPr/>
              <p:nvPr/>
            </p:nvGrpSpPr>
            <p:grpSpPr>
              <a:xfrm>
                <a:off x="3617857" y="3284717"/>
                <a:ext cx="826785" cy="1099165"/>
                <a:chOff x="3617857" y="3284717"/>
                <a:chExt cx="826785" cy="1099165"/>
              </a:xfrm>
            </p:grpSpPr>
            <p:sp>
              <p:nvSpPr>
                <p:cNvPr id="4917" name="Google Shape;4917;p83"/>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83"/>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83"/>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83"/>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83"/>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83"/>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83"/>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83"/>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83"/>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83"/>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83"/>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83"/>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83"/>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83"/>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83"/>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83"/>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83"/>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83"/>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83"/>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83"/>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83"/>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83"/>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83"/>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83"/>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83"/>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83"/>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83"/>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83"/>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83"/>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83"/>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83"/>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83"/>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83"/>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83"/>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83"/>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83"/>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83"/>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83"/>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83"/>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83"/>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83"/>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83"/>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83"/>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83"/>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83"/>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83"/>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83"/>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83"/>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83"/>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83"/>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83"/>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83"/>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83"/>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83"/>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83"/>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83"/>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3" name="Google Shape;4973;p83"/>
              <p:cNvGrpSpPr/>
              <p:nvPr/>
            </p:nvGrpSpPr>
            <p:grpSpPr>
              <a:xfrm>
                <a:off x="4180904" y="4251758"/>
                <a:ext cx="37783" cy="32420"/>
                <a:chOff x="4180904" y="4251758"/>
                <a:chExt cx="37783" cy="32420"/>
              </a:xfrm>
            </p:grpSpPr>
            <p:sp>
              <p:nvSpPr>
                <p:cNvPr id="4974" name="Google Shape;4974;p83"/>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83"/>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6" name="Google Shape;4976;p83"/>
              <p:cNvGrpSpPr/>
              <p:nvPr/>
            </p:nvGrpSpPr>
            <p:grpSpPr>
              <a:xfrm>
                <a:off x="4201644" y="4081324"/>
                <a:ext cx="37783" cy="32364"/>
                <a:chOff x="4201644" y="4081324"/>
                <a:chExt cx="37783" cy="32364"/>
              </a:xfrm>
            </p:grpSpPr>
            <p:sp>
              <p:nvSpPr>
                <p:cNvPr id="4977" name="Google Shape;4977;p83"/>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83"/>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9" name="Google Shape;4979;p83"/>
              <p:cNvGrpSpPr/>
              <p:nvPr/>
            </p:nvGrpSpPr>
            <p:grpSpPr>
              <a:xfrm>
                <a:off x="4284416" y="3887428"/>
                <a:ext cx="37783" cy="32451"/>
                <a:chOff x="4284416" y="3887428"/>
                <a:chExt cx="37783" cy="32451"/>
              </a:xfrm>
            </p:grpSpPr>
            <p:sp>
              <p:nvSpPr>
                <p:cNvPr id="4980" name="Google Shape;4980;p83"/>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83"/>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2" name="Google Shape;4982;p83"/>
              <p:cNvGrpSpPr/>
              <p:nvPr/>
            </p:nvGrpSpPr>
            <p:grpSpPr>
              <a:xfrm>
                <a:off x="4223721" y="3860404"/>
                <a:ext cx="37870" cy="32364"/>
                <a:chOff x="4223721" y="3860404"/>
                <a:chExt cx="37870" cy="32364"/>
              </a:xfrm>
            </p:grpSpPr>
            <p:sp>
              <p:nvSpPr>
                <p:cNvPr id="4983" name="Google Shape;4983;p83"/>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83"/>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5" name="Google Shape;4985;p83"/>
              <p:cNvGrpSpPr/>
              <p:nvPr/>
            </p:nvGrpSpPr>
            <p:grpSpPr>
              <a:xfrm>
                <a:off x="4104889" y="3699242"/>
                <a:ext cx="37776" cy="32357"/>
                <a:chOff x="4104889" y="3699242"/>
                <a:chExt cx="37776" cy="32357"/>
              </a:xfrm>
            </p:grpSpPr>
            <p:sp>
              <p:nvSpPr>
                <p:cNvPr id="4986" name="Google Shape;4986;p83"/>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83"/>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8" name="Google Shape;4988;p83"/>
              <p:cNvGrpSpPr/>
              <p:nvPr/>
            </p:nvGrpSpPr>
            <p:grpSpPr>
              <a:xfrm>
                <a:off x="4143608" y="3475121"/>
                <a:ext cx="37878" cy="32420"/>
                <a:chOff x="4143608" y="3475121"/>
                <a:chExt cx="37878" cy="32420"/>
              </a:xfrm>
            </p:grpSpPr>
            <p:sp>
              <p:nvSpPr>
                <p:cNvPr id="4989" name="Google Shape;4989;p83"/>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83"/>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1" name="Google Shape;4991;p83"/>
              <p:cNvGrpSpPr/>
              <p:nvPr/>
            </p:nvGrpSpPr>
            <p:grpSpPr>
              <a:xfrm>
                <a:off x="4217248" y="3570893"/>
                <a:ext cx="37776" cy="32364"/>
                <a:chOff x="4217248" y="3570893"/>
                <a:chExt cx="37776" cy="32364"/>
              </a:xfrm>
            </p:grpSpPr>
            <p:sp>
              <p:nvSpPr>
                <p:cNvPr id="4992" name="Google Shape;4992;p83"/>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83"/>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4" name="Google Shape;4994;p83"/>
              <p:cNvGrpSpPr/>
              <p:nvPr/>
            </p:nvGrpSpPr>
            <p:grpSpPr>
              <a:xfrm>
                <a:off x="4255307" y="3431612"/>
                <a:ext cx="37776" cy="32451"/>
                <a:chOff x="4255307" y="3431612"/>
                <a:chExt cx="37776" cy="32451"/>
              </a:xfrm>
            </p:grpSpPr>
            <p:sp>
              <p:nvSpPr>
                <p:cNvPr id="4995" name="Google Shape;4995;p83"/>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83"/>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7" name="Google Shape;4997;p83"/>
              <p:cNvGrpSpPr/>
              <p:nvPr/>
            </p:nvGrpSpPr>
            <p:grpSpPr>
              <a:xfrm>
                <a:off x="3853052" y="3577398"/>
                <a:ext cx="37776" cy="32420"/>
                <a:chOff x="3853052" y="3577398"/>
                <a:chExt cx="37776" cy="32420"/>
              </a:xfrm>
            </p:grpSpPr>
            <p:sp>
              <p:nvSpPr>
                <p:cNvPr id="4998" name="Google Shape;4998;p83"/>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83"/>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0" name="Google Shape;5000;p83"/>
              <p:cNvGrpSpPr/>
              <p:nvPr/>
            </p:nvGrpSpPr>
            <p:grpSpPr>
              <a:xfrm>
                <a:off x="4039908" y="3412107"/>
                <a:ext cx="37776" cy="32357"/>
                <a:chOff x="4039908" y="3412107"/>
                <a:chExt cx="37776" cy="32357"/>
              </a:xfrm>
            </p:grpSpPr>
            <p:sp>
              <p:nvSpPr>
                <p:cNvPr id="5001" name="Google Shape;5001;p83"/>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83"/>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3" name="Google Shape;5003;p83"/>
              <p:cNvGrpSpPr/>
              <p:nvPr/>
            </p:nvGrpSpPr>
            <p:grpSpPr>
              <a:xfrm>
                <a:off x="4017360" y="3342061"/>
                <a:ext cx="37870" cy="32380"/>
                <a:chOff x="4017360" y="3342061"/>
                <a:chExt cx="37870" cy="32380"/>
              </a:xfrm>
            </p:grpSpPr>
            <p:sp>
              <p:nvSpPr>
                <p:cNvPr id="5004" name="Google Shape;5004;p83"/>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83"/>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06" name="Google Shape;5006;p83"/>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83"/>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08" name="Google Shape;5008;p83"/>
              <p:cNvGrpSpPr/>
              <p:nvPr/>
            </p:nvGrpSpPr>
            <p:grpSpPr>
              <a:xfrm>
                <a:off x="3750870" y="3418650"/>
                <a:ext cx="37776" cy="32380"/>
                <a:chOff x="3750870" y="3418650"/>
                <a:chExt cx="37776" cy="32380"/>
              </a:xfrm>
            </p:grpSpPr>
            <p:sp>
              <p:nvSpPr>
                <p:cNvPr id="5009" name="Google Shape;5009;p83"/>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83"/>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1" name="Google Shape;5011;p83"/>
              <p:cNvGrpSpPr/>
              <p:nvPr/>
            </p:nvGrpSpPr>
            <p:grpSpPr>
              <a:xfrm>
                <a:off x="3632509" y="3274438"/>
                <a:ext cx="37783" cy="32357"/>
                <a:chOff x="3632509" y="3274438"/>
                <a:chExt cx="37783" cy="32357"/>
              </a:xfrm>
            </p:grpSpPr>
            <p:sp>
              <p:nvSpPr>
                <p:cNvPr id="5012" name="Google Shape;5012;p83"/>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83"/>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4" name="Google Shape;5014;p83"/>
              <p:cNvGrpSpPr/>
              <p:nvPr/>
            </p:nvGrpSpPr>
            <p:grpSpPr>
              <a:xfrm>
                <a:off x="3906424" y="3297561"/>
                <a:ext cx="37776" cy="32451"/>
                <a:chOff x="3906424" y="3297561"/>
                <a:chExt cx="37776" cy="32451"/>
              </a:xfrm>
            </p:grpSpPr>
            <p:sp>
              <p:nvSpPr>
                <p:cNvPr id="5015" name="Google Shape;5015;p83"/>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83"/>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7" name="Google Shape;5017;p83"/>
              <p:cNvGrpSpPr/>
              <p:nvPr/>
            </p:nvGrpSpPr>
            <p:grpSpPr>
              <a:xfrm>
                <a:off x="3866084" y="3412107"/>
                <a:ext cx="37776" cy="32357"/>
                <a:chOff x="3866084" y="3412107"/>
                <a:chExt cx="37776" cy="32357"/>
              </a:xfrm>
            </p:grpSpPr>
            <p:sp>
              <p:nvSpPr>
                <p:cNvPr id="5018" name="Google Shape;5018;p83"/>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83"/>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0" name="Google Shape;5020;p83"/>
              <p:cNvGrpSpPr/>
              <p:nvPr/>
            </p:nvGrpSpPr>
            <p:grpSpPr>
              <a:xfrm>
                <a:off x="4023919" y="3766409"/>
                <a:ext cx="37783" cy="32357"/>
                <a:chOff x="4023919" y="3766409"/>
                <a:chExt cx="37783" cy="32357"/>
              </a:xfrm>
            </p:grpSpPr>
            <p:sp>
              <p:nvSpPr>
                <p:cNvPr id="5021" name="Google Shape;5021;p83"/>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83"/>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3" name="Google Shape;5023;p83"/>
              <p:cNvGrpSpPr/>
              <p:nvPr/>
            </p:nvGrpSpPr>
            <p:grpSpPr>
              <a:xfrm>
                <a:off x="3973882" y="3779449"/>
                <a:ext cx="37776" cy="32357"/>
                <a:chOff x="3973882" y="3779449"/>
                <a:chExt cx="37776" cy="32357"/>
              </a:xfrm>
            </p:grpSpPr>
            <p:sp>
              <p:nvSpPr>
                <p:cNvPr id="5024" name="Google Shape;5024;p83"/>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83"/>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6" name="Google Shape;5026;p83"/>
              <p:cNvGrpSpPr/>
              <p:nvPr/>
            </p:nvGrpSpPr>
            <p:grpSpPr>
              <a:xfrm>
                <a:off x="4073398" y="3838028"/>
                <a:ext cx="37776" cy="32380"/>
                <a:chOff x="4073398" y="3838028"/>
                <a:chExt cx="37776" cy="32380"/>
              </a:xfrm>
            </p:grpSpPr>
            <p:sp>
              <p:nvSpPr>
                <p:cNvPr id="5027" name="Google Shape;5027;p83"/>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83"/>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9" name="Google Shape;5029;p83"/>
              <p:cNvGrpSpPr/>
              <p:nvPr/>
            </p:nvGrpSpPr>
            <p:grpSpPr>
              <a:xfrm>
                <a:off x="4342672" y="4144496"/>
                <a:ext cx="37752" cy="32364"/>
                <a:chOff x="4342672" y="4144496"/>
                <a:chExt cx="37752" cy="32364"/>
              </a:xfrm>
            </p:grpSpPr>
            <p:sp>
              <p:nvSpPr>
                <p:cNvPr id="5030" name="Google Shape;5030;p83"/>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83"/>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2" name="Google Shape;5032;p83"/>
              <p:cNvGrpSpPr/>
              <p:nvPr/>
            </p:nvGrpSpPr>
            <p:grpSpPr>
              <a:xfrm>
                <a:off x="4406386" y="4056872"/>
                <a:ext cx="37783" cy="32364"/>
                <a:chOff x="4406386" y="4056872"/>
                <a:chExt cx="37783" cy="32364"/>
              </a:xfrm>
            </p:grpSpPr>
            <p:sp>
              <p:nvSpPr>
                <p:cNvPr id="5033" name="Google Shape;5033;p83"/>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83"/>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5" name="Google Shape;5035;p83"/>
              <p:cNvGrpSpPr/>
              <p:nvPr/>
            </p:nvGrpSpPr>
            <p:grpSpPr>
              <a:xfrm>
                <a:off x="4284416" y="4245254"/>
                <a:ext cx="37783" cy="32357"/>
                <a:chOff x="4284416" y="4245254"/>
                <a:chExt cx="37783" cy="32357"/>
              </a:xfrm>
            </p:grpSpPr>
            <p:sp>
              <p:nvSpPr>
                <p:cNvPr id="5036" name="Google Shape;5036;p83"/>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83"/>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8" name="Google Shape;5038;p83"/>
              <p:cNvGrpSpPr/>
              <p:nvPr/>
            </p:nvGrpSpPr>
            <p:grpSpPr>
              <a:xfrm>
                <a:off x="4219057" y="4331258"/>
                <a:ext cx="37776" cy="32364"/>
                <a:chOff x="4219057" y="4331258"/>
                <a:chExt cx="37776" cy="32364"/>
              </a:xfrm>
            </p:grpSpPr>
            <p:sp>
              <p:nvSpPr>
                <p:cNvPr id="5039" name="Google Shape;5039;p83"/>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83"/>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1" name="Google Shape;5041;p83"/>
              <p:cNvGrpSpPr/>
              <p:nvPr/>
            </p:nvGrpSpPr>
            <p:grpSpPr>
              <a:xfrm>
                <a:off x="4204122" y="4141688"/>
                <a:ext cx="33497" cy="28699"/>
                <a:chOff x="4204122" y="4141688"/>
                <a:chExt cx="33497" cy="28699"/>
              </a:xfrm>
            </p:grpSpPr>
            <p:sp>
              <p:nvSpPr>
                <p:cNvPr id="5042" name="Google Shape;5042;p83"/>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83"/>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4" name="Google Shape;5044;p83"/>
              <p:cNvGrpSpPr/>
              <p:nvPr/>
            </p:nvGrpSpPr>
            <p:grpSpPr>
              <a:xfrm>
                <a:off x="4301546" y="4003869"/>
                <a:ext cx="38916" cy="33324"/>
                <a:chOff x="4301546" y="4003869"/>
                <a:chExt cx="38916" cy="33324"/>
              </a:xfrm>
            </p:grpSpPr>
            <p:sp>
              <p:nvSpPr>
                <p:cNvPr id="5045" name="Google Shape;5045;p83"/>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83"/>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7" name="Google Shape;5047;p83"/>
              <p:cNvGrpSpPr/>
              <p:nvPr/>
            </p:nvGrpSpPr>
            <p:grpSpPr>
              <a:xfrm>
                <a:off x="4210681" y="3924669"/>
                <a:ext cx="36549" cy="31366"/>
                <a:chOff x="4210681" y="3924669"/>
                <a:chExt cx="36549" cy="31366"/>
              </a:xfrm>
            </p:grpSpPr>
            <p:sp>
              <p:nvSpPr>
                <p:cNvPr id="5048" name="Google Shape;5048;p83"/>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83"/>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0" name="Google Shape;5050;p83"/>
              <p:cNvGrpSpPr/>
              <p:nvPr/>
            </p:nvGrpSpPr>
            <p:grpSpPr>
              <a:xfrm>
                <a:off x="3987771" y="3628874"/>
                <a:ext cx="31499" cy="26993"/>
                <a:chOff x="3987771" y="3628874"/>
                <a:chExt cx="31499" cy="26993"/>
              </a:xfrm>
            </p:grpSpPr>
            <p:sp>
              <p:nvSpPr>
                <p:cNvPr id="5051" name="Google Shape;5051;p83"/>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83"/>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3" name="Google Shape;5053;p83"/>
              <p:cNvGrpSpPr/>
              <p:nvPr/>
            </p:nvGrpSpPr>
            <p:grpSpPr>
              <a:xfrm>
                <a:off x="4087382" y="3775674"/>
                <a:ext cx="31405" cy="26898"/>
                <a:chOff x="4087382" y="3775674"/>
                <a:chExt cx="31405" cy="26898"/>
              </a:xfrm>
            </p:grpSpPr>
            <p:sp>
              <p:nvSpPr>
                <p:cNvPr id="5054" name="Google Shape;5054;p83"/>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83"/>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6" name="Google Shape;5056;p83"/>
              <p:cNvGrpSpPr/>
              <p:nvPr/>
            </p:nvGrpSpPr>
            <p:grpSpPr>
              <a:xfrm>
                <a:off x="4118873" y="3856637"/>
                <a:ext cx="31405" cy="26906"/>
                <a:chOff x="4118873" y="3856637"/>
                <a:chExt cx="31405" cy="26906"/>
              </a:xfrm>
            </p:grpSpPr>
            <p:sp>
              <p:nvSpPr>
                <p:cNvPr id="5057" name="Google Shape;5057;p83"/>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83"/>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9" name="Google Shape;5059;p83"/>
              <p:cNvGrpSpPr/>
              <p:nvPr/>
            </p:nvGrpSpPr>
            <p:grpSpPr>
              <a:xfrm>
                <a:off x="4168541" y="3639523"/>
                <a:ext cx="31499" cy="26906"/>
                <a:chOff x="4168541" y="3639523"/>
                <a:chExt cx="31499" cy="26906"/>
              </a:xfrm>
            </p:grpSpPr>
            <p:sp>
              <p:nvSpPr>
                <p:cNvPr id="5060" name="Google Shape;5060;p83"/>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83"/>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2" name="Google Shape;5062;p83"/>
              <p:cNvGrpSpPr/>
              <p:nvPr/>
            </p:nvGrpSpPr>
            <p:grpSpPr>
              <a:xfrm>
                <a:off x="3965789" y="3393545"/>
                <a:ext cx="31405" cy="26945"/>
                <a:chOff x="3965789" y="3393545"/>
                <a:chExt cx="31405" cy="26945"/>
              </a:xfrm>
            </p:grpSpPr>
            <p:sp>
              <p:nvSpPr>
                <p:cNvPr id="5063" name="Google Shape;5063;p83"/>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83"/>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5" name="Google Shape;5065;p83"/>
              <p:cNvGrpSpPr/>
              <p:nvPr/>
            </p:nvGrpSpPr>
            <p:grpSpPr>
              <a:xfrm>
                <a:off x="3925166" y="3491008"/>
                <a:ext cx="31405" cy="27001"/>
                <a:chOff x="3925166" y="3491008"/>
                <a:chExt cx="31405" cy="27001"/>
              </a:xfrm>
            </p:grpSpPr>
            <p:sp>
              <p:nvSpPr>
                <p:cNvPr id="5066" name="Google Shape;5066;p83"/>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83"/>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8" name="Google Shape;5068;p83"/>
              <p:cNvGrpSpPr/>
              <p:nvPr/>
            </p:nvGrpSpPr>
            <p:grpSpPr>
              <a:xfrm>
                <a:off x="3682845" y="3340976"/>
                <a:ext cx="31397" cy="26898"/>
                <a:chOff x="3682845" y="3340976"/>
                <a:chExt cx="31397" cy="26898"/>
              </a:xfrm>
            </p:grpSpPr>
            <p:sp>
              <p:nvSpPr>
                <p:cNvPr id="5069" name="Google Shape;5069;p83"/>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83"/>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1" name="Google Shape;5071;p83"/>
              <p:cNvGrpSpPr/>
              <p:nvPr/>
            </p:nvGrpSpPr>
            <p:grpSpPr>
              <a:xfrm>
                <a:off x="3795393" y="3353725"/>
                <a:ext cx="31499" cy="26993"/>
                <a:chOff x="3795393" y="3353725"/>
                <a:chExt cx="31499" cy="26993"/>
              </a:xfrm>
            </p:grpSpPr>
            <p:sp>
              <p:nvSpPr>
                <p:cNvPr id="5072" name="Google Shape;5072;p83"/>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83"/>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4" name="Google Shape;5074;p83"/>
              <p:cNvGrpSpPr/>
              <p:nvPr/>
            </p:nvGrpSpPr>
            <p:grpSpPr>
              <a:xfrm>
                <a:off x="4176909" y="4363221"/>
                <a:ext cx="38924" cy="33316"/>
                <a:chOff x="4176909" y="4363221"/>
                <a:chExt cx="38924" cy="33316"/>
              </a:xfrm>
            </p:grpSpPr>
            <p:sp>
              <p:nvSpPr>
                <p:cNvPr id="5075" name="Google Shape;5075;p83"/>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83"/>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7" name="Google Shape;5077;p83"/>
              <p:cNvGrpSpPr/>
              <p:nvPr/>
            </p:nvGrpSpPr>
            <p:grpSpPr>
              <a:xfrm>
                <a:off x="4226191" y="4007660"/>
                <a:ext cx="33560" cy="28770"/>
                <a:chOff x="4226191" y="4007660"/>
                <a:chExt cx="33560" cy="28770"/>
              </a:xfrm>
            </p:grpSpPr>
            <p:sp>
              <p:nvSpPr>
                <p:cNvPr id="5078" name="Google Shape;5078;p83"/>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83"/>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0" name="Google Shape;5080;p83"/>
              <p:cNvGrpSpPr/>
              <p:nvPr/>
            </p:nvGrpSpPr>
            <p:grpSpPr>
              <a:xfrm>
                <a:off x="3597785" y="3377045"/>
                <a:ext cx="33591" cy="28699"/>
                <a:chOff x="3597785" y="3377045"/>
                <a:chExt cx="33591" cy="28699"/>
              </a:xfrm>
            </p:grpSpPr>
            <p:sp>
              <p:nvSpPr>
                <p:cNvPr id="5081" name="Google Shape;5081;p83"/>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83"/>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3" name="Google Shape;5083;p83"/>
              <p:cNvGrpSpPr/>
              <p:nvPr/>
            </p:nvGrpSpPr>
            <p:grpSpPr>
              <a:xfrm>
                <a:off x="3887870" y="3669796"/>
                <a:ext cx="33591" cy="28692"/>
                <a:chOff x="3887870" y="3669796"/>
                <a:chExt cx="33591" cy="28692"/>
              </a:xfrm>
            </p:grpSpPr>
            <p:sp>
              <p:nvSpPr>
                <p:cNvPr id="5084" name="Google Shape;5084;p83"/>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83"/>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6" name="Google Shape;5086;p83"/>
              <p:cNvGrpSpPr/>
              <p:nvPr/>
            </p:nvGrpSpPr>
            <p:grpSpPr>
              <a:xfrm>
                <a:off x="3818320" y="3481625"/>
                <a:ext cx="33497" cy="28770"/>
                <a:chOff x="3818320" y="3481625"/>
                <a:chExt cx="33497" cy="28770"/>
              </a:xfrm>
            </p:grpSpPr>
            <p:sp>
              <p:nvSpPr>
                <p:cNvPr id="5087" name="Google Shape;5087;p83"/>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83"/>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9" name="Google Shape;5089;p83"/>
              <p:cNvGrpSpPr/>
              <p:nvPr/>
            </p:nvGrpSpPr>
            <p:grpSpPr>
              <a:xfrm>
                <a:off x="4278139" y="4120948"/>
                <a:ext cx="37492" cy="32129"/>
                <a:chOff x="4278139" y="4120948"/>
                <a:chExt cx="37492" cy="32129"/>
              </a:xfrm>
            </p:grpSpPr>
            <p:sp>
              <p:nvSpPr>
                <p:cNvPr id="5090" name="Google Shape;5090;p83"/>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83"/>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2" name="Google Shape;5092;p83"/>
              <p:cNvGrpSpPr/>
              <p:nvPr/>
            </p:nvGrpSpPr>
            <p:grpSpPr>
              <a:xfrm>
                <a:off x="4419898" y="3977388"/>
                <a:ext cx="33497" cy="28692"/>
                <a:chOff x="4419898" y="3977388"/>
                <a:chExt cx="33497" cy="28692"/>
              </a:xfrm>
            </p:grpSpPr>
            <p:sp>
              <p:nvSpPr>
                <p:cNvPr id="5093" name="Google Shape;5093;p83"/>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83"/>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5" name="Google Shape;5095;p83"/>
              <p:cNvGrpSpPr/>
              <p:nvPr/>
            </p:nvGrpSpPr>
            <p:grpSpPr>
              <a:xfrm>
                <a:off x="4158930" y="4034684"/>
                <a:ext cx="33497" cy="28762"/>
                <a:chOff x="4158930" y="4034684"/>
                <a:chExt cx="33497" cy="28762"/>
              </a:xfrm>
            </p:grpSpPr>
            <p:sp>
              <p:nvSpPr>
                <p:cNvPr id="5096" name="Google Shape;5096;p83"/>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83"/>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8" name="Google Shape;5098;p83"/>
              <p:cNvGrpSpPr/>
              <p:nvPr/>
            </p:nvGrpSpPr>
            <p:grpSpPr>
              <a:xfrm>
                <a:off x="4134949" y="3957049"/>
                <a:ext cx="33497" cy="28770"/>
                <a:chOff x="4134949" y="3957049"/>
                <a:chExt cx="33497" cy="28770"/>
              </a:xfrm>
            </p:grpSpPr>
            <p:sp>
              <p:nvSpPr>
                <p:cNvPr id="5099" name="Google Shape;5099;p83"/>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83"/>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1" name="Google Shape;5101;p83"/>
              <p:cNvGrpSpPr/>
              <p:nvPr/>
            </p:nvGrpSpPr>
            <p:grpSpPr>
              <a:xfrm>
                <a:off x="4193653" y="4184403"/>
                <a:ext cx="43580" cy="37264"/>
                <a:chOff x="4193653" y="4184403"/>
                <a:chExt cx="43580" cy="37264"/>
              </a:xfrm>
            </p:grpSpPr>
            <p:sp>
              <p:nvSpPr>
                <p:cNvPr id="5102" name="Google Shape;5102;p83"/>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83"/>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4" name="Google Shape;5104;p83"/>
              <p:cNvGrpSpPr/>
              <p:nvPr/>
            </p:nvGrpSpPr>
            <p:grpSpPr>
              <a:xfrm>
                <a:off x="4343600" y="3943844"/>
                <a:ext cx="43580" cy="37312"/>
                <a:chOff x="4343600" y="3943844"/>
                <a:chExt cx="43580" cy="37312"/>
              </a:xfrm>
            </p:grpSpPr>
            <p:sp>
              <p:nvSpPr>
                <p:cNvPr id="5105" name="Google Shape;5105;p83"/>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83"/>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7" name="Google Shape;5107;p83"/>
              <p:cNvGrpSpPr/>
              <p:nvPr/>
            </p:nvGrpSpPr>
            <p:grpSpPr>
              <a:xfrm>
                <a:off x="4172339" y="3381693"/>
                <a:ext cx="31499" cy="27001"/>
                <a:chOff x="4172339" y="3381693"/>
                <a:chExt cx="31499" cy="27001"/>
              </a:xfrm>
            </p:grpSpPr>
            <p:sp>
              <p:nvSpPr>
                <p:cNvPr id="5108" name="Google Shape;5108;p83"/>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83"/>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110" name="Google Shape;5110;p83"/>
          <p:cNvGrpSpPr/>
          <p:nvPr/>
        </p:nvGrpSpPr>
        <p:grpSpPr>
          <a:xfrm>
            <a:off x="6647587" y="3567393"/>
            <a:ext cx="560636" cy="516497"/>
            <a:chOff x="6652051" y="3714143"/>
            <a:chExt cx="560636" cy="516497"/>
          </a:xfrm>
        </p:grpSpPr>
        <p:grpSp>
          <p:nvGrpSpPr>
            <p:cNvPr id="5111" name="Google Shape;5111;p83"/>
            <p:cNvGrpSpPr/>
            <p:nvPr/>
          </p:nvGrpSpPr>
          <p:grpSpPr>
            <a:xfrm>
              <a:off x="6669657" y="3716715"/>
              <a:ext cx="466768" cy="464314"/>
              <a:chOff x="3139766" y="765669"/>
              <a:chExt cx="886380" cy="881888"/>
            </a:xfrm>
          </p:grpSpPr>
          <p:grpSp>
            <p:nvGrpSpPr>
              <p:cNvPr id="5112" name="Google Shape;5112;p83"/>
              <p:cNvGrpSpPr/>
              <p:nvPr/>
            </p:nvGrpSpPr>
            <p:grpSpPr>
              <a:xfrm>
                <a:off x="3139766" y="765669"/>
                <a:ext cx="886380" cy="881888"/>
                <a:chOff x="3139766" y="765669"/>
                <a:chExt cx="886380" cy="881888"/>
              </a:xfrm>
            </p:grpSpPr>
            <p:sp>
              <p:nvSpPr>
                <p:cNvPr id="5113" name="Google Shape;5113;p83"/>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83"/>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83"/>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83"/>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83"/>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83"/>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83"/>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83"/>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83"/>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22" name="Google Shape;5122;p83"/>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83"/>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83"/>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83"/>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26" name="Google Shape;5126;p83"/>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7" name="Google Shape;5127;p83"/>
          <p:cNvGrpSpPr/>
          <p:nvPr/>
        </p:nvGrpSpPr>
        <p:grpSpPr>
          <a:xfrm>
            <a:off x="7646296" y="3047976"/>
            <a:ext cx="104231" cy="320340"/>
            <a:chOff x="7564426" y="3224343"/>
            <a:chExt cx="119985" cy="368801"/>
          </a:xfrm>
        </p:grpSpPr>
        <p:sp>
          <p:nvSpPr>
            <p:cNvPr id="5128" name="Google Shape;5128;p83"/>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83"/>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0" name="Google Shape;5130;p83"/>
          <p:cNvGrpSpPr/>
          <p:nvPr/>
        </p:nvGrpSpPr>
        <p:grpSpPr>
          <a:xfrm>
            <a:off x="7345785" y="3042077"/>
            <a:ext cx="189489" cy="332132"/>
            <a:chOff x="8370831" y="3202002"/>
            <a:chExt cx="218129" cy="382376"/>
          </a:xfrm>
        </p:grpSpPr>
        <p:sp>
          <p:nvSpPr>
            <p:cNvPr id="5131" name="Google Shape;5131;p83"/>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83"/>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3" name="Google Shape;5133;p83"/>
          <p:cNvGrpSpPr/>
          <p:nvPr/>
        </p:nvGrpSpPr>
        <p:grpSpPr>
          <a:xfrm>
            <a:off x="8069174" y="3453209"/>
            <a:ext cx="309429" cy="267000"/>
            <a:chOff x="6742064" y="3750480"/>
            <a:chExt cx="399315" cy="344560"/>
          </a:xfrm>
        </p:grpSpPr>
        <p:sp>
          <p:nvSpPr>
            <p:cNvPr id="5134" name="Google Shape;5134;p83"/>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83"/>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6" name="Google Shape;5136;p83"/>
          <p:cNvGrpSpPr/>
          <p:nvPr/>
        </p:nvGrpSpPr>
        <p:grpSpPr>
          <a:xfrm>
            <a:off x="7608193" y="3804257"/>
            <a:ext cx="180437" cy="281608"/>
            <a:chOff x="7248525" y="3739696"/>
            <a:chExt cx="230531" cy="359790"/>
          </a:xfrm>
        </p:grpSpPr>
        <p:sp>
          <p:nvSpPr>
            <p:cNvPr id="5137" name="Google Shape;5137;p83"/>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83"/>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9" name="Google Shape;5139;p83"/>
          <p:cNvGrpSpPr/>
          <p:nvPr/>
        </p:nvGrpSpPr>
        <p:grpSpPr>
          <a:xfrm>
            <a:off x="7854113" y="3447481"/>
            <a:ext cx="162896" cy="278710"/>
            <a:chOff x="7601242" y="3729267"/>
            <a:chExt cx="222566" cy="380803"/>
          </a:xfrm>
        </p:grpSpPr>
        <p:sp>
          <p:nvSpPr>
            <p:cNvPr id="5140" name="Google Shape;5140;p83"/>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83"/>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42" name="Google Shape;5142;p83"/>
          <p:cNvSpPr/>
          <p:nvPr/>
        </p:nvSpPr>
        <p:spPr>
          <a:xfrm>
            <a:off x="7820139" y="3059838"/>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3" name="Google Shape;5143;p83"/>
          <p:cNvGrpSpPr/>
          <p:nvPr/>
        </p:nvGrpSpPr>
        <p:grpSpPr>
          <a:xfrm>
            <a:off x="7343758" y="3448622"/>
            <a:ext cx="193543" cy="275990"/>
            <a:chOff x="8304647" y="3738687"/>
            <a:chExt cx="225076" cy="320956"/>
          </a:xfrm>
        </p:grpSpPr>
        <p:sp>
          <p:nvSpPr>
            <p:cNvPr id="5144" name="Google Shape;5144;p83"/>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83"/>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83"/>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7" name="Google Shape;5147;p83"/>
          <p:cNvGrpSpPr/>
          <p:nvPr/>
        </p:nvGrpSpPr>
        <p:grpSpPr>
          <a:xfrm>
            <a:off x="7616251" y="3448622"/>
            <a:ext cx="178492" cy="275990"/>
            <a:chOff x="8615101" y="3738687"/>
            <a:chExt cx="207573" cy="320956"/>
          </a:xfrm>
        </p:grpSpPr>
        <p:sp>
          <p:nvSpPr>
            <p:cNvPr id="5148" name="Google Shape;5148;p83"/>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83"/>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83"/>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51" name="Google Shape;5151;p83"/>
          <p:cNvSpPr/>
          <p:nvPr/>
        </p:nvSpPr>
        <p:spPr>
          <a:xfrm>
            <a:off x="8112690" y="3038505"/>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2" name="Google Shape;5152;p83"/>
          <p:cNvGrpSpPr/>
          <p:nvPr/>
        </p:nvGrpSpPr>
        <p:grpSpPr>
          <a:xfrm>
            <a:off x="7841782" y="3851282"/>
            <a:ext cx="187557" cy="187557"/>
            <a:chOff x="8565775" y="671075"/>
            <a:chExt cx="441000" cy="441000"/>
          </a:xfrm>
        </p:grpSpPr>
        <p:sp>
          <p:nvSpPr>
            <p:cNvPr id="5153" name="Google Shape;5153;p83"/>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83"/>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55" name="Google Shape;5155;p83"/>
          <p:cNvSpPr/>
          <p:nvPr/>
        </p:nvSpPr>
        <p:spPr>
          <a:xfrm>
            <a:off x="8127048" y="3847203"/>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83"/>
          <p:cNvSpPr/>
          <p:nvPr/>
        </p:nvSpPr>
        <p:spPr>
          <a:xfrm flipH="1">
            <a:off x="7351235" y="381365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7" name="Google Shape;5157;p83"/>
          <p:cNvGrpSpPr/>
          <p:nvPr/>
        </p:nvGrpSpPr>
        <p:grpSpPr>
          <a:xfrm>
            <a:off x="5996254" y="2923808"/>
            <a:ext cx="587865" cy="517731"/>
            <a:chOff x="6000718" y="3070557"/>
            <a:chExt cx="587865" cy="517731"/>
          </a:xfrm>
        </p:grpSpPr>
        <p:sp>
          <p:nvSpPr>
            <p:cNvPr id="5158" name="Google Shape;5158;p83"/>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83"/>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83"/>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83"/>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83"/>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83"/>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83"/>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83"/>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83"/>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83"/>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8" name="Google Shape;5168;p83"/>
          <p:cNvGrpSpPr/>
          <p:nvPr/>
        </p:nvGrpSpPr>
        <p:grpSpPr>
          <a:xfrm>
            <a:off x="6011059" y="3567468"/>
            <a:ext cx="557665" cy="516387"/>
            <a:chOff x="6015523" y="3714217"/>
            <a:chExt cx="557665" cy="516387"/>
          </a:xfrm>
        </p:grpSpPr>
        <p:grpSp>
          <p:nvGrpSpPr>
            <p:cNvPr id="5169" name="Google Shape;5169;p83"/>
            <p:cNvGrpSpPr/>
            <p:nvPr/>
          </p:nvGrpSpPr>
          <p:grpSpPr>
            <a:xfrm>
              <a:off x="6036094" y="3716980"/>
              <a:ext cx="529822" cy="510480"/>
              <a:chOff x="3148311" y="-545634"/>
              <a:chExt cx="1006118" cy="969572"/>
            </a:xfrm>
          </p:grpSpPr>
          <p:sp>
            <p:nvSpPr>
              <p:cNvPr id="5170" name="Google Shape;5170;p83"/>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83"/>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83"/>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83"/>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83"/>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83"/>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83"/>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83"/>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83"/>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83"/>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80" name="Google Shape;5180;p83"/>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1" name="Google Shape;5181;p83"/>
          <p:cNvGrpSpPr/>
          <p:nvPr/>
        </p:nvGrpSpPr>
        <p:grpSpPr>
          <a:xfrm>
            <a:off x="6639841" y="2926879"/>
            <a:ext cx="576302" cy="511871"/>
            <a:chOff x="6644304" y="3073628"/>
            <a:chExt cx="576302" cy="511871"/>
          </a:xfrm>
        </p:grpSpPr>
        <p:grpSp>
          <p:nvGrpSpPr>
            <p:cNvPr id="5182" name="Google Shape;5182;p83"/>
            <p:cNvGrpSpPr/>
            <p:nvPr/>
          </p:nvGrpSpPr>
          <p:grpSpPr>
            <a:xfrm>
              <a:off x="6712169" y="3073651"/>
              <a:ext cx="481611" cy="506713"/>
              <a:chOff x="1833536" y="-546641"/>
              <a:chExt cx="914567" cy="962419"/>
            </a:xfrm>
          </p:grpSpPr>
          <p:grpSp>
            <p:nvGrpSpPr>
              <p:cNvPr id="5183" name="Google Shape;5183;p83"/>
              <p:cNvGrpSpPr/>
              <p:nvPr/>
            </p:nvGrpSpPr>
            <p:grpSpPr>
              <a:xfrm>
                <a:off x="1833536" y="-524249"/>
                <a:ext cx="914567" cy="940027"/>
                <a:chOff x="1833536" y="-524249"/>
                <a:chExt cx="914567" cy="940027"/>
              </a:xfrm>
            </p:grpSpPr>
            <p:sp>
              <p:nvSpPr>
                <p:cNvPr id="5184" name="Google Shape;5184;p83"/>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83"/>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83"/>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83"/>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83"/>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89" name="Google Shape;5189;p83"/>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83"/>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83"/>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83"/>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3" name="Google Shape;5193;p83"/>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4" name="Google Shape;5194;p83"/>
          <p:cNvGrpSpPr/>
          <p:nvPr/>
        </p:nvGrpSpPr>
        <p:grpSpPr>
          <a:xfrm>
            <a:off x="5904877" y="1016248"/>
            <a:ext cx="2435960" cy="1297725"/>
            <a:chOff x="233350" y="949250"/>
            <a:chExt cx="7137300" cy="3802300"/>
          </a:xfrm>
        </p:grpSpPr>
        <p:sp>
          <p:nvSpPr>
            <p:cNvPr id="5195" name="Google Shape;5195;p83"/>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83"/>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83"/>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83"/>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83"/>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83"/>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83"/>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83"/>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83"/>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83"/>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83"/>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83"/>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83"/>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83"/>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83"/>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83"/>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83"/>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83"/>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83"/>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83"/>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83"/>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83"/>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83"/>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83"/>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83"/>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83"/>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83"/>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83"/>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83"/>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83"/>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83"/>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83"/>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83"/>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83"/>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83"/>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83"/>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83"/>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83"/>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83"/>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83"/>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83"/>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83"/>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83"/>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83"/>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83"/>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83"/>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83"/>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83"/>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83"/>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83"/>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83"/>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6" name="Google Shape;5246;p83"/>
          <p:cNvGrpSpPr/>
          <p:nvPr/>
        </p:nvGrpSpPr>
        <p:grpSpPr>
          <a:xfrm>
            <a:off x="3530626" y="1013128"/>
            <a:ext cx="2078182" cy="1366558"/>
            <a:chOff x="235800" y="830650"/>
            <a:chExt cx="6978450" cy="4588844"/>
          </a:xfrm>
        </p:grpSpPr>
        <p:sp>
          <p:nvSpPr>
            <p:cNvPr id="5247" name="Google Shape;5247;p83"/>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83"/>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83"/>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83"/>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83"/>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83"/>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3" name="Google Shape;5253;p83"/>
          <p:cNvGrpSpPr/>
          <p:nvPr/>
        </p:nvGrpSpPr>
        <p:grpSpPr>
          <a:xfrm>
            <a:off x="698034" y="977939"/>
            <a:ext cx="2665073" cy="1317140"/>
            <a:chOff x="793334" y="1192826"/>
            <a:chExt cx="2665073" cy="1317140"/>
          </a:xfrm>
        </p:grpSpPr>
        <p:sp>
          <p:nvSpPr>
            <p:cNvPr id="5254" name="Google Shape;5254;p83"/>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83"/>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83"/>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83"/>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83"/>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83"/>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83"/>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83"/>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83"/>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83"/>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83"/>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83"/>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83"/>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83"/>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83"/>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83"/>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83"/>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83"/>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83"/>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83"/>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83"/>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83"/>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83"/>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83"/>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83"/>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83"/>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83"/>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83"/>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83"/>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83"/>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83"/>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83"/>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83"/>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83"/>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83"/>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83"/>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83"/>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83"/>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83"/>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83"/>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83"/>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83"/>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83"/>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83"/>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83"/>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83"/>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83"/>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83"/>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83"/>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83"/>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83"/>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83"/>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83"/>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83"/>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83"/>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83"/>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83"/>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83"/>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83"/>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83"/>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83"/>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83"/>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83"/>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83"/>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83"/>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83"/>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83"/>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83"/>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83"/>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83"/>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83"/>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83"/>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83"/>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83"/>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83"/>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83"/>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83"/>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83"/>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83"/>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83"/>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83"/>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83"/>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83"/>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83"/>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83"/>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83"/>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83"/>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83"/>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83"/>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83"/>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83"/>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83"/>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83"/>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83"/>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83"/>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83"/>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83"/>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83"/>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83"/>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83"/>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83"/>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83"/>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83"/>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83"/>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83"/>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83"/>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83"/>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83"/>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83"/>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83"/>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83"/>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83"/>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83"/>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83"/>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83"/>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83"/>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83"/>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83"/>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83"/>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83"/>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83"/>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83"/>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83"/>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83"/>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83"/>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83"/>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83"/>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83"/>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83"/>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83"/>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83"/>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83"/>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83"/>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83"/>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83"/>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83"/>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83"/>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83"/>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83"/>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83"/>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83"/>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83"/>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83"/>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83"/>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83"/>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83"/>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83"/>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83"/>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83"/>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83"/>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83"/>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83"/>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83"/>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83"/>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83"/>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83"/>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83"/>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83"/>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83"/>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83"/>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83"/>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83"/>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83"/>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83"/>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83"/>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83"/>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83"/>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83"/>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83"/>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83"/>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83"/>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83"/>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83"/>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83"/>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83"/>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83"/>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83"/>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83"/>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83"/>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83"/>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83"/>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83"/>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83"/>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83"/>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83"/>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83"/>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83"/>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83"/>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83"/>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83"/>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83"/>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83"/>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83"/>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83"/>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83"/>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83"/>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83"/>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83"/>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83"/>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83"/>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83"/>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83"/>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83"/>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83"/>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83"/>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83"/>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83"/>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83"/>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83"/>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83"/>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83"/>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83"/>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83"/>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83"/>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83"/>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83"/>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83"/>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83"/>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83"/>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83"/>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83"/>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83"/>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83"/>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83"/>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83"/>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83"/>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83"/>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83"/>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83"/>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83"/>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83"/>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83"/>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83"/>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83"/>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83"/>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83"/>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83"/>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83"/>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83"/>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83"/>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83"/>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83"/>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83"/>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83"/>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83"/>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83"/>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83"/>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83"/>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83"/>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83"/>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83"/>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83"/>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83"/>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83"/>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83"/>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83"/>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83"/>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83"/>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83"/>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83"/>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83"/>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83"/>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83"/>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83"/>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83"/>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83"/>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83"/>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83"/>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83"/>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83"/>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83"/>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83"/>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83"/>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83"/>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83"/>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83"/>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83"/>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83"/>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83"/>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83"/>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83"/>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83"/>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83"/>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83"/>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83"/>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83"/>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83"/>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83"/>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83"/>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83"/>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83"/>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83"/>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83"/>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83"/>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83"/>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83"/>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83"/>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83"/>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83"/>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83"/>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83"/>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83"/>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83"/>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83"/>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83"/>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83"/>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83"/>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83"/>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83"/>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83"/>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83"/>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83"/>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83"/>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83"/>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83"/>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83"/>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83"/>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83"/>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83"/>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83"/>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83"/>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83"/>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83"/>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83"/>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83"/>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83"/>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83"/>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83"/>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83"/>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83"/>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83"/>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83"/>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83"/>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83"/>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83"/>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83"/>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83"/>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83"/>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83"/>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83"/>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83"/>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83"/>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83"/>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83"/>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83"/>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83"/>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83"/>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83"/>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83"/>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83"/>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83"/>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83"/>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83"/>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83"/>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83"/>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83"/>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83"/>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83"/>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83"/>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83"/>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83"/>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83"/>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83"/>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83"/>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83"/>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83"/>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83"/>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83"/>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83"/>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83"/>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83"/>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83"/>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83"/>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83"/>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83"/>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83"/>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83"/>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83"/>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83"/>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83"/>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83"/>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83"/>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83"/>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83"/>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83"/>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83"/>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83"/>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83"/>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83"/>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83"/>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83"/>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83"/>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83"/>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83"/>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83"/>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83"/>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83"/>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83"/>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83"/>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83"/>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83"/>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83"/>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83"/>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83"/>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83"/>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83"/>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83"/>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83"/>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83"/>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83"/>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83"/>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83"/>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83"/>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83"/>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83"/>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83"/>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83"/>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83"/>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83"/>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83"/>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83"/>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83"/>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83"/>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83"/>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83"/>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83"/>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83"/>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83"/>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83"/>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83"/>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83"/>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83"/>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83"/>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83"/>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83"/>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83"/>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83"/>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83"/>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83"/>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83"/>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83"/>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83"/>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83"/>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83"/>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83"/>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83"/>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83"/>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83"/>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83"/>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83"/>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83"/>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83"/>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83"/>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83"/>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83"/>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83"/>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83"/>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83"/>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83"/>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83"/>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83"/>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83"/>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83"/>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83"/>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83"/>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83"/>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83"/>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83"/>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83"/>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83"/>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83"/>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83"/>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83"/>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83"/>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83"/>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83"/>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83"/>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83"/>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83"/>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83"/>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83"/>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83"/>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83"/>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83"/>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83"/>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83"/>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83"/>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83"/>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83"/>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83"/>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83"/>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83"/>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83"/>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83"/>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83"/>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83"/>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83"/>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83"/>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83"/>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83"/>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83"/>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83"/>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83"/>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83"/>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83"/>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83"/>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83"/>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83"/>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83"/>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83"/>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83"/>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83"/>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83"/>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83"/>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83"/>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83"/>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83"/>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83"/>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83"/>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83"/>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83"/>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83"/>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83"/>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83"/>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83"/>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83"/>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83"/>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83"/>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83"/>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83"/>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83"/>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83"/>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83"/>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83"/>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83"/>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83"/>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83"/>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83"/>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83"/>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83"/>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83"/>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83"/>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83"/>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83"/>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83"/>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83"/>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83"/>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83"/>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83"/>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83"/>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83"/>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83"/>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83"/>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83"/>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83"/>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83"/>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83"/>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83"/>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83"/>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83"/>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83"/>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83"/>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83"/>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83"/>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83"/>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83"/>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83"/>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83"/>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3"/>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83"/>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83"/>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83"/>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83"/>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83"/>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83"/>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83"/>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83"/>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83"/>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83"/>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83"/>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83"/>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83"/>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83"/>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83"/>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83"/>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83"/>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83"/>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83"/>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83"/>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83"/>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83"/>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83"/>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83"/>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83"/>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83"/>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83"/>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83"/>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83"/>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83"/>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83"/>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83"/>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83"/>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3"/>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83"/>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83"/>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83"/>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83"/>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83"/>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83"/>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83"/>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83"/>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83"/>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83"/>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83"/>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83"/>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83"/>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83"/>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83"/>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83"/>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83"/>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83"/>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83"/>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83"/>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83"/>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83"/>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83"/>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83"/>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83"/>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83"/>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83"/>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83"/>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83"/>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83"/>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83"/>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83"/>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83"/>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83"/>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83"/>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83"/>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83"/>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83"/>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83"/>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83"/>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83"/>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83"/>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83"/>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83"/>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83"/>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83"/>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83"/>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83"/>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83"/>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83"/>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83"/>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83"/>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83"/>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83"/>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83"/>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83"/>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83"/>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83"/>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83"/>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83"/>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83"/>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83"/>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83"/>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83"/>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83"/>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83"/>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83"/>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83"/>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83"/>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83"/>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83"/>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83"/>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83"/>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83"/>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83"/>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83"/>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83"/>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83"/>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83"/>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83"/>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83"/>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83"/>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83"/>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83"/>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83"/>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83"/>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83"/>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83"/>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83"/>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83"/>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83"/>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83"/>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83"/>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83"/>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83"/>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83"/>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83"/>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83"/>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83"/>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83"/>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83"/>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83"/>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83"/>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83"/>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83"/>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83"/>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83"/>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83"/>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83"/>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83"/>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83"/>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83"/>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83"/>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83"/>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83"/>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83"/>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83"/>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83"/>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83"/>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83"/>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83"/>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83"/>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83"/>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83"/>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83"/>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83"/>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83"/>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83"/>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83"/>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83"/>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83"/>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83"/>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83"/>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83"/>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83"/>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83"/>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83"/>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83"/>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83"/>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83"/>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83"/>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83"/>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83"/>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83"/>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83"/>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83"/>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83"/>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83"/>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83"/>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83"/>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83"/>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83"/>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3"/>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83"/>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83"/>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83"/>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83"/>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83"/>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83"/>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83"/>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83"/>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83"/>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83"/>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83"/>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83"/>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83"/>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83"/>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83"/>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83"/>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83"/>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83"/>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83"/>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83"/>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83"/>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83"/>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83"/>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83"/>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83"/>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83"/>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83"/>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83"/>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83"/>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83"/>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83"/>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83"/>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83"/>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83"/>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83"/>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83"/>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83"/>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83"/>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83"/>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83"/>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83"/>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83"/>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83"/>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83"/>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83"/>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83"/>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83"/>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83"/>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83"/>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83"/>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83"/>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83"/>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83"/>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83"/>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83"/>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83"/>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83"/>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83"/>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83"/>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83"/>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83"/>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83"/>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83"/>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83"/>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83"/>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83"/>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83"/>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83"/>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83"/>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83"/>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83"/>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83"/>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83"/>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83"/>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83"/>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83"/>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83"/>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83"/>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83"/>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83"/>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83"/>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83"/>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83"/>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83"/>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83"/>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83"/>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83"/>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83"/>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83"/>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83"/>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83"/>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83"/>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83"/>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83"/>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83"/>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83"/>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83"/>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3"/>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83"/>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83"/>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83"/>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83"/>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83"/>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83"/>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83"/>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83"/>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83"/>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83"/>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83"/>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83"/>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83"/>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83"/>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83"/>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83"/>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83"/>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83"/>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83"/>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83"/>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83"/>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83"/>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83"/>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83"/>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83"/>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83"/>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83"/>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83"/>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83"/>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83"/>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83"/>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83"/>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83"/>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83"/>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83"/>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83"/>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83"/>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83"/>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83"/>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83"/>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83"/>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83"/>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83"/>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83"/>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83"/>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83"/>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83"/>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83"/>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83"/>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83"/>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3"/>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83"/>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83"/>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83"/>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83"/>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83"/>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83"/>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83"/>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83"/>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83"/>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83"/>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83"/>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83"/>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83"/>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83"/>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83"/>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83"/>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83"/>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83"/>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83"/>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83"/>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83"/>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83"/>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83"/>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83"/>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83"/>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83"/>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83"/>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83"/>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83"/>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83"/>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83"/>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83"/>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83"/>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83"/>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83"/>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83"/>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83"/>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83"/>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83"/>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83"/>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83"/>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83"/>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83"/>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83"/>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83"/>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83"/>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83"/>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83"/>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83"/>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83"/>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83"/>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83"/>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83"/>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83"/>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83"/>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83"/>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83"/>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83"/>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83"/>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83"/>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83"/>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83"/>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83"/>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83"/>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83"/>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83"/>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83"/>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83"/>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83"/>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83"/>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83"/>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83"/>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83"/>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83"/>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83"/>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83"/>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83"/>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83"/>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83"/>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83"/>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83"/>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83"/>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83"/>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83"/>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83"/>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83"/>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83"/>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83"/>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83"/>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83"/>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83"/>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83"/>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83"/>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83"/>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83"/>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83"/>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83"/>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83"/>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3"/>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83"/>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83"/>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83"/>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83"/>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83"/>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83"/>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83"/>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83"/>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83"/>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83"/>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83"/>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83"/>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83"/>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3"/>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83"/>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83"/>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83"/>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83"/>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83"/>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83"/>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83"/>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83"/>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83"/>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83"/>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83"/>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83"/>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83"/>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83"/>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83"/>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83"/>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83"/>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83"/>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83"/>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83"/>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83"/>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83"/>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83"/>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83"/>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83"/>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83"/>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83"/>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83"/>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83"/>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83"/>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83"/>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83"/>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83"/>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83"/>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83"/>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83"/>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83"/>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83"/>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83"/>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83"/>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83"/>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83"/>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83"/>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83"/>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83"/>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83"/>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83"/>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83"/>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83"/>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83"/>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83"/>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83"/>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83"/>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83"/>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83"/>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83"/>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83"/>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83"/>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83"/>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83"/>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83"/>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83"/>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83"/>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83"/>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83"/>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83"/>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83"/>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83"/>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83"/>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83"/>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83"/>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83"/>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83"/>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83"/>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83"/>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83"/>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83"/>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83"/>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83"/>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83"/>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83"/>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83"/>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83"/>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83"/>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83"/>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83"/>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83"/>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83"/>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83"/>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83"/>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83"/>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83"/>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83"/>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83"/>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83"/>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83"/>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83"/>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83"/>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83"/>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83"/>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83"/>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83"/>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83"/>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83"/>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83"/>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83"/>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83"/>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83"/>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83"/>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83"/>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83"/>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83"/>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83"/>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83"/>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83"/>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83"/>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83"/>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83"/>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83"/>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83"/>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83"/>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83"/>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83"/>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83"/>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83"/>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83"/>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83"/>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83"/>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83"/>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83"/>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83"/>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83"/>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83"/>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83"/>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83"/>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83"/>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83"/>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83"/>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83"/>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83"/>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83"/>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83"/>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83"/>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83"/>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83"/>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83"/>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83"/>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83"/>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83"/>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83"/>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83"/>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83"/>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83"/>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83"/>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83"/>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83"/>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83"/>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83"/>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83"/>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83"/>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83"/>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83"/>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83"/>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83"/>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83"/>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83"/>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83"/>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83"/>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83"/>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83"/>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83"/>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83"/>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83"/>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83"/>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83"/>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83"/>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83"/>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83"/>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83"/>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83"/>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83"/>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83"/>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83"/>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83"/>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83"/>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83"/>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83"/>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83"/>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83"/>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83"/>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83"/>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83"/>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83"/>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83"/>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83"/>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83"/>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83"/>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83"/>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83"/>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83"/>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83"/>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83"/>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83"/>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83"/>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83"/>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83"/>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83"/>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83"/>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83"/>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83"/>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83"/>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83"/>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83"/>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3"/>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83"/>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83"/>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3"/>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83"/>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83"/>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83"/>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83"/>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83"/>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83"/>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83"/>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83"/>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83"/>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83"/>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83"/>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3"/>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83"/>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83"/>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3"/>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83"/>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83"/>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83"/>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83"/>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83"/>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83"/>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83"/>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83"/>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83"/>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83"/>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83"/>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3"/>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83"/>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83"/>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83"/>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83"/>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3"/>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83"/>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83"/>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83"/>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83"/>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83"/>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83"/>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83"/>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83"/>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83"/>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83"/>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83"/>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83"/>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3"/>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3"/>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83"/>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83"/>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83"/>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83"/>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83"/>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83"/>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83"/>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83"/>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83"/>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83"/>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83"/>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83"/>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83"/>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83"/>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83"/>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83"/>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83"/>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83"/>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83"/>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83"/>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83"/>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83"/>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83"/>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83"/>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83"/>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83"/>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83"/>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83"/>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83"/>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83"/>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83"/>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83"/>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83"/>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83"/>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3"/>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83"/>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83"/>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83"/>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83"/>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83"/>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83"/>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83"/>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83"/>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83"/>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83"/>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83"/>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83"/>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83"/>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83"/>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83"/>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83"/>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83"/>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83"/>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83"/>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83"/>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83"/>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83"/>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83"/>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83"/>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83"/>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83"/>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3"/>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83"/>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83"/>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83"/>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83"/>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83"/>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83"/>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83"/>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83"/>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83"/>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83"/>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83"/>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83"/>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83"/>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83"/>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83"/>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83"/>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83"/>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83"/>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83"/>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83"/>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83"/>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83"/>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83"/>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83"/>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83"/>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83"/>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83"/>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83"/>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83"/>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83"/>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83"/>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83"/>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3"/>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83"/>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83"/>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83"/>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3"/>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83"/>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83"/>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83"/>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83"/>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83"/>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83"/>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83"/>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83"/>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3"/>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83"/>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83"/>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83"/>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83"/>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83"/>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83"/>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83"/>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83"/>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83"/>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83"/>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3"/>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3"/>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83"/>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83"/>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83"/>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83"/>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83"/>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83"/>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83"/>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3"/>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83"/>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83"/>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3"/>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3"/>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83"/>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83"/>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83"/>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83"/>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83"/>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83"/>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83"/>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3"/>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83"/>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83"/>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3"/>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83"/>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83"/>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83"/>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83"/>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83"/>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83"/>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83"/>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83"/>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83"/>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83"/>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83"/>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83"/>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83"/>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83"/>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3"/>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83"/>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83"/>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83"/>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83"/>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83"/>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83"/>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83"/>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83"/>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3"/>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83"/>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83"/>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83"/>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83"/>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83"/>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83"/>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83"/>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83"/>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3"/>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83"/>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83"/>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83"/>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83"/>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83"/>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83"/>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83"/>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83"/>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3"/>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83"/>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83"/>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83"/>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83"/>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83"/>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83"/>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83"/>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83"/>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83"/>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83"/>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83"/>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83"/>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83"/>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83"/>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3"/>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83"/>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83"/>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83"/>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83"/>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83"/>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3"/>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83"/>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3"/>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83"/>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83"/>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83"/>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83"/>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83"/>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3"/>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3"/>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83"/>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83"/>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83"/>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83"/>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83"/>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83"/>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83"/>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83"/>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83"/>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83"/>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83"/>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83"/>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83"/>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83"/>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83"/>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83"/>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83"/>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83"/>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83"/>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83"/>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83"/>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83"/>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83"/>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83"/>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83"/>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83"/>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83"/>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83"/>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3"/>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3"/>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3"/>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3"/>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83"/>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3"/>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83"/>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83"/>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3"/>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3"/>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3"/>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83"/>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83"/>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83"/>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3"/>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83"/>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83"/>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83"/>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83"/>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83"/>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83"/>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83"/>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83"/>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3"/>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3"/>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3"/>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3"/>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83"/>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83"/>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83"/>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83"/>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83"/>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83"/>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83"/>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3"/>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83"/>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83"/>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83"/>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83"/>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83"/>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3"/>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83"/>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83"/>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3"/>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83"/>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83"/>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83"/>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83"/>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3"/>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83"/>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83"/>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3"/>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3"/>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83"/>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83"/>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3"/>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83"/>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83"/>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83"/>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83"/>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83"/>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83"/>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83"/>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83"/>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83"/>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83"/>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83"/>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83"/>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83"/>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83"/>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83"/>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83"/>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83"/>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83"/>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83"/>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83"/>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3"/>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83"/>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83"/>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83"/>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83"/>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83"/>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83"/>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83"/>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83"/>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83"/>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83"/>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83"/>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83"/>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83"/>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83"/>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83"/>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83"/>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83"/>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83"/>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83"/>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83"/>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83"/>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83"/>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83"/>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83"/>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83"/>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83"/>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83"/>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83"/>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83"/>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83"/>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83"/>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83"/>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83"/>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83"/>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83"/>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83"/>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83"/>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3"/>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83"/>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83"/>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83"/>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83"/>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3"/>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83"/>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83"/>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83"/>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3"/>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83"/>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83"/>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83"/>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83"/>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83"/>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83"/>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83"/>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83"/>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83"/>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83"/>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83"/>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3"/>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83"/>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3"/>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83"/>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83"/>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83"/>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83"/>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83"/>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83"/>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83"/>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83"/>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83"/>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83"/>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83"/>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83"/>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83"/>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83"/>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83"/>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3"/>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83"/>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83"/>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83"/>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83"/>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83"/>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83"/>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83"/>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83"/>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83"/>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83"/>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3"/>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3"/>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3"/>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83"/>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83"/>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83"/>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83"/>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83"/>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3"/>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83"/>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83"/>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83"/>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83"/>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83"/>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83"/>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83"/>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83"/>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83"/>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83"/>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83"/>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83"/>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83"/>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83"/>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83"/>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83"/>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83"/>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83"/>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83"/>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83"/>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83"/>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83"/>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83"/>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3"/>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83"/>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83"/>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83"/>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83"/>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83"/>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83"/>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83"/>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83"/>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83"/>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83"/>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83"/>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83"/>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83"/>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83"/>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3"/>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83"/>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83"/>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83"/>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83"/>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83"/>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83"/>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83"/>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83"/>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83"/>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83"/>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83"/>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83"/>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83"/>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83"/>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83"/>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83"/>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83"/>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83"/>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83"/>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3"/>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83"/>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83"/>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83"/>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83"/>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83"/>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83"/>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83"/>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83"/>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83"/>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83"/>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83"/>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83"/>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3"/>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83"/>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83"/>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3"/>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83"/>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83"/>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3"/>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83"/>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83"/>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83"/>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83"/>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83"/>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83"/>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83"/>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83"/>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83"/>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83"/>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3"/>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3"/>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83"/>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83"/>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83"/>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3"/>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83"/>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83"/>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83"/>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3"/>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83"/>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83"/>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3"/>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83"/>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83"/>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3"/>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83"/>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83"/>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83"/>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83"/>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83"/>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83"/>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3"/>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83"/>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3"/>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3"/>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83"/>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83"/>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83"/>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3"/>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3"/>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3"/>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3"/>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83"/>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83"/>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3"/>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83"/>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83"/>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83"/>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3"/>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83"/>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83"/>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83"/>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83"/>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3"/>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83"/>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83"/>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83"/>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3"/>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83"/>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83"/>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3"/>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83"/>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83"/>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83"/>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83"/>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83"/>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83"/>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83"/>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83"/>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83"/>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83"/>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83"/>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83"/>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83"/>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83"/>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83"/>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83"/>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3"/>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3"/>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83"/>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83"/>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83"/>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83"/>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83"/>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83"/>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83"/>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83"/>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83"/>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83"/>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83"/>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3"/>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83"/>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83"/>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83"/>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3"/>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3"/>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83"/>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83"/>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3"/>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83"/>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83"/>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83"/>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83"/>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3"/>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3"/>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3"/>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83"/>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83"/>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3"/>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3"/>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83"/>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83"/>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83"/>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83"/>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83"/>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3"/>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3"/>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3"/>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3"/>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3"/>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83"/>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83"/>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3"/>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83"/>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3"/>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3"/>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3"/>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3"/>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83"/>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83"/>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3"/>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3"/>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83"/>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3"/>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3"/>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3"/>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83"/>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3"/>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83"/>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83"/>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3"/>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3"/>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3"/>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3"/>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3"/>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83"/>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83"/>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3"/>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83"/>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83"/>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3"/>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3"/>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3"/>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83"/>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3"/>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3"/>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83"/>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83"/>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3"/>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3"/>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3"/>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3"/>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3"/>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83"/>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83"/>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83"/>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83"/>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83"/>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83"/>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83"/>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83"/>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83"/>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3"/>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3"/>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3"/>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83"/>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83"/>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3"/>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3"/>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3"/>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83"/>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83"/>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3"/>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3"/>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83"/>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3"/>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83"/>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83"/>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3"/>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3"/>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3"/>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3"/>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3"/>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3"/>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83"/>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83"/>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3"/>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3"/>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83"/>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3"/>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83"/>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83"/>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83"/>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83"/>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3"/>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3"/>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3"/>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3"/>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83"/>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3"/>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83"/>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3"/>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83"/>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83"/>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3"/>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83"/>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83"/>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3"/>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3"/>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3"/>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3"/>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3"/>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3"/>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83"/>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83"/>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3"/>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3"/>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3"/>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3"/>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83"/>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3"/>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3"/>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83"/>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83"/>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83"/>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83"/>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83"/>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83"/>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83"/>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83"/>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3"/>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3"/>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3"/>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3"/>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83"/>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83"/>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83"/>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83"/>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3"/>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3"/>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3"/>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83"/>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83"/>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83"/>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3"/>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3"/>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83"/>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83"/>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3"/>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83"/>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3"/>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3"/>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3"/>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3"/>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3"/>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83"/>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3"/>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3"/>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3"/>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3"/>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3"/>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3"/>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3"/>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3"/>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83"/>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3"/>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3"/>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3"/>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3"/>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3"/>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3"/>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3"/>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83"/>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83"/>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3"/>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3"/>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3"/>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3"/>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3"/>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3"/>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3"/>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3"/>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3"/>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3"/>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3"/>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3"/>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83"/>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83"/>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3"/>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3"/>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3"/>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83"/>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83"/>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83"/>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83"/>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3"/>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3"/>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3"/>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83"/>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3"/>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3"/>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83"/>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3"/>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3"/>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3"/>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3"/>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83"/>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3"/>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83"/>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83"/>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3"/>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83"/>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83"/>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83"/>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83"/>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3"/>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3"/>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83"/>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83"/>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3"/>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3"/>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3"/>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3"/>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83"/>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83"/>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3"/>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3"/>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3"/>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3"/>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3"/>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3"/>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3"/>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3"/>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3"/>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3"/>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3"/>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3"/>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83"/>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83"/>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3"/>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3"/>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3"/>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3"/>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3"/>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3"/>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3"/>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3"/>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83"/>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3"/>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3"/>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3"/>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3"/>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3"/>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83"/>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83"/>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83"/>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83"/>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83"/>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83"/>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83"/>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3"/>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3"/>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83"/>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3"/>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3"/>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83"/>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3"/>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83"/>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83"/>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3"/>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83"/>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3"/>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3"/>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3"/>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3"/>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3"/>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83"/>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3"/>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3"/>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3"/>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83"/>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83"/>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83"/>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83"/>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3"/>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3"/>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3"/>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3"/>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83"/>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3"/>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3"/>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83"/>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83"/>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3"/>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3"/>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3"/>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3"/>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3"/>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83"/>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83"/>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3"/>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3"/>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3"/>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3"/>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3"/>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3"/>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3"/>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3"/>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3"/>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3"/>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83"/>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83"/>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3"/>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3"/>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3"/>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3"/>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3"/>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3"/>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3"/>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83"/>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3"/>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3"/>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83"/>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83"/>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83"/>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3"/>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83"/>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83"/>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83"/>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83"/>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83"/>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83"/>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83"/>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3"/>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83"/>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3"/>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3"/>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83"/>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3"/>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3"/>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3"/>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83"/>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83"/>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3"/>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3"/>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3"/>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3"/>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83"/>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83"/>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83"/>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83"/>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83"/>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83"/>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3"/>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3"/>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83"/>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83"/>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83"/>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3"/>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3"/>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3"/>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83"/>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3"/>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3"/>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3"/>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3"/>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83"/>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3"/>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3"/>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3"/>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83"/>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83"/>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83"/>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3"/>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83"/>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83"/>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83"/>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83"/>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3"/>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3"/>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3"/>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3"/>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3"/>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3"/>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3"/>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3"/>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3"/>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83"/>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83"/>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83"/>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3"/>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3"/>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3"/>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3"/>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3"/>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3"/>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3"/>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3"/>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3"/>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3"/>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83"/>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83"/>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83"/>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3"/>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83"/>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83"/>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3"/>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83"/>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83"/>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3"/>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3"/>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3"/>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3"/>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3"/>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3"/>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3"/>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3"/>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3"/>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83"/>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3"/>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3"/>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3"/>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83"/>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83"/>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3"/>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3"/>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3"/>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3"/>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3"/>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3"/>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83"/>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83"/>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3"/>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83"/>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83"/>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3"/>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3"/>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3"/>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3"/>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3"/>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3"/>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3"/>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83"/>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3"/>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3"/>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83"/>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3"/>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3"/>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83"/>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3"/>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3"/>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3"/>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3"/>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3"/>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3"/>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83"/>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3"/>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3"/>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83"/>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83"/>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3"/>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83"/>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83"/>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3"/>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3"/>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3"/>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3"/>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3"/>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3"/>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3"/>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3"/>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3"/>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83"/>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83"/>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3"/>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3"/>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3"/>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3"/>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83"/>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83"/>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3"/>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3"/>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3"/>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3"/>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3"/>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83"/>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3"/>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3"/>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3"/>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3"/>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83"/>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3"/>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3"/>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3"/>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3"/>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3"/>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3"/>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3"/>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83"/>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83"/>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3"/>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3"/>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3"/>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3"/>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3"/>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83"/>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3"/>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3"/>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3"/>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3"/>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3"/>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3"/>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3"/>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3"/>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3"/>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3"/>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3"/>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3"/>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3"/>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3"/>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3"/>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3"/>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3"/>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3"/>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3"/>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3"/>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3"/>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3"/>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3"/>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3"/>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3"/>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3"/>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3"/>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3"/>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3"/>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3"/>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3"/>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3"/>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3"/>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3"/>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3"/>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3"/>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3"/>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3"/>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3"/>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3"/>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3"/>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3"/>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3"/>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3"/>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3"/>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3"/>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3"/>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83"/>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83"/>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83"/>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83"/>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3"/>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3"/>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3"/>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3"/>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83"/>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3"/>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3"/>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83"/>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3"/>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3"/>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3"/>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3"/>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3"/>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3"/>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3"/>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3"/>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3"/>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83"/>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3"/>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83"/>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83"/>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3"/>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3"/>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3"/>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3"/>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3"/>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3"/>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3"/>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3"/>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83"/>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83"/>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3"/>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3"/>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3"/>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3"/>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3"/>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3"/>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3"/>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3"/>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3"/>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3"/>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3"/>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83"/>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3"/>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3"/>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3"/>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3"/>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3"/>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83"/>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3"/>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83"/>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3"/>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83"/>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3"/>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3"/>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83"/>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83"/>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3"/>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3"/>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83"/>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83"/>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83"/>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83"/>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3"/>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3"/>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3"/>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3"/>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3"/>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3"/>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83"/>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3"/>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3"/>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3"/>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3"/>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3"/>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3"/>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3"/>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83"/>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3"/>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3"/>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83"/>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83"/>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83"/>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83"/>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3"/>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83"/>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83"/>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3"/>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3"/>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3"/>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3"/>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3"/>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83"/>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83"/>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83"/>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3"/>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3"/>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83"/>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83"/>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83"/>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83"/>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3"/>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3"/>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3"/>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3"/>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83"/>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3"/>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3"/>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3"/>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3"/>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3"/>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83"/>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3"/>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3"/>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3"/>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83"/>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3"/>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3"/>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3"/>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3"/>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3"/>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3"/>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3"/>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3"/>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3"/>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3"/>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3"/>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83"/>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3"/>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3"/>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3"/>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83"/>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83"/>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83"/>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3"/>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3"/>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83"/>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83"/>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3"/>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3"/>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3"/>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3"/>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3"/>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3"/>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3"/>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83"/>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3"/>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3"/>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83"/>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83"/>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3"/>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83"/>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3"/>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3"/>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3"/>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3"/>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3"/>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3"/>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83"/>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83"/>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83"/>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83"/>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83"/>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3"/>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3"/>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83"/>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83"/>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83"/>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3"/>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83"/>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3"/>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3"/>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83"/>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83"/>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3"/>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3"/>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3"/>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3"/>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3"/>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83"/>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3"/>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3"/>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83"/>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83"/>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83"/>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83"/>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3"/>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3"/>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3"/>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3"/>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83"/>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83"/>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3"/>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83"/>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83"/>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83"/>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83"/>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3"/>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3"/>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3"/>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83"/>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83"/>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83"/>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3"/>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3"/>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3"/>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83"/>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3"/>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3"/>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83"/>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83"/>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83"/>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83"/>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83"/>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3"/>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3"/>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3"/>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3"/>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3"/>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83"/>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3"/>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3"/>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3"/>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3"/>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83"/>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83"/>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3"/>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3"/>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3"/>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3"/>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3"/>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3"/>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83"/>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3"/>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83"/>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3"/>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3"/>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3"/>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3"/>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3"/>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83"/>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3"/>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3"/>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83"/>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83"/>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3"/>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3"/>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3"/>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3"/>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3"/>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3"/>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3"/>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3"/>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3"/>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3"/>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3"/>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3"/>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3"/>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83"/>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3"/>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3"/>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3"/>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3"/>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3"/>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3"/>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3"/>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3"/>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3"/>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3"/>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3"/>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3"/>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3"/>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3"/>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3"/>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3"/>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3"/>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83"/>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3"/>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83"/>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83"/>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83"/>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3"/>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3"/>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3"/>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83"/>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3"/>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3"/>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3"/>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83"/>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3"/>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3"/>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3"/>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3"/>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3"/>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3"/>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3"/>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3"/>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83"/>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83"/>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3"/>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3"/>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3"/>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3"/>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3"/>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3"/>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3"/>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83"/>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3"/>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3"/>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3"/>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3"/>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3"/>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3"/>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83"/>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83"/>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3"/>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3"/>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3"/>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3"/>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3"/>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3"/>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3"/>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83"/>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3"/>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3"/>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3"/>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3"/>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83"/>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3"/>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3"/>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83"/>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3"/>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3"/>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3"/>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3"/>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3"/>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83"/>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83"/>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3"/>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3"/>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3"/>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3"/>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83"/>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83"/>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3"/>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3"/>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3"/>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3"/>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83"/>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83"/>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3"/>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3"/>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83"/>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3"/>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83"/>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3"/>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3"/>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3"/>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83"/>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83"/>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83"/>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3"/>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3"/>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3"/>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3"/>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3"/>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3"/>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83"/>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83"/>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83"/>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3"/>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3"/>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83"/>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83"/>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83"/>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83"/>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83"/>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3"/>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83"/>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3"/>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3"/>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83"/>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83"/>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83"/>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83"/>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83"/>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83"/>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3"/>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83"/>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83"/>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3"/>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83"/>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83"/>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3"/>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83"/>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3"/>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83"/>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83"/>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83"/>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83"/>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83"/>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3"/>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3"/>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83"/>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3"/>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3"/>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3"/>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3"/>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3"/>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3"/>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83"/>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83"/>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83"/>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3"/>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83"/>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3"/>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3"/>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3"/>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3"/>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83"/>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83"/>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3"/>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83"/>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83"/>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3"/>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3"/>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3"/>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3"/>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3"/>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3"/>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3"/>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83"/>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83"/>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83"/>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3"/>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3"/>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3"/>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83"/>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83"/>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83"/>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3"/>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3"/>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3"/>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83"/>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83"/>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83"/>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3"/>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3"/>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3"/>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83"/>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83"/>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3"/>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3"/>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83"/>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3"/>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3"/>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83"/>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83"/>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3"/>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3"/>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3"/>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83"/>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83"/>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3"/>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3"/>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3"/>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3"/>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3"/>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83"/>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83"/>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83"/>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3"/>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83"/>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83"/>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3"/>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3"/>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83"/>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3"/>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83"/>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83"/>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3"/>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3"/>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3"/>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3"/>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3"/>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3"/>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3"/>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83"/>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3"/>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3"/>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3"/>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3"/>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3"/>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3"/>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3"/>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3"/>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83"/>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83"/>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3"/>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83"/>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3"/>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3"/>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83"/>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83"/>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3"/>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3"/>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3"/>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3"/>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3"/>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83"/>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3"/>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3"/>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3"/>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3"/>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3"/>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83"/>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3"/>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3"/>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83"/>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83"/>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83"/>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3"/>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3"/>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3"/>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3"/>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83"/>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83"/>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3"/>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3"/>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83"/>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83"/>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3"/>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3"/>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3"/>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83"/>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3"/>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3"/>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3"/>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3"/>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3"/>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3"/>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3"/>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3"/>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3"/>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3"/>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3"/>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83"/>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3"/>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3"/>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3"/>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3"/>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3"/>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3"/>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3"/>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83"/>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83"/>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3"/>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3"/>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3"/>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3"/>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3"/>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3"/>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83"/>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83"/>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3"/>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3"/>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3"/>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3"/>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3"/>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83"/>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83"/>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83"/>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3"/>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83"/>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83"/>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83"/>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83"/>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83"/>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3"/>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83"/>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83"/>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83"/>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83"/>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83"/>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83"/>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83"/>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83"/>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83"/>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83"/>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3"/>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83"/>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83"/>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83"/>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83"/>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83"/>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83"/>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83"/>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83"/>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83"/>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83"/>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83"/>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83"/>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83"/>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83"/>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83"/>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83"/>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83"/>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83"/>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83"/>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83"/>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3"/>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3"/>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3"/>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83"/>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83"/>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83"/>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83"/>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3"/>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83"/>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83"/>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83"/>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83"/>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83"/>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83"/>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83"/>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3"/>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83"/>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83"/>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83"/>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83"/>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3"/>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83"/>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83"/>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83"/>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3"/>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83"/>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83"/>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3"/>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83"/>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83"/>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83"/>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3"/>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3"/>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3"/>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83"/>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83"/>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83"/>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3"/>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3"/>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83"/>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83"/>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83"/>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83"/>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83"/>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83"/>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83"/>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83"/>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83"/>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83"/>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83"/>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83"/>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83"/>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83"/>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83"/>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83"/>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83"/>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83"/>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83"/>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83"/>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83"/>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3"/>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83"/>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83"/>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3"/>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83"/>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83"/>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83"/>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83"/>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83"/>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83"/>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83"/>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83"/>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83"/>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83"/>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3"/>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3"/>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83"/>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83"/>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83"/>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83"/>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3"/>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3"/>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3"/>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3"/>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3"/>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3"/>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83"/>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83"/>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83"/>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83"/>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83"/>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83"/>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83"/>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83"/>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83"/>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3"/>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3"/>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83"/>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3"/>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3"/>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83"/>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3"/>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3"/>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3"/>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3"/>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3"/>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83"/>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83"/>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83"/>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83"/>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83"/>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3"/>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3"/>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3"/>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3"/>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83"/>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3"/>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3"/>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83"/>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83"/>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3"/>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3"/>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3"/>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3"/>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83"/>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3"/>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83"/>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83"/>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3"/>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83"/>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3"/>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3"/>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83"/>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83"/>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83"/>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83"/>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3"/>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3"/>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83"/>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3"/>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3"/>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83"/>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83"/>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83"/>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83"/>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83"/>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3"/>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3"/>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3"/>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83"/>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83"/>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3"/>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3"/>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83"/>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83"/>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83"/>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83"/>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3"/>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3"/>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3"/>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3"/>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83"/>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3"/>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3"/>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3"/>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3"/>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83"/>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83"/>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3"/>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3"/>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3"/>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3"/>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83"/>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83"/>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3"/>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3"/>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3"/>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3"/>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83"/>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83"/>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83"/>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83"/>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83"/>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3"/>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83"/>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83"/>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83"/>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83"/>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83"/>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3"/>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83"/>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83"/>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3"/>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83"/>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83"/>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83"/>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83"/>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83"/>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83"/>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83"/>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83"/>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83"/>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83"/>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83"/>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83"/>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83"/>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83"/>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83"/>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3"/>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83"/>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83"/>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83"/>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83"/>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83"/>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83"/>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83"/>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83"/>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83"/>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83"/>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83"/>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83"/>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83"/>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83"/>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83"/>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3"/>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83"/>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83"/>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83"/>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83"/>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83"/>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83"/>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83"/>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83"/>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83"/>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83"/>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83"/>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83"/>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83"/>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3"/>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83"/>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83"/>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83"/>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3"/>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3"/>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83"/>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83"/>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83"/>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3"/>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83"/>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83"/>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83"/>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83"/>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83"/>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83"/>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3"/>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83"/>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83"/>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83"/>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83"/>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3"/>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83"/>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83"/>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3"/>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83"/>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83"/>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3"/>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83"/>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83"/>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83"/>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83"/>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83"/>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83"/>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83"/>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83"/>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83"/>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83"/>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83"/>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83"/>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83"/>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83"/>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3"/>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3"/>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3"/>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83"/>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3"/>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83"/>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3"/>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3"/>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83"/>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83"/>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83"/>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83"/>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83"/>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3"/>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83"/>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83"/>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83"/>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3"/>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3"/>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83"/>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83"/>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83"/>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3"/>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3"/>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83"/>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3"/>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83"/>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83"/>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3"/>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3"/>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3"/>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3"/>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83"/>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83"/>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83"/>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83"/>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83"/>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83"/>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83"/>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83"/>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83"/>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3"/>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3"/>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83"/>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83"/>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83"/>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83"/>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3"/>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3"/>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83"/>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83"/>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83"/>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83"/>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3"/>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3"/>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83"/>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83"/>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3"/>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83"/>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83"/>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83"/>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3"/>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3"/>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83"/>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3"/>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3"/>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83"/>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3"/>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83"/>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3"/>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3"/>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3"/>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83"/>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83"/>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3"/>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83"/>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83"/>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83"/>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83"/>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3"/>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3"/>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3"/>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83"/>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83"/>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83"/>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3"/>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3"/>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83"/>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3"/>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3"/>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3"/>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83"/>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3"/>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3"/>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83"/>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3"/>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3"/>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3"/>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3"/>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83"/>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83"/>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83"/>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3"/>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3"/>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83"/>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83"/>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3"/>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3"/>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83"/>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83"/>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3"/>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3"/>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83"/>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3"/>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3"/>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83"/>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83"/>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3"/>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3"/>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3"/>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3"/>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3"/>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3"/>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3"/>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3"/>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3"/>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3"/>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3"/>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83"/>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3"/>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3"/>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3"/>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3"/>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3"/>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83"/>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3"/>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3"/>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3"/>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3"/>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83"/>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83"/>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3"/>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3"/>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3"/>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3"/>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3"/>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83"/>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83"/>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83"/>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83"/>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83"/>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83"/>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83"/>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83"/>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3"/>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83"/>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83"/>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83"/>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83"/>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83"/>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83"/>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3"/>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3"/>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83"/>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83"/>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3"/>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3"/>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3"/>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3"/>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3"/>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83"/>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83"/>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3"/>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83"/>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83"/>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3"/>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3"/>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83"/>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3"/>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3"/>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3"/>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83"/>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83"/>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83"/>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83"/>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83"/>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3"/>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83"/>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3"/>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3"/>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83"/>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83"/>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83"/>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83"/>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3"/>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3"/>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83"/>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83"/>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83"/>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83"/>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83"/>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83"/>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3"/>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83"/>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3"/>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3"/>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83"/>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83"/>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3"/>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3"/>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3"/>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83"/>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3"/>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3"/>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3"/>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83"/>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3"/>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3"/>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83"/>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3"/>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3"/>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3"/>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3"/>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83"/>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83"/>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83"/>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3"/>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3"/>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83"/>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3"/>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83"/>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83"/>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3"/>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3"/>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83"/>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83"/>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83"/>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83"/>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3"/>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83"/>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83"/>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83"/>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83"/>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83"/>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83"/>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83"/>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83"/>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83"/>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83"/>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83"/>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83"/>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83"/>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83"/>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83"/>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83"/>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3"/>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3"/>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83"/>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83"/>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83"/>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3"/>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83"/>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83"/>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83"/>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83"/>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83"/>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3"/>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3"/>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83"/>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83"/>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83"/>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3"/>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83"/>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83"/>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3"/>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3"/>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83"/>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3"/>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3"/>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3"/>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3"/>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83"/>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3"/>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3"/>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3"/>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3"/>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3"/>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3"/>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3"/>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3"/>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83"/>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83"/>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3"/>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83"/>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83"/>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83"/>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83"/>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3"/>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3"/>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3"/>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3"/>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3"/>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83"/>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3"/>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3"/>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83"/>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83"/>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3"/>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83"/>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83"/>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83"/>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83"/>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83"/>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3"/>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83"/>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83"/>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83"/>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3"/>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3"/>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3"/>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83"/>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83"/>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83"/>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83"/>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83"/>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83"/>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3"/>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3"/>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3"/>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3"/>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3"/>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3"/>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3"/>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83"/>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3"/>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3"/>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3"/>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3"/>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83"/>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83"/>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3"/>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83"/>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83"/>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3"/>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83"/>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83"/>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83"/>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83"/>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83"/>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3"/>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3"/>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83"/>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3"/>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83"/>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83"/>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3"/>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3"/>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83"/>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83"/>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83"/>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3"/>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3"/>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83"/>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3"/>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3"/>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83"/>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83"/>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83"/>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3"/>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83"/>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3"/>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3"/>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3"/>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3"/>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83"/>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83"/>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3"/>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3"/>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3"/>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3"/>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83"/>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83"/>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3"/>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3"/>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3"/>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3"/>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3"/>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83"/>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83"/>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3"/>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3"/>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83"/>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3"/>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3"/>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3"/>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3"/>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3"/>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3"/>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3"/>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3"/>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3"/>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3"/>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3"/>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3"/>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3"/>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83"/>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3"/>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3"/>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3"/>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3"/>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3"/>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83"/>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83"/>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3"/>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3"/>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83"/>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83"/>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83"/>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3"/>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3"/>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3"/>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3"/>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3"/>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3"/>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3"/>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3"/>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83"/>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3"/>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3"/>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3"/>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83"/>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83"/>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83"/>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83"/>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83"/>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3"/>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3"/>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3"/>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83"/>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3"/>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3"/>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3"/>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3"/>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83"/>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3"/>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3"/>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83"/>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83"/>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83"/>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3"/>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3"/>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3"/>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83"/>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83"/>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3"/>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3"/>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3"/>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3"/>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83"/>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83"/>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3"/>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3"/>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3"/>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3"/>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83"/>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3"/>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3"/>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83"/>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83"/>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3"/>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3"/>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3"/>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3"/>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3"/>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3"/>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83"/>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83"/>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3"/>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3"/>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83"/>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3"/>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83"/>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83"/>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83"/>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83"/>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83"/>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3"/>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3"/>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3"/>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83"/>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83"/>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83"/>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83"/>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83"/>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3"/>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3"/>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83"/>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83"/>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83"/>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3"/>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83"/>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83"/>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3"/>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83"/>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83"/>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3"/>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83"/>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83"/>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3"/>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3"/>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3"/>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3"/>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83"/>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3"/>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83"/>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83"/>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83"/>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83"/>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3"/>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83"/>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3"/>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83"/>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83"/>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3"/>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3"/>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3"/>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3"/>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3"/>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3"/>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83"/>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3"/>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3"/>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83"/>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83"/>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83"/>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3"/>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3"/>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3"/>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3"/>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3"/>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83"/>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3"/>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3"/>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3"/>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3"/>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3"/>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3"/>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3"/>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3"/>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3"/>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3"/>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3"/>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3"/>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3"/>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83"/>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3"/>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3"/>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3"/>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3"/>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3"/>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3"/>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3"/>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3"/>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3"/>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83"/>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83"/>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3"/>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3"/>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3"/>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3"/>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83"/>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83"/>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83"/>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83"/>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3"/>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83"/>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83"/>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83"/>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83"/>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83"/>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83"/>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83"/>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3"/>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83"/>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83"/>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83"/>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3"/>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3"/>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83"/>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83"/>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83"/>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3"/>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3"/>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83"/>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3"/>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3"/>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83"/>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83"/>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3"/>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83"/>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83"/>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3"/>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3"/>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83"/>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3"/>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83"/>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83"/>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3"/>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3"/>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83"/>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83"/>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3"/>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3"/>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83"/>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83"/>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83"/>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83"/>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83"/>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3"/>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83"/>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83"/>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83"/>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83"/>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3"/>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3"/>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83"/>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3"/>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3"/>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83"/>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3"/>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3"/>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3"/>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3"/>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3"/>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24" name="Shape 9224"/>
        <p:cNvGrpSpPr/>
        <p:nvPr/>
      </p:nvGrpSpPr>
      <p:grpSpPr>
        <a:xfrm>
          <a:off x="0" y="0"/>
          <a:ext cx="0" cy="0"/>
          <a:chOff x="0" y="0"/>
          <a:chExt cx="0" cy="0"/>
        </a:xfrm>
      </p:grpSpPr>
      <p:grpSp>
        <p:nvGrpSpPr>
          <p:cNvPr id="9225" name="Google Shape;9225;p84"/>
          <p:cNvGrpSpPr/>
          <p:nvPr/>
        </p:nvGrpSpPr>
        <p:grpSpPr>
          <a:xfrm>
            <a:off x="2100561" y="3398658"/>
            <a:ext cx="1102891" cy="760337"/>
            <a:chOff x="4967783" y="2151471"/>
            <a:chExt cx="3920692" cy="2702940"/>
          </a:xfrm>
        </p:grpSpPr>
        <p:grpSp>
          <p:nvGrpSpPr>
            <p:cNvPr id="9226" name="Google Shape;9226;p84"/>
            <p:cNvGrpSpPr/>
            <p:nvPr/>
          </p:nvGrpSpPr>
          <p:grpSpPr>
            <a:xfrm>
              <a:off x="5045709" y="2252109"/>
              <a:ext cx="3761071" cy="2501708"/>
              <a:chOff x="2691784" y="1805334"/>
              <a:chExt cx="3761071" cy="2501708"/>
            </a:xfrm>
          </p:grpSpPr>
          <p:sp>
            <p:nvSpPr>
              <p:cNvPr id="9227" name="Google Shape;9227;p84"/>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4"/>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4"/>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4"/>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84"/>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4"/>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4"/>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4" name="Google Shape;9234;p84"/>
            <p:cNvGrpSpPr/>
            <p:nvPr/>
          </p:nvGrpSpPr>
          <p:grpSpPr>
            <a:xfrm>
              <a:off x="4967783" y="2151471"/>
              <a:ext cx="3920692" cy="2702940"/>
              <a:chOff x="2613858" y="1704696"/>
              <a:chExt cx="3920692" cy="2702940"/>
            </a:xfrm>
          </p:grpSpPr>
          <p:sp>
            <p:nvSpPr>
              <p:cNvPr id="9235" name="Google Shape;9235;p84"/>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84"/>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84"/>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4"/>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4"/>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40" name="Google Shape;9240;p84"/>
          <p:cNvGrpSpPr/>
          <p:nvPr/>
        </p:nvGrpSpPr>
        <p:grpSpPr>
          <a:xfrm>
            <a:off x="3504470" y="1286935"/>
            <a:ext cx="1561911" cy="708580"/>
            <a:chOff x="3530532" y="1496185"/>
            <a:chExt cx="1561911" cy="708580"/>
          </a:xfrm>
        </p:grpSpPr>
        <p:grpSp>
          <p:nvGrpSpPr>
            <p:cNvPr id="9241" name="Google Shape;9241;p84"/>
            <p:cNvGrpSpPr/>
            <p:nvPr/>
          </p:nvGrpSpPr>
          <p:grpSpPr>
            <a:xfrm>
              <a:off x="3720318" y="1857562"/>
              <a:ext cx="1372125" cy="54"/>
              <a:chOff x="3720318" y="1857562"/>
              <a:chExt cx="1372125" cy="54"/>
            </a:xfrm>
          </p:grpSpPr>
          <p:cxnSp>
            <p:nvCxnSpPr>
              <p:cNvPr id="9242" name="Google Shape;9242;p84"/>
              <p:cNvCxnSpPr>
                <a:endCxn id="9243"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244" name="Google Shape;9244;p84"/>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245" name="Google Shape;9245;p84"/>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246" name="Google Shape;9246;p84"/>
              <p:cNvCxnSpPr>
                <a:stCxn id="9243"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9247" name="Google Shape;9247;p84"/>
            <p:cNvGrpSpPr/>
            <p:nvPr/>
          </p:nvGrpSpPr>
          <p:grpSpPr>
            <a:xfrm>
              <a:off x="3567462" y="1496185"/>
              <a:ext cx="286500" cy="272914"/>
              <a:chOff x="3567462" y="1496185"/>
              <a:chExt cx="286500" cy="272914"/>
            </a:xfrm>
          </p:grpSpPr>
          <p:cxnSp>
            <p:nvCxnSpPr>
              <p:cNvPr id="9248" name="Google Shape;9248;p84"/>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249" name="Google Shape;9249;p84"/>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50" name="Google Shape;9250;p84"/>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4"/>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52" name="Google Shape;9252;p84"/>
            <p:cNvGrpSpPr/>
            <p:nvPr/>
          </p:nvGrpSpPr>
          <p:grpSpPr>
            <a:xfrm>
              <a:off x="3929014" y="1960574"/>
              <a:ext cx="286500" cy="242342"/>
              <a:chOff x="3929014" y="1960574"/>
              <a:chExt cx="286500" cy="242342"/>
            </a:xfrm>
          </p:grpSpPr>
          <p:cxnSp>
            <p:nvCxnSpPr>
              <p:cNvPr id="9253" name="Google Shape;9253;p84"/>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9254" name="Google Shape;9254;p84"/>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5" name="Google Shape;9255;p84"/>
            <p:cNvGrpSpPr/>
            <p:nvPr/>
          </p:nvGrpSpPr>
          <p:grpSpPr>
            <a:xfrm>
              <a:off x="4290828" y="1496185"/>
              <a:ext cx="286500" cy="272914"/>
              <a:chOff x="4290828" y="1496185"/>
              <a:chExt cx="286500" cy="272914"/>
            </a:xfrm>
          </p:grpSpPr>
          <p:cxnSp>
            <p:nvCxnSpPr>
              <p:cNvPr id="9256" name="Google Shape;9256;p84"/>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257" name="Google Shape;9257;p84"/>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58" name="Google Shape;9258;p84"/>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4"/>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59" name="Google Shape;9259;p84"/>
            <p:cNvGrpSpPr/>
            <p:nvPr/>
          </p:nvGrpSpPr>
          <p:grpSpPr>
            <a:xfrm>
              <a:off x="4657726" y="1959674"/>
              <a:ext cx="286500" cy="245092"/>
              <a:chOff x="4657726" y="1959674"/>
              <a:chExt cx="286500" cy="245092"/>
            </a:xfrm>
          </p:grpSpPr>
          <p:cxnSp>
            <p:nvCxnSpPr>
              <p:cNvPr id="9260" name="Google Shape;9260;p84"/>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9261" name="Google Shape;9261;p84"/>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62" name="Google Shape;9262;p84"/>
          <p:cNvGrpSpPr/>
          <p:nvPr/>
        </p:nvGrpSpPr>
        <p:grpSpPr>
          <a:xfrm>
            <a:off x="3486489" y="2149032"/>
            <a:ext cx="1597032" cy="378649"/>
            <a:chOff x="3512551" y="2358282"/>
            <a:chExt cx="1597032" cy="378649"/>
          </a:xfrm>
        </p:grpSpPr>
        <p:grpSp>
          <p:nvGrpSpPr>
            <p:cNvPr id="9263" name="Google Shape;9263;p84"/>
            <p:cNvGrpSpPr/>
            <p:nvPr/>
          </p:nvGrpSpPr>
          <p:grpSpPr>
            <a:xfrm>
              <a:off x="3738198" y="2553002"/>
              <a:ext cx="1145834" cy="117"/>
              <a:chOff x="3738198" y="2553002"/>
              <a:chExt cx="1145834" cy="117"/>
            </a:xfrm>
          </p:grpSpPr>
          <p:cxnSp>
            <p:nvCxnSpPr>
              <p:cNvPr id="9264" name="Google Shape;9264;p84"/>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265" name="Google Shape;9265;p84"/>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266" name="Google Shape;9266;p84"/>
              <p:cNvCxnSpPr>
                <a:stCxn id="9267" idx="6"/>
                <a:endCxn id="9268"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9269" name="Google Shape;9269;p84"/>
            <p:cNvGrpSpPr/>
            <p:nvPr/>
          </p:nvGrpSpPr>
          <p:grpSpPr>
            <a:xfrm>
              <a:off x="3969644" y="2440153"/>
              <a:ext cx="225900" cy="296779"/>
              <a:chOff x="3969644" y="2440153"/>
              <a:chExt cx="225900" cy="296779"/>
            </a:xfrm>
          </p:grpSpPr>
          <p:cxnSp>
            <p:nvCxnSpPr>
              <p:cNvPr id="9270" name="Google Shape;9270;p84"/>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9268" name="Google Shape;9268;p84"/>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4"/>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2" name="Google Shape;9272;p84"/>
            <p:cNvGrpSpPr/>
            <p:nvPr/>
          </p:nvGrpSpPr>
          <p:grpSpPr>
            <a:xfrm>
              <a:off x="4426818" y="2358282"/>
              <a:ext cx="225600" cy="307471"/>
              <a:chOff x="4426818" y="2358282"/>
              <a:chExt cx="225600" cy="307471"/>
            </a:xfrm>
          </p:grpSpPr>
          <p:cxnSp>
            <p:nvCxnSpPr>
              <p:cNvPr id="9273" name="Google Shape;9273;p84"/>
              <p:cNvCxnSpPr>
                <a:stCxn id="9274"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9275" name="Google Shape;9275;p84"/>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4"/>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6" name="Google Shape;9276;p84"/>
            <p:cNvGrpSpPr/>
            <p:nvPr/>
          </p:nvGrpSpPr>
          <p:grpSpPr>
            <a:xfrm>
              <a:off x="4883984" y="2440153"/>
              <a:ext cx="225600" cy="296479"/>
              <a:chOff x="4883984" y="2440153"/>
              <a:chExt cx="225600" cy="296479"/>
            </a:xfrm>
          </p:grpSpPr>
          <p:cxnSp>
            <p:nvCxnSpPr>
              <p:cNvPr id="9277" name="Google Shape;9277;p84"/>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9278" name="Google Shape;9278;p84"/>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84"/>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0" name="Google Shape;9280;p84"/>
            <p:cNvGrpSpPr/>
            <p:nvPr/>
          </p:nvGrpSpPr>
          <p:grpSpPr>
            <a:xfrm>
              <a:off x="3512551" y="2358356"/>
              <a:ext cx="225647" cy="307629"/>
              <a:chOff x="2182679" y="2005014"/>
              <a:chExt cx="792300" cy="1080158"/>
            </a:xfrm>
          </p:grpSpPr>
          <p:cxnSp>
            <p:nvCxnSpPr>
              <p:cNvPr id="9281" name="Google Shape;9281;p84"/>
              <p:cNvCxnSpPr>
                <a:stCxn id="9282"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9267" name="Google Shape;9267;p84"/>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4"/>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83" name="Google Shape;9283;p84"/>
          <p:cNvGrpSpPr/>
          <p:nvPr/>
        </p:nvGrpSpPr>
        <p:grpSpPr>
          <a:xfrm>
            <a:off x="6846571" y="972829"/>
            <a:ext cx="1559809" cy="722610"/>
            <a:chOff x="634175" y="2986275"/>
            <a:chExt cx="3147949" cy="1458344"/>
          </a:xfrm>
        </p:grpSpPr>
        <p:cxnSp>
          <p:nvCxnSpPr>
            <p:cNvPr id="9284" name="Google Shape;9284;p84"/>
            <p:cNvCxnSpPr>
              <a:stCxn id="9285" idx="4"/>
              <a:endCxn id="9286"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9287" name="Google Shape;9287;p84"/>
            <p:cNvCxnSpPr>
              <a:stCxn id="9286" idx="0"/>
              <a:endCxn id="9288"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289" name="Google Shape;9289;p84"/>
            <p:cNvCxnSpPr>
              <a:stCxn id="9288" idx="4"/>
              <a:endCxn id="9290"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291" name="Google Shape;9291;p84"/>
            <p:cNvCxnSpPr>
              <a:stCxn id="9290" idx="0"/>
              <a:endCxn id="9292"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9292" name="Google Shape;9292;p84"/>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288" name="Google Shape;9288;p84"/>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285" name="Google Shape;9285;p84"/>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290" name="Google Shape;9290;p84"/>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286" name="Google Shape;9286;p84"/>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9293" name="Google Shape;9293;p84"/>
          <p:cNvGrpSpPr/>
          <p:nvPr/>
        </p:nvGrpSpPr>
        <p:grpSpPr>
          <a:xfrm>
            <a:off x="3500361" y="2682737"/>
            <a:ext cx="1570719" cy="294123"/>
            <a:chOff x="998425" y="1182125"/>
            <a:chExt cx="1065400" cy="199500"/>
          </a:xfrm>
        </p:grpSpPr>
        <p:sp>
          <p:nvSpPr>
            <p:cNvPr id="9294" name="Google Shape;9294;p84"/>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4"/>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4"/>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84"/>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4"/>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9" name="Google Shape;9299;p84"/>
          <p:cNvGrpSpPr/>
          <p:nvPr/>
        </p:nvGrpSpPr>
        <p:grpSpPr>
          <a:xfrm>
            <a:off x="6843617" y="1800224"/>
            <a:ext cx="1565716" cy="366729"/>
            <a:chOff x="1247650" y="2075423"/>
            <a:chExt cx="6648477" cy="1557238"/>
          </a:xfrm>
        </p:grpSpPr>
        <p:sp>
          <p:nvSpPr>
            <p:cNvPr id="9300" name="Google Shape;9300;p84"/>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84"/>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4"/>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4"/>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4"/>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4"/>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6" name="Google Shape;9306;p84"/>
          <p:cNvGrpSpPr/>
          <p:nvPr/>
        </p:nvGrpSpPr>
        <p:grpSpPr>
          <a:xfrm>
            <a:off x="6827929" y="2949039"/>
            <a:ext cx="1597061" cy="663440"/>
            <a:chOff x="6796238" y="3158297"/>
            <a:chExt cx="1630319" cy="677257"/>
          </a:xfrm>
        </p:grpSpPr>
        <p:cxnSp>
          <p:nvCxnSpPr>
            <p:cNvPr id="9307" name="Google Shape;9307;p84"/>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308" name="Google Shape;9308;p84"/>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309" name="Google Shape;9309;p84"/>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9310" name="Google Shape;9310;p84"/>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9311" name="Google Shape;9311;p84"/>
            <p:cNvGrpSpPr/>
            <p:nvPr/>
          </p:nvGrpSpPr>
          <p:grpSpPr>
            <a:xfrm>
              <a:off x="6796238" y="3311904"/>
              <a:ext cx="1630319" cy="377697"/>
              <a:chOff x="6796238" y="3311904"/>
              <a:chExt cx="1630319" cy="377697"/>
            </a:xfrm>
          </p:grpSpPr>
          <p:sp>
            <p:nvSpPr>
              <p:cNvPr id="9312" name="Google Shape;9312;p84"/>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4"/>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4"/>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15" name="Google Shape;9315;p84"/>
          <p:cNvGrpSpPr/>
          <p:nvPr/>
        </p:nvGrpSpPr>
        <p:grpSpPr>
          <a:xfrm>
            <a:off x="5349067" y="970431"/>
            <a:ext cx="1368606" cy="1593805"/>
            <a:chOff x="1839112" y="2209163"/>
            <a:chExt cx="1918159" cy="2233784"/>
          </a:xfrm>
        </p:grpSpPr>
        <p:sp>
          <p:nvSpPr>
            <p:cNvPr id="9316" name="Google Shape;9316;p84"/>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4"/>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4"/>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19" name="Google Shape;9319;p84"/>
            <p:cNvCxnSpPr>
              <a:stCxn id="9316" idx="6"/>
              <a:endCxn id="9317"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320" name="Google Shape;9320;p84"/>
            <p:cNvCxnSpPr>
              <a:stCxn id="9317" idx="4"/>
              <a:endCxn id="9321"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9322" name="Google Shape;9322;p84"/>
            <p:cNvCxnSpPr>
              <a:stCxn id="9321" idx="6"/>
              <a:endCxn id="9318"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323" name="Google Shape;9323;p84"/>
            <p:cNvCxnSpPr>
              <a:stCxn id="9318" idx="4"/>
              <a:endCxn id="9324"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9321" name="Google Shape;9321;p84"/>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4"/>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4"/>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26" name="Google Shape;9326;p84"/>
            <p:cNvCxnSpPr>
              <a:endCxn id="9325"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9327" name="Google Shape;9327;p84"/>
          <p:cNvGrpSpPr/>
          <p:nvPr/>
        </p:nvGrpSpPr>
        <p:grpSpPr>
          <a:xfrm>
            <a:off x="3481440" y="976667"/>
            <a:ext cx="1637968" cy="154942"/>
            <a:chOff x="238125" y="2506075"/>
            <a:chExt cx="7115411" cy="673075"/>
          </a:xfrm>
        </p:grpSpPr>
        <p:sp>
          <p:nvSpPr>
            <p:cNvPr id="9328" name="Google Shape;9328;p84"/>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4"/>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4"/>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4"/>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4"/>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3" name="Google Shape;9333;p84"/>
          <p:cNvGrpSpPr/>
          <p:nvPr/>
        </p:nvGrpSpPr>
        <p:grpSpPr>
          <a:xfrm>
            <a:off x="720125" y="1298264"/>
            <a:ext cx="2476762" cy="91743"/>
            <a:chOff x="1464850" y="436376"/>
            <a:chExt cx="6001362" cy="222300"/>
          </a:xfrm>
        </p:grpSpPr>
        <p:sp>
          <p:nvSpPr>
            <p:cNvPr id="9334" name="Google Shape;9334;p84"/>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84"/>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4"/>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4"/>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4"/>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39" name="Google Shape;9339;p84"/>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340" name="Google Shape;9340;p84"/>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341" name="Google Shape;9341;p84"/>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342" name="Google Shape;9342;p84"/>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9343" name="Google Shape;9343;p84"/>
          <p:cNvGrpSpPr/>
          <p:nvPr/>
        </p:nvGrpSpPr>
        <p:grpSpPr>
          <a:xfrm>
            <a:off x="706392" y="2533730"/>
            <a:ext cx="1452710" cy="651923"/>
            <a:chOff x="803162" y="2667727"/>
            <a:chExt cx="1411906" cy="633611"/>
          </a:xfrm>
        </p:grpSpPr>
        <p:cxnSp>
          <p:nvCxnSpPr>
            <p:cNvPr id="9344" name="Google Shape;9344;p84"/>
            <p:cNvCxnSpPr>
              <a:stCxn id="9345" idx="2"/>
              <a:endCxn id="9346"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347" name="Google Shape;9347;p84"/>
            <p:cNvCxnSpPr>
              <a:stCxn id="9348" idx="0"/>
              <a:endCxn id="9345"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349" name="Google Shape;9349;p84"/>
            <p:cNvCxnSpPr>
              <a:stCxn id="9348" idx="2"/>
              <a:endCxn id="9350"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351" name="Google Shape;9351;p84"/>
            <p:cNvCxnSpPr>
              <a:stCxn id="9352" idx="0"/>
              <a:endCxn id="9348"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353" name="Google Shape;9353;p84"/>
            <p:cNvCxnSpPr>
              <a:stCxn id="9346" idx="2"/>
              <a:endCxn id="9354"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355" name="Google Shape;9355;p84"/>
            <p:cNvCxnSpPr>
              <a:stCxn id="9356" idx="0"/>
              <a:endCxn id="9346"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9352" name="Google Shape;9352;p84"/>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350" name="Google Shape;9350;p84"/>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356" name="Google Shape;9356;p84"/>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354" name="Google Shape;9354;p84"/>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346" name="Google Shape;9346;p84"/>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348" name="Google Shape;9348;p84"/>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345" name="Google Shape;9345;p84"/>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9357" name="Google Shape;9357;p84"/>
          <p:cNvGrpSpPr/>
          <p:nvPr/>
        </p:nvGrpSpPr>
        <p:grpSpPr>
          <a:xfrm>
            <a:off x="706394" y="969268"/>
            <a:ext cx="2518541" cy="209309"/>
            <a:chOff x="803163" y="1111966"/>
            <a:chExt cx="2447800" cy="203430"/>
          </a:xfrm>
        </p:grpSpPr>
        <p:grpSp>
          <p:nvGrpSpPr>
            <p:cNvPr id="9358" name="Google Shape;9358;p84"/>
            <p:cNvGrpSpPr/>
            <p:nvPr/>
          </p:nvGrpSpPr>
          <p:grpSpPr>
            <a:xfrm>
              <a:off x="1958180" y="1111966"/>
              <a:ext cx="588019" cy="121396"/>
              <a:chOff x="4808316" y="2800065"/>
              <a:chExt cx="1999386" cy="412910"/>
            </a:xfrm>
          </p:grpSpPr>
          <p:sp>
            <p:nvSpPr>
              <p:cNvPr id="9359" name="Google Shape;9359;p84"/>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60" name="Google Shape;9360;p84"/>
              <p:cNvGrpSpPr/>
              <p:nvPr/>
            </p:nvGrpSpPr>
            <p:grpSpPr>
              <a:xfrm>
                <a:off x="4808316" y="2800065"/>
                <a:ext cx="92400" cy="411825"/>
                <a:chOff x="845575" y="2563700"/>
                <a:chExt cx="92400" cy="411825"/>
              </a:xfrm>
            </p:grpSpPr>
            <p:cxnSp>
              <p:nvCxnSpPr>
                <p:cNvPr id="9361" name="Google Shape;9361;p8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362" name="Google Shape;9362;p8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9363" name="Google Shape;9363;p84"/>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9364" name="Google Shape;9364;p84"/>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65" name="Google Shape;9365;p84"/>
            <p:cNvGrpSpPr/>
            <p:nvPr/>
          </p:nvGrpSpPr>
          <p:grpSpPr>
            <a:xfrm>
              <a:off x="803163" y="1111974"/>
              <a:ext cx="591158" cy="121545"/>
              <a:chOff x="803163" y="1111974"/>
              <a:chExt cx="591158" cy="121545"/>
            </a:xfrm>
          </p:grpSpPr>
          <p:grpSp>
            <p:nvGrpSpPr>
              <p:cNvPr id="9366" name="Google Shape;9366;p84"/>
              <p:cNvGrpSpPr/>
              <p:nvPr/>
            </p:nvGrpSpPr>
            <p:grpSpPr>
              <a:xfrm>
                <a:off x="803163" y="1111974"/>
                <a:ext cx="27175" cy="121077"/>
                <a:chOff x="845575" y="2563700"/>
                <a:chExt cx="92400" cy="411825"/>
              </a:xfrm>
            </p:grpSpPr>
            <p:cxnSp>
              <p:nvCxnSpPr>
                <p:cNvPr id="9367" name="Google Shape;9367;p8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368" name="Google Shape;9368;p8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69" name="Google Shape;9369;p84"/>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0" name="Google Shape;9370;p84"/>
            <p:cNvGrpSpPr/>
            <p:nvPr/>
          </p:nvGrpSpPr>
          <p:grpSpPr>
            <a:xfrm>
              <a:off x="1381910" y="1194219"/>
              <a:ext cx="588341" cy="121177"/>
              <a:chOff x="1381910" y="1194219"/>
              <a:chExt cx="588341" cy="121177"/>
            </a:xfrm>
          </p:grpSpPr>
          <p:grpSp>
            <p:nvGrpSpPr>
              <p:cNvPr id="9371" name="Google Shape;9371;p84"/>
              <p:cNvGrpSpPr/>
              <p:nvPr/>
            </p:nvGrpSpPr>
            <p:grpSpPr>
              <a:xfrm rot="10800000">
                <a:off x="1381910" y="1194319"/>
                <a:ext cx="27175" cy="121077"/>
                <a:chOff x="2070100" y="2563700"/>
                <a:chExt cx="92400" cy="411825"/>
              </a:xfrm>
            </p:grpSpPr>
            <p:cxnSp>
              <p:nvCxnSpPr>
                <p:cNvPr id="9372" name="Google Shape;9372;p8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373" name="Google Shape;9373;p8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74" name="Google Shape;9374;p84"/>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5" name="Google Shape;9375;p84"/>
            <p:cNvGrpSpPr/>
            <p:nvPr/>
          </p:nvGrpSpPr>
          <p:grpSpPr>
            <a:xfrm>
              <a:off x="2532079" y="1194219"/>
              <a:ext cx="704927" cy="121177"/>
              <a:chOff x="2532079" y="1194219"/>
              <a:chExt cx="704927" cy="121177"/>
            </a:xfrm>
          </p:grpSpPr>
          <p:grpSp>
            <p:nvGrpSpPr>
              <p:cNvPr id="9376" name="Google Shape;9376;p84"/>
              <p:cNvGrpSpPr/>
              <p:nvPr/>
            </p:nvGrpSpPr>
            <p:grpSpPr>
              <a:xfrm rot="10800000">
                <a:off x="2532079" y="1194319"/>
                <a:ext cx="27175" cy="121077"/>
                <a:chOff x="2070100" y="2563700"/>
                <a:chExt cx="92400" cy="411825"/>
              </a:xfrm>
            </p:grpSpPr>
            <p:cxnSp>
              <p:nvCxnSpPr>
                <p:cNvPr id="9377" name="Google Shape;9377;p8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378" name="Google Shape;9378;p8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79" name="Google Shape;9379;p84"/>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80" name="Google Shape;9380;p84"/>
          <p:cNvGrpSpPr/>
          <p:nvPr/>
        </p:nvGrpSpPr>
        <p:grpSpPr>
          <a:xfrm>
            <a:off x="3499404" y="3665900"/>
            <a:ext cx="1567778" cy="491677"/>
            <a:chOff x="5194708" y="3484366"/>
            <a:chExt cx="3148148" cy="987304"/>
          </a:xfrm>
        </p:grpSpPr>
        <p:grpSp>
          <p:nvGrpSpPr>
            <p:cNvPr id="9381" name="Google Shape;9381;p84"/>
            <p:cNvGrpSpPr/>
            <p:nvPr/>
          </p:nvGrpSpPr>
          <p:grpSpPr>
            <a:xfrm>
              <a:off x="7531521" y="3484366"/>
              <a:ext cx="811335" cy="987304"/>
              <a:chOff x="3379425" y="1617275"/>
              <a:chExt cx="1090650" cy="1327200"/>
            </a:xfrm>
          </p:grpSpPr>
          <p:sp>
            <p:nvSpPr>
              <p:cNvPr id="9382" name="Google Shape;9382;p84"/>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4"/>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4"/>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5" name="Google Shape;9385;p84"/>
            <p:cNvGrpSpPr/>
            <p:nvPr/>
          </p:nvGrpSpPr>
          <p:grpSpPr>
            <a:xfrm>
              <a:off x="6752546" y="3484366"/>
              <a:ext cx="811428" cy="987304"/>
              <a:chOff x="2332275" y="1617275"/>
              <a:chExt cx="1090775" cy="1327200"/>
            </a:xfrm>
          </p:grpSpPr>
          <p:sp>
            <p:nvSpPr>
              <p:cNvPr id="9386" name="Google Shape;9386;p84"/>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4"/>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4"/>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9" name="Google Shape;9389;p84"/>
            <p:cNvGrpSpPr/>
            <p:nvPr/>
          </p:nvGrpSpPr>
          <p:grpSpPr>
            <a:xfrm>
              <a:off x="5973664" y="3484366"/>
              <a:ext cx="811335" cy="987304"/>
              <a:chOff x="1285250" y="1617275"/>
              <a:chExt cx="1090650" cy="1327200"/>
            </a:xfrm>
          </p:grpSpPr>
          <p:sp>
            <p:nvSpPr>
              <p:cNvPr id="9390" name="Google Shape;9390;p84"/>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4"/>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4"/>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3" name="Google Shape;9393;p84"/>
            <p:cNvGrpSpPr/>
            <p:nvPr/>
          </p:nvGrpSpPr>
          <p:grpSpPr>
            <a:xfrm>
              <a:off x="5194708" y="3484366"/>
              <a:ext cx="811409" cy="987304"/>
              <a:chOff x="238125" y="1617275"/>
              <a:chExt cx="1090750" cy="1327200"/>
            </a:xfrm>
          </p:grpSpPr>
          <p:sp>
            <p:nvSpPr>
              <p:cNvPr id="9394" name="Google Shape;9394;p84"/>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4"/>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4"/>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97" name="Google Shape;9397;p84"/>
          <p:cNvGrpSpPr/>
          <p:nvPr/>
        </p:nvGrpSpPr>
        <p:grpSpPr>
          <a:xfrm>
            <a:off x="3460013" y="3146311"/>
            <a:ext cx="1616964" cy="346256"/>
            <a:chOff x="1808063" y="4294338"/>
            <a:chExt cx="3370782" cy="721817"/>
          </a:xfrm>
        </p:grpSpPr>
        <p:sp>
          <p:nvSpPr>
            <p:cNvPr id="9398" name="Google Shape;9398;p84"/>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4"/>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4"/>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84"/>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4"/>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4"/>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4"/>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84"/>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84"/>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4"/>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8" name="Google Shape;9408;p84"/>
          <p:cNvGrpSpPr/>
          <p:nvPr/>
        </p:nvGrpSpPr>
        <p:grpSpPr>
          <a:xfrm>
            <a:off x="738225" y="3432340"/>
            <a:ext cx="1295882" cy="646587"/>
            <a:chOff x="834100" y="3642869"/>
            <a:chExt cx="1259483" cy="628426"/>
          </a:xfrm>
        </p:grpSpPr>
        <p:sp>
          <p:nvSpPr>
            <p:cNvPr id="9409" name="Google Shape;9409;p84"/>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4"/>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4"/>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4"/>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4"/>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4"/>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4"/>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4"/>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84"/>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4"/>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4"/>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4"/>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4"/>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4"/>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84"/>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4"/>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4"/>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4"/>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4"/>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4"/>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4"/>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4"/>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4"/>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4"/>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4"/>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4" name="Google Shape;9434;p84"/>
            <p:cNvGrpSpPr/>
            <p:nvPr/>
          </p:nvGrpSpPr>
          <p:grpSpPr>
            <a:xfrm>
              <a:off x="1360364" y="3847835"/>
              <a:ext cx="208119" cy="224359"/>
              <a:chOff x="1360769" y="3847100"/>
              <a:chExt cx="208119" cy="224359"/>
            </a:xfrm>
          </p:grpSpPr>
          <p:sp>
            <p:nvSpPr>
              <p:cNvPr id="9435" name="Google Shape;9435;p84"/>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84"/>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4"/>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4"/>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84"/>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84"/>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84"/>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4"/>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4"/>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4"/>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4"/>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4"/>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4"/>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84"/>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84"/>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4"/>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84"/>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84"/>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4"/>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4"/>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5" name="Google Shape;9455;p84"/>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4"/>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4"/>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4"/>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84"/>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84"/>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4"/>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4"/>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4"/>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84"/>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4"/>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4"/>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4"/>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4"/>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9" name="Google Shape;9469;p84"/>
          <p:cNvGrpSpPr/>
          <p:nvPr/>
        </p:nvGrpSpPr>
        <p:grpSpPr>
          <a:xfrm rot="5400000">
            <a:off x="5951338" y="3228837"/>
            <a:ext cx="164064" cy="1414916"/>
            <a:chOff x="4428249" y="1369375"/>
            <a:chExt cx="36905" cy="429569"/>
          </a:xfrm>
        </p:grpSpPr>
        <p:sp>
          <p:nvSpPr>
            <p:cNvPr id="9470" name="Google Shape;9470;p84"/>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84"/>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4"/>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4"/>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4"/>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4"/>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4"/>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4"/>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4"/>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4"/>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4"/>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4"/>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84"/>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4"/>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4"/>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4"/>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84"/>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84"/>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4"/>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4"/>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84"/>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4"/>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4"/>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4"/>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4"/>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4"/>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4"/>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4"/>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4"/>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4"/>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4"/>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4"/>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2" name="Google Shape;9502;p84"/>
          <p:cNvGrpSpPr/>
          <p:nvPr/>
        </p:nvGrpSpPr>
        <p:grpSpPr>
          <a:xfrm flipH="1" rot="10800000">
            <a:off x="5323767" y="2817380"/>
            <a:ext cx="1419207" cy="24808"/>
            <a:chOff x="219558" y="4738465"/>
            <a:chExt cx="5852400" cy="102300"/>
          </a:xfrm>
        </p:grpSpPr>
        <p:cxnSp>
          <p:nvCxnSpPr>
            <p:cNvPr id="9503" name="Google Shape;9503;p84"/>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9504" name="Google Shape;9504;p84"/>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4"/>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4"/>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4"/>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4"/>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9" name="Google Shape;9509;p84"/>
          <p:cNvGrpSpPr/>
          <p:nvPr/>
        </p:nvGrpSpPr>
        <p:grpSpPr>
          <a:xfrm>
            <a:off x="5335086" y="3190444"/>
            <a:ext cx="1396570" cy="385016"/>
            <a:chOff x="5286284" y="2966544"/>
            <a:chExt cx="1396570" cy="385016"/>
          </a:xfrm>
        </p:grpSpPr>
        <p:cxnSp>
          <p:nvCxnSpPr>
            <p:cNvPr id="9510" name="Google Shape;9510;p84"/>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9511" name="Google Shape;9511;p84"/>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9512" name="Google Shape;9512;p84"/>
            <p:cNvGrpSpPr/>
            <p:nvPr/>
          </p:nvGrpSpPr>
          <p:grpSpPr>
            <a:xfrm>
              <a:off x="5287688" y="3173364"/>
              <a:ext cx="1395166" cy="74100"/>
              <a:chOff x="5287688" y="3173364"/>
              <a:chExt cx="1395166" cy="74100"/>
            </a:xfrm>
          </p:grpSpPr>
          <p:cxnSp>
            <p:nvCxnSpPr>
              <p:cNvPr id="9513" name="Google Shape;9513;p84"/>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9514" name="Google Shape;9514;p84"/>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9515" name="Google Shape;9515;p84"/>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516" name="Google Shape;9516;p84"/>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517" name="Google Shape;9517;p84"/>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518" name="Google Shape;9518;p84"/>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519" name="Google Shape;9519;p84"/>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520" name="Google Shape;9520;p84"/>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9521" name="Google Shape;9521;p84"/>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9522" name="Google Shape;9522;p84"/>
          <p:cNvGrpSpPr/>
          <p:nvPr/>
        </p:nvGrpSpPr>
        <p:grpSpPr>
          <a:xfrm>
            <a:off x="2021151" y="1609220"/>
            <a:ext cx="1182276" cy="662027"/>
            <a:chOff x="2029517" y="1732295"/>
            <a:chExt cx="1149068" cy="643432"/>
          </a:xfrm>
        </p:grpSpPr>
        <p:grpSp>
          <p:nvGrpSpPr>
            <p:cNvPr id="9523" name="Google Shape;9523;p84"/>
            <p:cNvGrpSpPr/>
            <p:nvPr/>
          </p:nvGrpSpPr>
          <p:grpSpPr>
            <a:xfrm>
              <a:off x="2708660" y="1746937"/>
              <a:ext cx="455427" cy="244429"/>
              <a:chOff x="2700693" y="1746937"/>
              <a:chExt cx="455427" cy="244429"/>
            </a:xfrm>
          </p:grpSpPr>
          <p:grpSp>
            <p:nvGrpSpPr>
              <p:cNvPr id="9524" name="Google Shape;9524;p84"/>
              <p:cNvGrpSpPr/>
              <p:nvPr/>
            </p:nvGrpSpPr>
            <p:grpSpPr>
              <a:xfrm>
                <a:off x="2905682" y="1782817"/>
                <a:ext cx="250438" cy="208549"/>
                <a:chOff x="2905682" y="1782817"/>
                <a:chExt cx="250438" cy="208549"/>
              </a:xfrm>
            </p:grpSpPr>
            <p:cxnSp>
              <p:nvCxnSpPr>
                <p:cNvPr id="9525" name="Google Shape;9525;p84"/>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526" name="Google Shape;9526;p84"/>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7" name="Google Shape;9527;p84"/>
              <p:cNvGrpSpPr/>
              <p:nvPr/>
            </p:nvGrpSpPr>
            <p:grpSpPr>
              <a:xfrm>
                <a:off x="2700693" y="1746937"/>
                <a:ext cx="449967" cy="72374"/>
                <a:chOff x="2700693" y="1746937"/>
                <a:chExt cx="449967" cy="72374"/>
              </a:xfrm>
            </p:grpSpPr>
            <p:cxnSp>
              <p:nvCxnSpPr>
                <p:cNvPr id="9528" name="Google Shape;9528;p84"/>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529" name="Google Shape;9529;p84"/>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30" name="Google Shape;9530;p84"/>
            <p:cNvGrpSpPr/>
            <p:nvPr/>
          </p:nvGrpSpPr>
          <p:grpSpPr>
            <a:xfrm>
              <a:off x="2029517" y="1732295"/>
              <a:ext cx="1149068" cy="643432"/>
              <a:chOff x="2029517" y="1732295"/>
              <a:chExt cx="1149068" cy="643432"/>
            </a:xfrm>
          </p:grpSpPr>
          <p:grpSp>
            <p:nvGrpSpPr>
              <p:cNvPr id="9531" name="Google Shape;9531;p84"/>
              <p:cNvGrpSpPr/>
              <p:nvPr/>
            </p:nvGrpSpPr>
            <p:grpSpPr>
              <a:xfrm>
                <a:off x="2703618" y="2103152"/>
                <a:ext cx="474966" cy="260017"/>
                <a:chOff x="2703618" y="2103152"/>
                <a:chExt cx="474966" cy="260017"/>
              </a:xfrm>
            </p:grpSpPr>
            <p:grpSp>
              <p:nvGrpSpPr>
                <p:cNvPr id="9532" name="Google Shape;9532;p84"/>
                <p:cNvGrpSpPr/>
                <p:nvPr/>
              </p:nvGrpSpPr>
              <p:grpSpPr>
                <a:xfrm>
                  <a:off x="2703618" y="2290640"/>
                  <a:ext cx="450291" cy="72529"/>
                  <a:chOff x="2703618" y="2290640"/>
                  <a:chExt cx="450291" cy="72529"/>
                </a:xfrm>
              </p:grpSpPr>
              <p:cxnSp>
                <p:nvCxnSpPr>
                  <p:cNvPr id="9533" name="Google Shape;9533;p84"/>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534" name="Google Shape;9534;p84"/>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5" name="Google Shape;9535;p84"/>
                <p:cNvGrpSpPr/>
                <p:nvPr/>
              </p:nvGrpSpPr>
              <p:grpSpPr>
                <a:xfrm>
                  <a:off x="2908607" y="2103152"/>
                  <a:ext cx="269977" cy="223538"/>
                  <a:chOff x="2908607" y="2103152"/>
                  <a:chExt cx="269977" cy="223538"/>
                </a:xfrm>
              </p:grpSpPr>
              <p:cxnSp>
                <p:nvCxnSpPr>
                  <p:cNvPr id="9536" name="Google Shape;9536;p84"/>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537" name="Google Shape;9537;p84"/>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38" name="Google Shape;9538;p84"/>
              <p:cNvGrpSpPr/>
              <p:nvPr/>
            </p:nvGrpSpPr>
            <p:grpSpPr>
              <a:xfrm>
                <a:off x="2029517" y="1732295"/>
                <a:ext cx="685827" cy="643432"/>
                <a:chOff x="2029517" y="1732295"/>
                <a:chExt cx="685827" cy="643432"/>
              </a:xfrm>
            </p:grpSpPr>
            <p:sp>
              <p:nvSpPr>
                <p:cNvPr id="9539" name="Google Shape;9539;p84"/>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40" name="Google Shape;9540;p84"/>
                <p:cNvGrpSpPr/>
                <p:nvPr/>
              </p:nvGrpSpPr>
              <p:grpSpPr>
                <a:xfrm>
                  <a:off x="2158948" y="1732295"/>
                  <a:ext cx="556396" cy="333108"/>
                  <a:chOff x="2158948" y="1732295"/>
                  <a:chExt cx="556396" cy="333108"/>
                </a:xfrm>
              </p:grpSpPr>
              <p:cxnSp>
                <p:nvCxnSpPr>
                  <p:cNvPr id="9541" name="Google Shape;9541;p84"/>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542" name="Google Shape;9542;p84"/>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3" name="Google Shape;9543;p84"/>
                <p:cNvGrpSpPr/>
                <p:nvPr/>
              </p:nvGrpSpPr>
              <p:grpSpPr>
                <a:xfrm>
                  <a:off x="2159908" y="2065057"/>
                  <a:ext cx="550884" cy="310670"/>
                  <a:chOff x="2159908" y="2065057"/>
                  <a:chExt cx="550884" cy="310670"/>
                </a:xfrm>
              </p:grpSpPr>
              <p:cxnSp>
                <p:nvCxnSpPr>
                  <p:cNvPr id="9544" name="Google Shape;9544;p84"/>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545" name="Google Shape;9545;p84"/>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9546" name="Google Shape;9546;p84"/>
          <p:cNvGrpSpPr/>
          <p:nvPr/>
        </p:nvGrpSpPr>
        <p:grpSpPr>
          <a:xfrm>
            <a:off x="706400" y="1556833"/>
            <a:ext cx="962651" cy="810058"/>
            <a:chOff x="732462" y="1766083"/>
            <a:chExt cx="962651" cy="810058"/>
          </a:xfrm>
        </p:grpSpPr>
        <p:grpSp>
          <p:nvGrpSpPr>
            <p:cNvPr id="9547" name="Google Shape;9547;p84"/>
            <p:cNvGrpSpPr/>
            <p:nvPr/>
          </p:nvGrpSpPr>
          <p:grpSpPr>
            <a:xfrm>
              <a:off x="732462" y="1908333"/>
              <a:ext cx="339369" cy="524756"/>
              <a:chOff x="844912" y="1819635"/>
              <a:chExt cx="329836" cy="510016"/>
            </a:xfrm>
          </p:grpSpPr>
          <p:sp>
            <p:nvSpPr>
              <p:cNvPr id="9548" name="Google Shape;9548;p84"/>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84"/>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84"/>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4"/>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84"/>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4"/>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4" name="Google Shape;9554;p84"/>
            <p:cNvGrpSpPr/>
            <p:nvPr/>
          </p:nvGrpSpPr>
          <p:grpSpPr>
            <a:xfrm>
              <a:off x="1184858" y="2256650"/>
              <a:ext cx="510255" cy="319491"/>
              <a:chOff x="1284601" y="2158168"/>
              <a:chExt cx="495923" cy="310517"/>
            </a:xfrm>
          </p:grpSpPr>
          <p:sp>
            <p:nvSpPr>
              <p:cNvPr id="9555" name="Google Shape;9555;p84"/>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6" name="Google Shape;9556;p84"/>
              <p:cNvGrpSpPr/>
              <p:nvPr/>
            </p:nvGrpSpPr>
            <p:grpSpPr>
              <a:xfrm>
                <a:off x="1507666" y="2158168"/>
                <a:ext cx="272858" cy="310517"/>
                <a:chOff x="1507666" y="2158168"/>
                <a:chExt cx="272858" cy="310517"/>
              </a:xfrm>
            </p:grpSpPr>
            <p:grpSp>
              <p:nvGrpSpPr>
                <p:cNvPr id="9557" name="Google Shape;9557;p84"/>
                <p:cNvGrpSpPr/>
                <p:nvPr/>
              </p:nvGrpSpPr>
              <p:grpSpPr>
                <a:xfrm>
                  <a:off x="1507666" y="2176104"/>
                  <a:ext cx="166395" cy="273149"/>
                  <a:chOff x="1507666" y="2176104"/>
                  <a:chExt cx="166395" cy="273149"/>
                </a:xfrm>
              </p:grpSpPr>
              <p:sp>
                <p:nvSpPr>
                  <p:cNvPr id="9558" name="Google Shape;9558;p84"/>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4"/>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84"/>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84"/>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4"/>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4"/>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4"/>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5" name="Google Shape;9565;p84"/>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4"/>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67" name="Google Shape;9567;p84"/>
            <p:cNvGrpSpPr/>
            <p:nvPr/>
          </p:nvGrpSpPr>
          <p:grpSpPr>
            <a:xfrm>
              <a:off x="1184858" y="1766083"/>
              <a:ext cx="510255" cy="319491"/>
              <a:chOff x="1284601" y="1681380"/>
              <a:chExt cx="495923" cy="310517"/>
            </a:xfrm>
          </p:grpSpPr>
          <p:sp>
            <p:nvSpPr>
              <p:cNvPr id="9568" name="Google Shape;9568;p84"/>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69" name="Google Shape;9569;p84"/>
              <p:cNvGrpSpPr/>
              <p:nvPr/>
            </p:nvGrpSpPr>
            <p:grpSpPr>
              <a:xfrm>
                <a:off x="1507666" y="1681380"/>
                <a:ext cx="272858" cy="310517"/>
                <a:chOff x="1507666" y="1681380"/>
                <a:chExt cx="272858" cy="310517"/>
              </a:xfrm>
            </p:grpSpPr>
            <p:grpSp>
              <p:nvGrpSpPr>
                <p:cNvPr id="9570" name="Google Shape;9570;p84"/>
                <p:cNvGrpSpPr/>
                <p:nvPr/>
              </p:nvGrpSpPr>
              <p:grpSpPr>
                <a:xfrm>
                  <a:off x="1507666" y="1700120"/>
                  <a:ext cx="166395" cy="272984"/>
                  <a:chOff x="1507666" y="1700120"/>
                  <a:chExt cx="166395" cy="272984"/>
                </a:xfrm>
              </p:grpSpPr>
              <p:sp>
                <p:nvSpPr>
                  <p:cNvPr id="9571" name="Google Shape;9571;p84"/>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4"/>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4"/>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84"/>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4"/>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4"/>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4"/>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78" name="Google Shape;9578;p84"/>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4"/>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580" name="Google Shape;9580;p84"/>
          <p:cNvGrpSpPr/>
          <p:nvPr/>
        </p:nvGrpSpPr>
        <p:grpSpPr>
          <a:xfrm>
            <a:off x="6815341" y="2324262"/>
            <a:ext cx="1622269" cy="552443"/>
            <a:chOff x="6894650" y="2574740"/>
            <a:chExt cx="1445100" cy="492111"/>
          </a:xfrm>
        </p:grpSpPr>
        <p:sp>
          <p:nvSpPr>
            <p:cNvPr id="9581" name="Google Shape;9581;p84"/>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4"/>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4"/>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4"/>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84"/>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86" name="Google Shape;9586;p84"/>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9587" name="Google Shape;9587;p84"/>
          <p:cNvGrpSpPr/>
          <p:nvPr/>
        </p:nvGrpSpPr>
        <p:grpSpPr>
          <a:xfrm>
            <a:off x="6834884" y="3698518"/>
            <a:ext cx="1583206" cy="475705"/>
            <a:chOff x="6953919" y="3907920"/>
            <a:chExt cx="1377300" cy="475705"/>
          </a:xfrm>
        </p:grpSpPr>
        <p:cxnSp>
          <p:nvCxnSpPr>
            <p:cNvPr id="9588" name="Google Shape;9588;p84"/>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589" name="Google Shape;9589;p84"/>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9590" name="Google Shape;9590;p84"/>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591" name="Google Shape;9591;p84"/>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9592" name="Google Shape;9592;p84"/>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9593" name="Google Shape;9593;p84"/>
          <p:cNvGrpSpPr/>
          <p:nvPr/>
        </p:nvGrpSpPr>
        <p:grpSpPr>
          <a:xfrm>
            <a:off x="2338472" y="2459663"/>
            <a:ext cx="836286" cy="824529"/>
            <a:chOff x="2389399" y="2595741"/>
            <a:chExt cx="812796" cy="801369"/>
          </a:xfrm>
        </p:grpSpPr>
        <p:grpSp>
          <p:nvGrpSpPr>
            <p:cNvPr id="9594" name="Google Shape;9594;p84"/>
            <p:cNvGrpSpPr/>
            <p:nvPr/>
          </p:nvGrpSpPr>
          <p:grpSpPr>
            <a:xfrm>
              <a:off x="2492145" y="2881565"/>
              <a:ext cx="607300" cy="229751"/>
              <a:chOff x="2492145" y="2881565"/>
              <a:chExt cx="607300" cy="229751"/>
            </a:xfrm>
          </p:grpSpPr>
          <p:sp>
            <p:nvSpPr>
              <p:cNvPr id="9595" name="Google Shape;9595;p84"/>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84"/>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84"/>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8" name="Google Shape;9598;p84"/>
            <p:cNvGrpSpPr/>
            <p:nvPr/>
          </p:nvGrpSpPr>
          <p:grpSpPr>
            <a:xfrm>
              <a:off x="2389399" y="2595741"/>
              <a:ext cx="812796" cy="296825"/>
              <a:chOff x="2389399" y="2595741"/>
              <a:chExt cx="812796" cy="296825"/>
            </a:xfrm>
          </p:grpSpPr>
          <p:grpSp>
            <p:nvGrpSpPr>
              <p:cNvPr id="9599" name="Google Shape;9599;p84"/>
              <p:cNvGrpSpPr/>
              <p:nvPr/>
            </p:nvGrpSpPr>
            <p:grpSpPr>
              <a:xfrm>
                <a:off x="2389399" y="2595741"/>
                <a:ext cx="363638" cy="296825"/>
                <a:chOff x="2389399" y="2595741"/>
                <a:chExt cx="363638" cy="296825"/>
              </a:xfrm>
            </p:grpSpPr>
            <p:grpSp>
              <p:nvGrpSpPr>
                <p:cNvPr id="9600" name="Google Shape;9600;p84"/>
                <p:cNvGrpSpPr/>
                <p:nvPr/>
              </p:nvGrpSpPr>
              <p:grpSpPr>
                <a:xfrm>
                  <a:off x="2493852" y="2794333"/>
                  <a:ext cx="259185" cy="98232"/>
                  <a:chOff x="2493852" y="2794333"/>
                  <a:chExt cx="259185" cy="98232"/>
                </a:xfrm>
              </p:grpSpPr>
              <p:sp>
                <p:nvSpPr>
                  <p:cNvPr id="9601" name="Google Shape;9601;p84"/>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4"/>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4"/>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4" name="Google Shape;9604;p84"/>
                <p:cNvGrpSpPr/>
                <p:nvPr/>
              </p:nvGrpSpPr>
              <p:grpSpPr>
                <a:xfrm>
                  <a:off x="2389399" y="2595741"/>
                  <a:ext cx="224343" cy="182054"/>
                  <a:chOff x="2389399" y="2595741"/>
                  <a:chExt cx="224343" cy="182054"/>
                </a:xfrm>
              </p:grpSpPr>
              <p:sp>
                <p:nvSpPr>
                  <p:cNvPr id="9605" name="Google Shape;9605;p84"/>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4"/>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07" name="Google Shape;9607;p84"/>
              <p:cNvGrpSpPr/>
              <p:nvPr/>
            </p:nvGrpSpPr>
            <p:grpSpPr>
              <a:xfrm>
                <a:off x="2683630" y="2595741"/>
                <a:ext cx="224334" cy="296825"/>
                <a:chOff x="2683630" y="2595741"/>
                <a:chExt cx="224334" cy="296825"/>
              </a:xfrm>
            </p:grpSpPr>
            <p:grpSp>
              <p:nvGrpSpPr>
                <p:cNvPr id="9608" name="Google Shape;9608;p84"/>
                <p:cNvGrpSpPr/>
                <p:nvPr/>
              </p:nvGrpSpPr>
              <p:grpSpPr>
                <a:xfrm>
                  <a:off x="2788083" y="2794333"/>
                  <a:ext cx="15356" cy="98232"/>
                  <a:chOff x="2788083" y="2794333"/>
                  <a:chExt cx="15356" cy="98232"/>
                </a:xfrm>
              </p:grpSpPr>
              <p:sp>
                <p:nvSpPr>
                  <p:cNvPr id="9609" name="Google Shape;9609;p84"/>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4"/>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4"/>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2" name="Google Shape;9612;p84"/>
                <p:cNvGrpSpPr/>
                <p:nvPr/>
              </p:nvGrpSpPr>
              <p:grpSpPr>
                <a:xfrm>
                  <a:off x="2683630" y="2595741"/>
                  <a:ext cx="224334" cy="182054"/>
                  <a:chOff x="2683630" y="2595741"/>
                  <a:chExt cx="224334" cy="182054"/>
                </a:xfrm>
              </p:grpSpPr>
              <p:sp>
                <p:nvSpPr>
                  <p:cNvPr id="9613" name="Google Shape;9613;p84"/>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84"/>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15" name="Google Shape;9615;p84"/>
              <p:cNvGrpSpPr/>
              <p:nvPr/>
            </p:nvGrpSpPr>
            <p:grpSpPr>
              <a:xfrm>
                <a:off x="2838475" y="2595741"/>
                <a:ext cx="363719" cy="296825"/>
                <a:chOff x="2838475" y="2595741"/>
                <a:chExt cx="363719" cy="296825"/>
              </a:xfrm>
            </p:grpSpPr>
            <p:grpSp>
              <p:nvGrpSpPr>
                <p:cNvPr id="9616" name="Google Shape;9616;p84"/>
                <p:cNvGrpSpPr/>
                <p:nvPr/>
              </p:nvGrpSpPr>
              <p:grpSpPr>
                <a:xfrm>
                  <a:off x="2838475" y="2794333"/>
                  <a:ext cx="259185" cy="98232"/>
                  <a:chOff x="2838475" y="2794333"/>
                  <a:chExt cx="259185" cy="98232"/>
                </a:xfrm>
              </p:grpSpPr>
              <p:sp>
                <p:nvSpPr>
                  <p:cNvPr id="9617" name="Google Shape;9617;p84"/>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4"/>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4"/>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0" name="Google Shape;9620;p84"/>
                <p:cNvGrpSpPr/>
                <p:nvPr/>
              </p:nvGrpSpPr>
              <p:grpSpPr>
                <a:xfrm>
                  <a:off x="2977852" y="2595741"/>
                  <a:ext cx="224343" cy="182054"/>
                  <a:chOff x="2977852" y="2595741"/>
                  <a:chExt cx="224343" cy="182054"/>
                </a:xfrm>
              </p:grpSpPr>
              <p:sp>
                <p:nvSpPr>
                  <p:cNvPr id="9621" name="Google Shape;9621;p84"/>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4"/>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623" name="Google Shape;9623;p84"/>
            <p:cNvGrpSpPr/>
            <p:nvPr/>
          </p:nvGrpSpPr>
          <p:grpSpPr>
            <a:xfrm>
              <a:off x="2389399" y="3100241"/>
              <a:ext cx="812796" cy="296869"/>
              <a:chOff x="2389399" y="3100241"/>
              <a:chExt cx="812796" cy="296869"/>
            </a:xfrm>
          </p:grpSpPr>
          <p:grpSp>
            <p:nvGrpSpPr>
              <p:cNvPr id="9624" name="Google Shape;9624;p84"/>
              <p:cNvGrpSpPr/>
              <p:nvPr/>
            </p:nvGrpSpPr>
            <p:grpSpPr>
              <a:xfrm>
                <a:off x="2683630" y="3100241"/>
                <a:ext cx="224334" cy="296869"/>
                <a:chOff x="2683630" y="3100241"/>
                <a:chExt cx="224334" cy="296869"/>
              </a:xfrm>
            </p:grpSpPr>
            <p:grpSp>
              <p:nvGrpSpPr>
                <p:cNvPr id="9625" name="Google Shape;9625;p84"/>
                <p:cNvGrpSpPr/>
                <p:nvPr/>
              </p:nvGrpSpPr>
              <p:grpSpPr>
                <a:xfrm>
                  <a:off x="2788083" y="3100241"/>
                  <a:ext cx="15356" cy="98237"/>
                  <a:chOff x="2788083" y="3100241"/>
                  <a:chExt cx="15356" cy="98237"/>
                </a:xfrm>
              </p:grpSpPr>
              <p:sp>
                <p:nvSpPr>
                  <p:cNvPr id="9626" name="Google Shape;9626;p84"/>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4"/>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4"/>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9" name="Google Shape;9629;p84"/>
                <p:cNvGrpSpPr/>
                <p:nvPr/>
              </p:nvGrpSpPr>
              <p:grpSpPr>
                <a:xfrm>
                  <a:off x="2683630" y="3215065"/>
                  <a:ext cx="224334" cy="182045"/>
                  <a:chOff x="2683630" y="3215065"/>
                  <a:chExt cx="224334" cy="182045"/>
                </a:xfrm>
              </p:grpSpPr>
              <p:sp>
                <p:nvSpPr>
                  <p:cNvPr id="9630" name="Google Shape;9630;p84"/>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84"/>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32" name="Google Shape;9632;p84"/>
              <p:cNvGrpSpPr/>
              <p:nvPr/>
            </p:nvGrpSpPr>
            <p:grpSpPr>
              <a:xfrm>
                <a:off x="2389399" y="3100241"/>
                <a:ext cx="363638" cy="296869"/>
                <a:chOff x="2389399" y="3100241"/>
                <a:chExt cx="363638" cy="296869"/>
              </a:xfrm>
            </p:grpSpPr>
            <p:grpSp>
              <p:nvGrpSpPr>
                <p:cNvPr id="9633" name="Google Shape;9633;p84"/>
                <p:cNvGrpSpPr/>
                <p:nvPr/>
              </p:nvGrpSpPr>
              <p:grpSpPr>
                <a:xfrm>
                  <a:off x="2493852" y="3100241"/>
                  <a:ext cx="259185" cy="98237"/>
                  <a:chOff x="2493852" y="3100241"/>
                  <a:chExt cx="259185" cy="98237"/>
                </a:xfrm>
              </p:grpSpPr>
              <p:sp>
                <p:nvSpPr>
                  <p:cNvPr id="9634" name="Google Shape;9634;p84"/>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4"/>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4"/>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7" name="Google Shape;9637;p84"/>
                <p:cNvGrpSpPr/>
                <p:nvPr/>
              </p:nvGrpSpPr>
              <p:grpSpPr>
                <a:xfrm>
                  <a:off x="2389399" y="3215065"/>
                  <a:ext cx="224343" cy="182045"/>
                  <a:chOff x="2389399" y="3215065"/>
                  <a:chExt cx="224343" cy="182045"/>
                </a:xfrm>
              </p:grpSpPr>
              <p:sp>
                <p:nvSpPr>
                  <p:cNvPr id="9638" name="Google Shape;9638;p84"/>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4"/>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40" name="Google Shape;9640;p84"/>
              <p:cNvGrpSpPr/>
              <p:nvPr/>
            </p:nvGrpSpPr>
            <p:grpSpPr>
              <a:xfrm>
                <a:off x="2838475" y="3100241"/>
                <a:ext cx="363719" cy="296869"/>
                <a:chOff x="2838475" y="3100241"/>
                <a:chExt cx="363719" cy="296869"/>
              </a:xfrm>
            </p:grpSpPr>
            <p:grpSp>
              <p:nvGrpSpPr>
                <p:cNvPr id="9641" name="Google Shape;9641;p84"/>
                <p:cNvGrpSpPr/>
                <p:nvPr/>
              </p:nvGrpSpPr>
              <p:grpSpPr>
                <a:xfrm>
                  <a:off x="2838475" y="3100241"/>
                  <a:ext cx="259185" cy="98237"/>
                  <a:chOff x="2838475" y="3100241"/>
                  <a:chExt cx="259185" cy="98237"/>
                </a:xfrm>
              </p:grpSpPr>
              <p:sp>
                <p:nvSpPr>
                  <p:cNvPr id="9642" name="Google Shape;9642;p84"/>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84"/>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4"/>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5" name="Google Shape;9645;p84"/>
                <p:cNvGrpSpPr/>
                <p:nvPr/>
              </p:nvGrpSpPr>
              <p:grpSpPr>
                <a:xfrm>
                  <a:off x="2977852" y="3215065"/>
                  <a:ext cx="224343" cy="182045"/>
                  <a:chOff x="2977852" y="3215065"/>
                  <a:chExt cx="224343" cy="182045"/>
                </a:xfrm>
              </p:grpSpPr>
              <p:sp>
                <p:nvSpPr>
                  <p:cNvPr id="9646" name="Google Shape;9646;p84"/>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4"/>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51" name="Shape 9651"/>
        <p:cNvGrpSpPr/>
        <p:nvPr/>
      </p:nvGrpSpPr>
      <p:grpSpPr>
        <a:xfrm>
          <a:off x="0" y="0"/>
          <a:ext cx="0" cy="0"/>
          <a:chOff x="0" y="0"/>
          <a:chExt cx="0" cy="0"/>
        </a:xfrm>
      </p:grpSpPr>
      <p:grpSp>
        <p:nvGrpSpPr>
          <p:cNvPr id="9652" name="Google Shape;9652;p85"/>
          <p:cNvGrpSpPr/>
          <p:nvPr/>
        </p:nvGrpSpPr>
        <p:grpSpPr>
          <a:xfrm>
            <a:off x="702075" y="3155925"/>
            <a:ext cx="2390414" cy="1024800"/>
            <a:chOff x="728925" y="3296613"/>
            <a:chExt cx="2390414" cy="1024800"/>
          </a:xfrm>
        </p:grpSpPr>
        <p:grpSp>
          <p:nvGrpSpPr>
            <p:cNvPr id="9653" name="Google Shape;9653;p85"/>
            <p:cNvGrpSpPr/>
            <p:nvPr/>
          </p:nvGrpSpPr>
          <p:grpSpPr>
            <a:xfrm>
              <a:off x="728925" y="3619800"/>
              <a:ext cx="2390414" cy="500893"/>
              <a:chOff x="728925" y="3619800"/>
              <a:chExt cx="2390414" cy="500893"/>
            </a:xfrm>
          </p:grpSpPr>
          <p:sp>
            <p:nvSpPr>
              <p:cNvPr id="9654" name="Google Shape;9654;p85"/>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655" name="Google Shape;9655;p85"/>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656" name="Google Shape;9656;p85"/>
            <p:cNvGrpSpPr/>
            <p:nvPr/>
          </p:nvGrpSpPr>
          <p:grpSpPr>
            <a:xfrm>
              <a:off x="1348050" y="3296613"/>
              <a:ext cx="1706152" cy="1024800"/>
              <a:chOff x="1348050" y="3296613"/>
              <a:chExt cx="1706152" cy="1024800"/>
            </a:xfrm>
          </p:grpSpPr>
          <p:sp>
            <p:nvSpPr>
              <p:cNvPr id="9657" name="Google Shape;9657;p85"/>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658" name="Google Shape;9658;p85"/>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659" name="Google Shape;9659;p85"/>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660" name="Google Shape;9660;p85"/>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661" name="Google Shape;9661;p85"/>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662" name="Google Shape;9662;p85"/>
            <p:cNvGrpSpPr/>
            <p:nvPr/>
          </p:nvGrpSpPr>
          <p:grpSpPr>
            <a:xfrm>
              <a:off x="1455707" y="3654858"/>
              <a:ext cx="1491150" cy="417657"/>
              <a:chOff x="1455707" y="3654858"/>
              <a:chExt cx="1491150" cy="417657"/>
            </a:xfrm>
          </p:grpSpPr>
          <p:sp>
            <p:nvSpPr>
              <p:cNvPr id="9663" name="Google Shape;9663;p85"/>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5"/>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5"/>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85"/>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5"/>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5"/>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85"/>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85"/>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85"/>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85"/>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5"/>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5"/>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5"/>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5"/>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85"/>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5"/>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5"/>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5"/>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5"/>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5"/>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683" name="Google Shape;9683;p85"/>
          <p:cNvGraphicFramePr/>
          <p:nvPr/>
        </p:nvGraphicFramePr>
        <p:xfrm>
          <a:off x="5937775" y="2153837"/>
          <a:ext cx="3000000" cy="3000000"/>
        </p:xfrm>
        <a:graphic>
          <a:graphicData uri="http://schemas.openxmlformats.org/drawingml/2006/table">
            <a:tbl>
              <a:tblPr>
                <a:noFill/>
                <a:tableStyleId>{1AC36242-03F2-47D6-A226-FE77BCBAD2BC}</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9684" name="Google Shape;9684;p85"/>
          <p:cNvGrpSpPr/>
          <p:nvPr/>
        </p:nvGrpSpPr>
        <p:grpSpPr>
          <a:xfrm>
            <a:off x="710451" y="981601"/>
            <a:ext cx="2396505" cy="976502"/>
            <a:chOff x="749309" y="1112739"/>
            <a:chExt cx="2371603" cy="976502"/>
          </a:xfrm>
        </p:grpSpPr>
        <p:grpSp>
          <p:nvGrpSpPr>
            <p:cNvPr id="9685" name="Google Shape;9685;p85"/>
            <p:cNvGrpSpPr/>
            <p:nvPr/>
          </p:nvGrpSpPr>
          <p:grpSpPr>
            <a:xfrm>
              <a:off x="1092126" y="1112739"/>
              <a:ext cx="2028786" cy="975464"/>
              <a:chOff x="1092126" y="1112739"/>
              <a:chExt cx="2028786" cy="975464"/>
            </a:xfrm>
          </p:grpSpPr>
          <p:sp>
            <p:nvSpPr>
              <p:cNvPr id="9686" name="Google Shape;9686;p85"/>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5"/>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5"/>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5"/>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5"/>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85"/>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5"/>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5"/>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5"/>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5"/>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5"/>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5"/>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5"/>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5"/>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5"/>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85"/>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85"/>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5"/>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5"/>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5"/>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5"/>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5"/>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5"/>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5"/>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0" name="Google Shape;9710;p85"/>
            <p:cNvGrpSpPr/>
            <p:nvPr/>
          </p:nvGrpSpPr>
          <p:grpSpPr>
            <a:xfrm>
              <a:off x="749309" y="1112739"/>
              <a:ext cx="314700" cy="975464"/>
              <a:chOff x="749309" y="1112739"/>
              <a:chExt cx="314700" cy="975464"/>
            </a:xfrm>
          </p:grpSpPr>
          <p:sp>
            <p:nvSpPr>
              <p:cNvPr id="9711" name="Google Shape;9711;p85"/>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85"/>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5"/>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5"/>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15" name="Google Shape;9715;p85"/>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5"/>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5"/>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5"/>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9719" name="Google Shape;9719;p85"/>
          <p:cNvGraphicFramePr/>
          <p:nvPr/>
        </p:nvGraphicFramePr>
        <p:xfrm>
          <a:off x="5937800" y="981587"/>
          <a:ext cx="3000000" cy="3000000"/>
        </p:xfrm>
        <a:graphic>
          <a:graphicData uri="http://schemas.openxmlformats.org/drawingml/2006/table">
            <a:tbl>
              <a:tblPr>
                <a:noFill/>
                <a:tableStyleId>{1AC36242-03F2-47D6-A226-FE77BCBAD2BC}</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9720" name="Google Shape;9720;p85"/>
          <p:cNvGraphicFramePr/>
          <p:nvPr/>
        </p:nvGraphicFramePr>
        <p:xfrm>
          <a:off x="3358663" y="2153837"/>
          <a:ext cx="3000000" cy="3000000"/>
        </p:xfrm>
        <a:graphic>
          <a:graphicData uri="http://schemas.openxmlformats.org/drawingml/2006/table">
            <a:tbl>
              <a:tblPr>
                <a:noFill/>
                <a:tableStyleId>{1AC36242-03F2-47D6-A226-FE77BCBAD2BC}</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9721" name="Google Shape;9721;p85"/>
          <p:cNvGrpSpPr/>
          <p:nvPr/>
        </p:nvGrpSpPr>
        <p:grpSpPr>
          <a:xfrm>
            <a:off x="3360649" y="3144798"/>
            <a:ext cx="2363377" cy="1047062"/>
            <a:chOff x="3358399" y="3285485"/>
            <a:chExt cx="2363377" cy="1047062"/>
          </a:xfrm>
        </p:grpSpPr>
        <p:grpSp>
          <p:nvGrpSpPr>
            <p:cNvPr id="9722" name="Google Shape;9722;p85"/>
            <p:cNvGrpSpPr/>
            <p:nvPr/>
          </p:nvGrpSpPr>
          <p:grpSpPr>
            <a:xfrm>
              <a:off x="3358412" y="3285485"/>
              <a:ext cx="2363244" cy="139500"/>
              <a:chOff x="3358412" y="3285485"/>
              <a:chExt cx="2363244" cy="139500"/>
            </a:xfrm>
          </p:grpSpPr>
          <p:sp>
            <p:nvSpPr>
              <p:cNvPr id="9723" name="Google Shape;9723;p85"/>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85"/>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5"/>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5"/>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5"/>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8" name="Google Shape;9728;p85"/>
            <p:cNvGrpSpPr/>
            <p:nvPr/>
          </p:nvGrpSpPr>
          <p:grpSpPr>
            <a:xfrm>
              <a:off x="3358412" y="3466996"/>
              <a:ext cx="2363244" cy="139500"/>
              <a:chOff x="3358412" y="3466996"/>
              <a:chExt cx="2363244" cy="139500"/>
            </a:xfrm>
          </p:grpSpPr>
          <p:sp>
            <p:nvSpPr>
              <p:cNvPr id="9729" name="Google Shape;9729;p85"/>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5"/>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5"/>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5"/>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5"/>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4" name="Google Shape;9734;p85"/>
            <p:cNvGrpSpPr/>
            <p:nvPr/>
          </p:nvGrpSpPr>
          <p:grpSpPr>
            <a:xfrm>
              <a:off x="3358412" y="3648507"/>
              <a:ext cx="2363244" cy="139500"/>
              <a:chOff x="3358412" y="3648507"/>
              <a:chExt cx="2363244" cy="139500"/>
            </a:xfrm>
          </p:grpSpPr>
          <p:sp>
            <p:nvSpPr>
              <p:cNvPr id="9735" name="Google Shape;9735;p85"/>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85"/>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85"/>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5"/>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85"/>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0" name="Google Shape;9740;p85"/>
            <p:cNvGrpSpPr/>
            <p:nvPr/>
          </p:nvGrpSpPr>
          <p:grpSpPr>
            <a:xfrm>
              <a:off x="3358412" y="3830018"/>
              <a:ext cx="2363244" cy="139500"/>
              <a:chOff x="3358412" y="3830018"/>
              <a:chExt cx="2363244" cy="139500"/>
            </a:xfrm>
          </p:grpSpPr>
          <p:sp>
            <p:nvSpPr>
              <p:cNvPr id="9741" name="Google Shape;9741;p85"/>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5"/>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5"/>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5"/>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5"/>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6" name="Google Shape;9746;p85"/>
            <p:cNvGrpSpPr/>
            <p:nvPr/>
          </p:nvGrpSpPr>
          <p:grpSpPr>
            <a:xfrm>
              <a:off x="3358399" y="4011514"/>
              <a:ext cx="2363377" cy="139537"/>
              <a:chOff x="3294800" y="4134603"/>
              <a:chExt cx="2638876" cy="152400"/>
            </a:xfrm>
          </p:grpSpPr>
          <p:sp>
            <p:nvSpPr>
              <p:cNvPr id="9747" name="Google Shape;9747;p85"/>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5"/>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5"/>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5"/>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85"/>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2" name="Google Shape;9752;p85"/>
            <p:cNvGrpSpPr/>
            <p:nvPr/>
          </p:nvGrpSpPr>
          <p:grpSpPr>
            <a:xfrm>
              <a:off x="3358399" y="4193010"/>
              <a:ext cx="2363377" cy="139537"/>
              <a:chOff x="3294800" y="4134603"/>
              <a:chExt cx="2638876" cy="152400"/>
            </a:xfrm>
          </p:grpSpPr>
          <p:sp>
            <p:nvSpPr>
              <p:cNvPr id="9753" name="Google Shape;9753;p85"/>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5"/>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5"/>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5"/>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5"/>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758" name="Google Shape;9758;p85"/>
          <p:cNvGraphicFramePr/>
          <p:nvPr/>
        </p:nvGraphicFramePr>
        <p:xfrm>
          <a:off x="711450" y="2153837"/>
          <a:ext cx="3000000" cy="3000000"/>
        </p:xfrm>
        <a:graphic>
          <a:graphicData uri="http://schemas.openxmlformats.org/drawingml/2006/table">
            <a:tbl>
              <a:tblPr>
                <a:noFill/>
                <a:tableStyleId>{1AC36242-03F2-47D6-A226-FE77BCBAD2BC}</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9759" name="Google Shape;9759;p85"/>
          <p:cNvGrpSpPr/>
          <p:nvPr/>
        </p:nvGrpSpPr>
        <p:grpSpPr>
          <a:xfrm>
            <a:off x="4161119" y="2557652"/>
            <a:ext cx="1302095" cy="60959"/>
            <a:chOff x="3558802" y="4011427"/>
            <a:chExt cx="1866000" cy="111300"/>
          </a:xfrm>
        </p:grpSpPr>
        <p:sp>
          <p:nvSpPr>
            <p:cNvPr id="9760" name="Google Shape;9760;p85"/>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85"/>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2" name="Google Shape;9762;p85"/>
          <p:cNvGrpSpPr/>
          <p:nvPr/>
        </p:nvGrpSpPr>
        <p:grpSpPr>
          <a:xfrm>
            <a:off x="4706607" y="2839811"/>
            <a:ext cx="914340" cy="60959"/>
            <a:chOff x="3558802" y="4011427"/>
            <a:chExt cx="1866000" cy="111300"/>
          </a:xfrm>
        </p:grpSpPr>
        <p:sp>
          <p:nvSpPr>
            <p:cNvPr id="9763" name="Google Shape;9763;p85"/>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5"/>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5" name="Google Shape;9765;p85"/>
          <p:cNvGrpSpPr/>
          <p:nvPr/>
        </p:nvGrpSpPr>
        <p:grpSpPr>
          <a:xfrm>
            <a:off x="5874449" y="3167609"/>
            <a:ext cx="2519825" cy="1001454"/>
            <a:chOff x="1906114" y="789980"/>
            <a:chExt cx="1487676" cy="606868"/>
          </a:xfrm>
        </p:grpSpPr>
        <p:cxnSp>
          <p:nvCxnSpPr>
            <p:cNvPr id="9766" name="Google Shape;9766;p85"/>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767" name="Google Shape;9767;p85"/>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768" name="Google Shape;9768;p85"/>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9769" name="Google Shape;9769;p85"/>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9770" name="Google Shape;9770;p85"/>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9771" name="Google Shape;9771;p85"/>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9772" name="Google Shape;9772;p85"/>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9773" name="Google Shape;9773;p85"/>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5"/>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85"/>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5"/>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5"/>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5"/>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5"/>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9780" name="Google Shape;9780;p85"/>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781" name="Google Shape;9781;p85"/>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782" name="Google Shape;9782;p85"/>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3" name="Google Shape;9783;p85"/>
          <p:cNvGrpSpPr/>
          <p:nvPr/>
        </p:nvGrpSpPr>
        <p:grpSpPr>
          <a:xfrm>
            <a:off x="3355812" y="951645"/>
            <a:ext cx="2363393" cy="1005865"/>
            <a:chOff x="3292400" y="1193188"/>
            <a:chExt cx="2615240" cy="1131075"/>
          </a:xfrm>
        </p:grpSpPr>
        <p:sp>
          <p:nvSpPr>
            <p:cNvPr id="9784" name="Google Shape;9784;p85"/>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785" name="Google Shape;9785;p85"/>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786" name="Google Shape;9786;p85"/>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9787" name="Google Shape;9787;p85"/>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9788" name="Google Shape;9788;p85"/>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9789" name="Google Shape;9789;p85"/>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9790" name="Google Shape;9790;p85"/>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9791" name="Google Shape;9791;p85"/>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9792" name="Google Shape;9792;p85"/>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9793" name="Google Shape;9793;p85"/>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9794" name="Google Shape;9794;p85"/>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795" name="Google Shape;9795;p85"/>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796" name="Google Shape;9796;p85"/>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797" name="Google Shape;9797;p85"/>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798" name="Google Shape;9798;p85"/>
            <p:cNvGrpSpPr/>
            <p:nvPr/>
          </p:nvGrpSpPr>
          <p:grpSpPr>
            <a:xfrm>
              <a:off x="3748438" y="1378608"/>
              <a:ext cx="2159202" cy="903971"/>
              <a:chOff x="1683525" y="2179850"/>
              <a:chExt cx="4519050" cy="2134525"/>
            </a:xfrm>
          </p:grpSpPr>
          <p:sp>
            <p:nvSpPr>
              <p:cNvPr id="9799" name="Google Shape;9799;p85"/>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00" name="Google Shape;9800;p85"/>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01" name="Google Shape;9801;p85"/>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02" name="Google Shape;9802;p85"/>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03" name="Google Shape;9803;p85"/>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04" name="Google Shape;9804;p85"/>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05" name="Google Shape;9805;p85"/>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06" name="Google Shape;9806;p85"/>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07" name="Google Shape;9807;p85"/>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08" name="Google Shape;9808;p85"/>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09" name="Google Shape;9809;p85"/>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10" name="Google Shape;9810;p85"/>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14" name="Shape 9814"/>
        <p:cNvGrpSpPr/>
        <p:nvPr/>
      </p:nvGrpSpPr>
      <p:grpSpPr>
        <a:xfrm>
          <a:off x="0" y="0"/>
          <a:ext cx="0" cy="0"/>
          <a:chOff x="0" y="0"/>
          <a:chExt cx="0" cy="0"/>
        </a:xfrm>
      </p:grpSpPr>
      <p:grpSp>
        <p:nvGrpSpPr>
          <p:cNvPr id="9815" name="Google Shape;9815;p86"/>
          <p:cNvGrpSpPr/>
          <p:nvPr/>
        </p:nvGrpSpPr>
        <p:grpSpPr>
          <a:xfrm>
            <a:off x="4796684" y="970929"/>
            <a:ext cx="745431" cy="718863"/>
            <a:chOff x="4249973" y="1201875"/>
            <a:chExt cx="1958568" cy="1888762"/>
          </a:xfrm>
        </p:grpSpPr>
        <p:sp>
          <p:nvSpPr>
            <p:cNvPr id="9816" name="Google Shape;9816;p86"/>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7" name="Google Shape;9817;p86"/>
            <p:cNvGrpSpPr/>
            <p:nvPr/>
          </p:nvGrpSpPr>
          <p:grpSpPr>
            <a:xfrm>
              <a:off x="5853086" y="1789142"/>
              <a:ext cx="355454" cy="1048099"/>
              <a:chOff x="5576108" y="2016725"/>
              <a:chExt cx="565200" cy="1666560"/>
            </a:xfrm>
          </p:grpSpPr>
          <p:sp>
            <p:nvSpPr>
              <p:cNvPr id="9818" name="Google Shape;9818;p86"/>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819" name="Google Shape;9819;p86"/>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0" name="Google Shape;9820;p86"/>
            <p:cNvGrpSpPr/>
            <p:nvPr/>
          </p:nvGrpSpPr>
          <p:grpSpPr>
            <a:xfrm>
              <a:off x="4869455" y="2691676"/>
              <a:ext cx="1013897" cy="398961"/>
              <a:chOff x="4012057" y="3451825"/>
              <a:chExt cx="1612175" cy="634379"/>
            </a:xfrm>
          </p:grpSpPr>
          <p:sp>
            <p:nvSpPr>
              <p:cNvPr id="9821" name="Google Shape;9821;p86"/>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822" name="Google Shape;9822;p86"/>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3" name="Google Shape;9823;p86"/>
            <p:cNvGrpSpPr/>
            <p:nvPr/>
          </p:nvGrpSpPr>
          <p:grpSpPr>
            <a:xfrm>
              <a:off x="4276937" y="2155961"/>
              <a:ext cx="651965" cy="891358"/>
              <a:chOff x="3069908" y="2599997"/>
              <a:chExt cx="1036675" cy="1417328"/>
            </a:xfrm>
          </p:grpSpPr>
          <p:sp>
            <p:nvSpPr>
              <p:cNvPr id="9824" name="Google Shape;9824;p86"/>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825" name="Google Shape;9825;p86"/>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6" name="Google Shape;9826;p86"/>
            <p:cNvGrpSpPr/>
            <p:nvPr/>
          </p:nvGrpSpPr>
          <p:grpSpPr>
            <a:xfrm>
              <a:off x="5054918" y="1201875"/>
              <a:ext cx="999548" cy="602711"/>
              <a:chOff x="4306958" y="1082925"/>
              <a:chExt cx="1589359" cy="958358"/>
            </a:xfrm>
          </p:grpSpPr>
          <p:sp>
            <p:nvSpPr>
              <p:cNvPr id="9827" name="Google Shape;9827;p86"/>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828" name="Google Shape;9828;p86"/>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9" name="Google Shape;9829;p86"/>
            <p:cNvGrpSpPr/>
            <p:nvPr/>
          </p:nvGrpSpPr>
          <p:grpSpPr>
            <a:xfrm>
              <a:off x="4249973" y="1303451"/>
              <a:ext cx="799317" cy="841334"/>
              <a:chOff x="3027033" y="1244439"/>
              <a:chExt cx="1270977" cy="1337786"/>
            </a:xfrm>
          </p:grpSpPr>
          <p:sp>
            <p:nvSpPr>
              <p:cNvPr id="9830" name="Google Shape;9830;p86"/>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831" name="Google Shape;9831;p86"/>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32" name="Google Shape;9832;p86"/>
          <p:cNvGrpSpPr/>
          <p:nvPr/>
        </p:nvGrpSpPr>
        <p:grpSpPr>
          <a:xfrm>
            <a:off x="713057" y="1849378"/>
            <a:ext cx="761767" cy="729896"/>
            <a:chOff x="2657744" y="2337745"/>
            <a:chExt cx="832987" cy="798137"/>
          </a:xfrm>
        </p:grpSpPr>
        <p:sp>
          <p:nvSpPr>
            <p:cNvPr id="9833" name="Google Shape;9833;p86"/>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6"/>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86"/>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86"/>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6"/>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6"/>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9" name="Google Shape;9839;p86"/>
          <p:cNvGrpSpPr/>
          <p:nvPr/>
        </p:nvGrpSpPr>
        <p:grpSpPr>
          <a:xfrm>
            <a:off x="3224022" y="1852584"/>
            <a:ext cx="685569" cy="723586"/>
            <a:chOff x="3398134" y="2057755"/>
            <a:chExt cx="704087" cy="743130"/>
          </a:xfrm>
        </p:grpSpPr>
        <p:grpSp>
          <p:nvGrpSpPr>
            <p:cNvPr id="9840" name="Google Shape;9840;p86"/>
            <p:cNvGrpSpPr/>
            <p:nvPr/>
          </p:nvGrpSpPr>
          <p:grpSpPr>
            <a:xfrm>
              <a:off x="3398134" y="2290183"/>
              <a:ext cx="315300" cy="219900"/>
              <a:chOff x="3398134" y="2290183"/>
              <a:chExt cx="315300" cy="219900"/>
            </a:xfrm>
          </p:grpSpPr>
          <p:sp>
            <p:nvSpPr>
              <p:cNvPr id="9841" name="Google Shape;9841;p86"/>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842" name="Google Shape;9842;p86"/>
              <p:cNvCxnSpPr>
                <a:stCxn id="9841"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9843" name="Google Shape;9843;p86"/>
            <p:cNvGrpSpPr/>
            <p:nvPr/>
          </p:nvGrpSpPr>
          <p:grpSpPr>
            <a:xfrm>
              <a:off x="3547823" y="2467358"/>
              <a:ext cx="219900" cy="333527"/>
              <a:chOff x="3547823" y="2467358"/>
              <a:chExt cx="219900" cy="333527"/>
            </a:xfrm>
          </p:grpSpPr>
          <p:sp>
            <p:nvSpPr>
              <p:cNvPr id="9844" name="Google Shape;9844;p86"/>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845" name="Google Shape;9845;p86"/>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9846" name="Google Shape;9846;p86"/>
            <p:cNvGrpSpPr/>
            <p:nvPr/>
          </p:nvGrpSpPr>
          <p:grpSpPr>
            <a:xfrm>
              <a:off x="3734138" y="2467358"/>
              <a:ext cx="219900" cy="333527"/>
              <a:chOff x="3734138" y="2467358"/>
              <a:chExt cx="219900" cy="333527"/>
            </a:xfrm>
          </p:grpSpPr>
          <p:sp>
            <p:nvSpPr>
              <p:cNvPr id="9847" name="Google Shape;9847;p86"/>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848" name="Google Shape;9848;p86"/>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9849" name="Google Shape;9849;p86"/>
            <p:cNvGrpSpPr/>
            <p:nvPr/>
          </p:nvGrpSpPr>
          <p:grpSpPr>
            <a:xfrm>
              <a:off x="3787560" y="2288011"/>
              <a:ext cx="314661" cy="219900"/>
              <a:chOff x="3787560" y="2288011"/>
              <a:chExt cx="314661" cy="219900"/>
            </a:xfrm>
          </p:grpSpPr>
          <p:sp>
            <p:nvSpPr>
              <p:cNvPr id="9850" name="Google Shape;9850;p86"/>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851" name="Google Shape;9851;p86"/>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9852" name="Google Shape;9852;p86"/>
            <p:cNvGrpSpPr/>
            <p:nvPr/>
          </p:nvGrpSpPr>
          <p:grpSpPr>
            <a:xfrm>
              <a:off x="3637290" y="2057755"/>
              <a:ext cx="219900" cy="335499"/>
              <a:chOff x="3637290" y="2057755"/>
              <a:chExt cx="219900" cy="335499"/>
            </a:xfrm>
          </p:grpSpPr>
          <p:sp>
            <p:nvSpPr>
              <p:cNvPr id="9853" name="Google Shape;9853;p86"/>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9854" name="Google Shape;9854;p86"/>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9855" name="Google Shape;9855;p86"/>
          <p:cNvGrpSpPr/>
          <p:nvPr/>
        </p:nvGrpSpPr>
        <p:grpSpPr>
          <a:xfrm>
            <a:off x="4899244" y="1859280"/>
            <a:ext cx="710153" cy="710153"/>
            <a:chOff x="5007123" y="2079403"/>
            <a:chExt cx="687600" cy="687600"/>
          </a:xfrm>
        </p:grpSpPr>
        <p:sp>
          <p:nvSpPr>
            <p:cNvPr id="9856" name="Google Shape;9856;p86"/>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6"/>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6"/>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6"/>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0" name="Google Shape;9860;p86"/>
          <p:cNvGrpSpPr/>
          <p:nvPr/>
        </p:nvGrpSpPr>
        <p:grpSpPr>
          <a:xfrm>
            <a:off x="5708681" y="1853787"/>
            <a:ext cx="720998" cy="721183"/>
            <a:chOff x="5797446" y="2063053"/>
            <a:chExt cx="698100" cy="698280"/>
          </a:xfrm>
        </p:grpSpPr>
        <p:sp>
          <p:nvSpPr>
            <p:cNvPr id="9861" name="Google Shape;9861;p86"/>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6"/>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86"/>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6"/>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5" name="Google Shape;9865;p86"/>
          <p:cNvGrpSpPr/>
          <p:nvPr/>
        </p:nvGrpSpPr>
        <p:grpSpPr>
          <a:xfrm>
            <a:off x="8153828" y="3499392"/>
            <a:ext cx="280585" cy="673164"/>
            <a:chOff x="8075075" y="3754290"/>
            <a:chExt cx="255612" cy="613194"/>
          </a:xfrm>
        </p:grpSpPr>
        <p:grpSp>
          <p:nvGrpSpPr>
            <p:cNvPr id="9866" name="Google Shape;9866;p86"/>
            <p:cNvGrpSpPr/>
            <p:nvPr/>
          </p:nvGrpSpPr>
          <p:grpSpPr>
            <a:xfrm>
              <a:off x="8075075" y="3754290"/>
              <a:ext cx="255612" cy="613194"/>
              <a:chOff x="8075075" y="3754290"/>
              <a:chExt cx="255612" cy="613194"/>
            </a:xfrm>
          </p:grpSpPr>
          <p:sp>
            <p:nvSpPr>
              <p:cNvPr id="9867" name="Google Shape;9867;p86"/>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86"/>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69" name="Google Shape;9869;p86"/>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0" name="Google Shape;9870;p86"/>
          <p:cNvGrpSpPr/>
          <p:nvPr/>
        </p:nvGrpSpPr>
        <p:grpSpPr>
          <a:xfrm>
            <a:off x="5270887" y="3488188"/>
            <a:ext cx="470352" cy="683745"/>
            <a:chOff x="1697726" y="3244179"/>
            <a:chExt cx="788124" cy="1146069"/>
          </a:xfrm>
        </p:grpSpPr>
        <p:sp>
          <p:nvSpPr>
            <p:cNvPr id="9871" name="Google Shape;9871;p86"/>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6"/>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73" name="Google Shape;9873;p86"/>
          <p:cNvSpPr/>
          <p:nvPr/>
        </p:nvSpPr>
        <p:spPr>
          <a:xfrm>
            <a:off x="8128351" y="3402190"/>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74" name="Google Shape;9874;p86"/>
          <p:cNvGrpSpPr/>
          <p:nvPr/>
        </p:nvGrpSpPr>
        <p:grpSpPr>
          <a:xfrm>
            <a:off x="5892037" y="3499390"/>
            <a:ext cx="293891" cy="293845"/>
            <a:chOff x="6134814" y="3754290"/>
            <a:chExt cx="293891" cy="293845"/>
          </a:xfrm>
        </p:grpSpPr>
        <p:sp>
          <p:nvSpPr>
            <p:cNvPr id="9875" name="Google Shape;9875;p86"/>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86"/>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7" name="Google Shape;9877;p86"/>
          <p:cNvGrpSpPr/>
          <p:nvPr/>
        </p:nvGrpSpPr>
        <p:grpSpPr>
          <a:xfrm>
            <a:off x="5892037" y="3878061"/>
            <a:ext cx="293891" cy="293891"/>
            <a:chOff x="6134814" y="4086186"/>
            <a:chExt cx="293891" cy="293891"/>
          </a:xfrm>
        </p:grpSpPr>
        <p:sp>
          <p:nvSpPr>
            <p:cNvPr id="9878" name="Google Shape;9878;p86"/>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6"/>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80" name="Google Shape;9880;p86"/>
          <p:cNvSpPr/>
          <p:nvPr/>
        </p:nvSpPr>
        <p:spPr>
          <a:xfrm>
            <a:off x="6930464" y="3498587"/>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86"/>
          <p:cNvSpPr/>
          <p:nvPr/>
        </p:nvSpPr>
        <p:spPr>
          <a:xfrm rot="10800000">
            <a:off x="6336727" y="3496325"/>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82" name="Google Shape;9882;p86"/>
          <p:cNvGrpSpPr/>
          <p:nvPr/>
        </p:nvGrpSpPr>
        <p:grpSpPr>
          <a:xfrm>
            <a:off x="7817013" y="2706754"/>
            <a:ext cx="622883" cy="621944"/>
            <a:chOff x="1187048" y="238125"/>
            <a:chExt cx="5256397" cy="5248476"/>
          </a:xfrm>
        </p:grpSpPr>
        <p:sp>
          <p:nvSpPr>
            <p:cNvPr id="9883" name="Google Shape;9883;p86"/>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86"/>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86"/>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86"/>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7" name="Google Shape;9887;p86"/>
          <p:cNvGrpSpPr/>
          <p:nvPr/>
        </p:nvGrpSpPr>
        <p:grpSpPr>
          <a:xfrm>
            <a:off x="2274118" y="2716363"/>
            <a:ext cx="1310987" cy="612407"/>
            <a:chOff x="238125" y="1188750"/>
            <a:chExt cx="7140450" cy="3335550"/>
          </a:xfrm>
        </p:grpSpPr>
        <p:sp>
          <p:nvSpPr>
            <p:cNvPr id="9888" name="Google Shape;9888;p86"/>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6"/>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6"/>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86"/>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6"/>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3" name="Google Shape;9893;p86"/>
          <p:cNvGrpSpPr/>
          <p:nvPr/>
        </p:nvGrpSpPr>
        <p:grpSpPr>
          <a:xfrm>
            <a:off x="6599990" y="2706917"/>
            <a:ext cx="1110299" cy="621702"/>
            <a:chOff x="238125" y="1335475"/>
            <a:chExt cx="5418735" cy="3034175"/>
          </a:xfrm>
        </p:grpSpPr>
        <p:sp>
          <p:nvSpPr>
            <p:cNvPr id="9894" name="Google Shape;9894;p86"/>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6"/>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86"/>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7" name="Google Shape;9897;p86"/>
          <p:cNvGrpSpPr/>
          <p:nvPr/>
        </p:nvGrpSpPr>
        <p:grpSpPr>
          <a:xfrm>
            <a:off x="5417649" y="2703814"/>
            <a:ext cx="1074451" cy="627181"/>
            <a:chOff x="5359127" y="2910889"/>
            <a:chExt cx="1097723" cy="640831"/>
          </a:xfrm>
        </p:grpSpPr>
        <p:grpSp>
          <p:nvGrpSpPr>
            <p:cNvPr id="9898" name="Google Shape;9898;p86"/>
            <p:cNvGrpSpPr/>
            <p:nvPr/>
          </p:nvGrpSpPr>
          <p:grpSpPr>
            <a:xfrm>
              <a:off x="5929791" y="3263088"/>
              <a:ext cx="527060" cy="287097"/>
              <a:chOff x="5929791" y="3263088"/>
              <a:chExt cx="527060" cy="287097"/>
            </a:xfrm>
          </p:grpSpPr>
          <p:sp>
            <p:nvSpPr>
              <p:cNvPr id="9899" name="Google Shape;9899;p86"/>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900" name="Google Shape;9900;p86"/>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901" name="Google Shape;9901;p86"/>
            <p:cNvGrpSpPr/>
            <p:nvPr/>
          </p:nvGrpSpPr>
          <p:grpSpPr>
            <a:xfrm>
              <a:off x="5359127" y="3263089"/>
              <a:ext cx="526428" cy="288631"/>
              <a:chOff x="5359127" y="3263089"/>
              <a:chExt cx="526428" cy="288631"/>
            </a:xfrm>
          </p:grpSpPr>
          <p:sp>
            <p:nvSpPr>
              <p:cNvPr id="9902" name="Google Shape;9902;p86"/>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903" name="Google Shape;9903;p86"/>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904" name="Google Shape;9904;p86"/>
            <p:cNvGrpSpPr/>
            <p:nvPr/>
          </p:nvGrpSpPr>
          <p:grpSpPr>
            <a:xfrm>
              <a:off x="5551525" y="2910889"/>
              <a:ext cx="520901" cy="610283"/>
              <a:chOff x="5551525" y="2910889"/>
              <a:chExt cx="520901" cy="610283"/>
            </a:xfrm>
          </p:grpSpPr>
          <p:sp>
            <p:nvSpPr>
              <p:cNvPr id="9905" name="Google Shape;9905;p86"/>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906" name="Google Shape;9906;p86"/>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907" name="Google Shape;9907;p86"/>
            <p:cNvGrpSpPr/>
            <p:nvPr/>
          </p:nvGrpSpPr>
          <p:grpSpPr>
            <a:xfrm>
              <a:off x="5743962" y="2919100"/>
              <a:ext cx="623674" cy="284502"/>
              <a:chOff x="5743962" y="2919100"/>
              <a:chExt cx="623674" cy="284502"/>
            </a:xfrm>
          </p:grpSpPr>
          <p:sp>
            <p:nvSpPr>
              <p:cNvPr id="9908" name="Google Shape;9908;p86"/>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909" name="Google Shape;9909;p86"/>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9910" name="Google Shape;9910;p86"/>
          <p:cNvGrpSpPr/>
          <p:nvPr/>
        </p:nvGrpSpPr>
        <p:grpSpPr>
          <a:xfrm>
            <a:off x="7568863" y="1854526"/>
            <a:ext cx="874976" cy="719600"/>
            <a:chOff x="7608988" y="2093194"/>
            <a:chExt cx="817276" cy="672147"/>
          </a:xfrm>
        </p:grpSpPr>
        <p:cxnSp>
          <p:nvCxnSpPr>
            <p:cNvPr id="9911" name="Google Shape;9911;p86"/>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912" name="Google Shape;9912;p86"/>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913" name="Google Shape;9913;p86"/>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914" name="Google Shape;9914;p86"/>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915" name="Google Shape;9915;p86"/>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9916" name="Google Shape;9916;p86"/>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9917" name="Google Shape;9917;p86"/>
            <p:cNvGrpSpPr/>
            <p:nvPr/>
          </p:nvGrpSpPr>
          <p:grpSpPr>
            <a:xfrm>
              <a:off x="7721175" y="2093194"/>
              <a:ext cx="599587" cy="623846"/>
              <a:chOff x="7721175" y="2093194"/>
              <a:chExt cx="599587" cy="623846"/>
            </a:xfrm>
          </p:grpSpPr>
          <p:grpSp>
            <p:nvGrpSpPr>
              <p:cNvPr id="9918" name="Google Shape;9918;p86"/>
              <p:cNvGrpSpPr/>
              <p:nvPr/>
            </p:nvGrpSpPr>
            <p:grpSpPr>
              <a:xfrm>
                <a:off x="7721175" y="2093194"/>
                <a:ext cx="291605" cy="623846"/>
                <a:chOff x="9405575" y="2061418"/>
                <a:chExt cx="291605" cy="623846"/>
              </a:xfrm>
            </p:grpSpPr>
            <p:sp>
              <p:nvSpPr>
                <p:cNvPr id="9919" name="Google Shape;9919;p86"/>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6"/>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6"/>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86"/>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6"/>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86"/>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6"/>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6" name="Google Shape;9926;p86"/>
              <p:cNvGrpSpPr/>
              <p:nvPr/>
            </p:nvGrpSpPr>
            <p:grpSpPr>
              <a:xfrm flipH="1">
                <a:off x="8029157" y="2093194"/>
                <a:ext cx="291605" cy="623846"/>
                <a:chOff x="9405575" y="2061418"/>
                <a:chExt cx="291605" cy="623846"/>
              </a:xfrm>
            </p:grpSpPr>
            <p:sp>
              <p:nvSpPr>
                <p:cNvPr id="9927" name="Google Shape;9927;p86"/>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6"/>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6"/>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6"/>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6"/>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6"/>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86"/>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934" name="Google Shape;9934;p86"/>
          <p:cNvGrpSpPr/>
          <p:nvPr/>
        </p:nvGrpSpPr>
        <p:grpSpPr>
          <a:xfrm>
            <a:off x="4013299" y="970929"/>
            <a:ext cx="712557" cy="785901"/>
            <a:chOff x="4206459" y="1191441"/>
            <a:chExt cx="712557" cy="785901"/>
          </a:xfrm>
        </p:grpSpPr>
        <p:sp>
          <p:nvSpPr>
            <p:cNvPr id="9935" name="Google Shape;9935;p86"/>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6"/>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6"/>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6"/>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39" name="Google Shape;9939;p86"/>
            <p:cNvGrpSpPr/>
            <p:nvPr/>
          </p:nvGrpSpPr>
          <p:grpSpPr>
            <a:xfrm>
              <a:off x="4644280" y="1290523"/>
              <a:ext cx="143716" cy="29463"/>
              <a:chOff x="4644280" y="1290523"/>
              <a:chExt cx="143716" cy="29463"/>
            </a:xfrm>
          </p:grpSpPr>
          <p:sp>
            <p:nvSpPr>
              <p:cNvPr id="9940" name="Google Shape;9940;p86"/>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6"/>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6"/>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86"/>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4" name="Google Shape;9944;p86"/>
            <p:cNvGrpSpPr/>
            <p:nvPr/>
          </p:nvGrpSpPr>
          <p:grpSpPr>
            <a:xfrm>
              <a:off x="4356567" y="1191441"/>
              <a:ext cx="143690" cy="29488"/>
              <a:chOff x="4356567" y="1191441"/>
              <a:chExt cx="143690" cy="29488"/>
            </a:xfrm>
          </p:grpSpPr>
          <p:sp>
            <p:nvSpPr>
              <p:cNvPr id="9945" name="Google Shape;9945;p86"/>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86"/>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6"/>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6"/>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9" name="Google Shape;9949;p86"/>
            <p:cNvGrpSpPr/>
            <p:nvPr/>
          </p:nvGrpSpPr>
          <p:grpSpPr>
            <a:xfrm>
              <a:off x="4339009" y="1863727"/>
              <a:ext cx="143703" cy="29476"/>
              <a:chOff x="4339009" y="1863727"/>
              <a:chExt cx="143703" cy="29476"/>
            </a:xfrm>
          </p:grpSpPr>
          <p:sp>
            <p:nvSpPr>
              <p:cNvPr id="9950" name="Google Shape;9950;p86"/>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6"/>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6"/>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6"/>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4" name="Google Shape;9954;p86"/>
            <p:cNvGrpSpPr/>
            <p:nvPr/>
          </p:nvGrpSpPr>
          <p:grpSpPr>
            <a:xfrm>
              <a:off x="4206459" y="1607315"/>
              <a:ext cx="29539" cy="142899"/>
              <a:chOff x="4206459" y="1607315"/>
              <a:chExt cx="29539" cy="142899"/>
            </a:xfrm>
          </p:grpSpPr>
          <p:sp>
            <p:nvSpPr>
              <p:cNvPr id="9955" name="Google Shape;9955;p86"/>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6"/>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6"/>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6"/>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9" name="Google Shape;9959;p86"/>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6"/>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6"/>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6"/>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63" name="Google Shape;9963;p86"/>
            <p:cNvGrpSpPr/>
            <p:nvPr/>
          </p:nvGrpSpPr>
          <p:grpSpPr>
            <a:xfrm>
              <a:off x="4889463" y="1423737"/>
              <a:ext cx="29552" cy="142899"/>
              <a:chOff x="4889463" y="1423737"/>
              <a:chExt cx="29552" cy="142899"/>
            </a:xfrm>
          </p:grpSpPr>
          <p:sp>
            <p:nvSpPr>
              <p:cNvPr id="9964" name="Google Shape;9964;p86"/>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6"/>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6"/>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6"/>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8" name="Google Shape;9968;p86"/>
            <p:cNvGrpSpPr/>
            <p:nvPr/>
          </p:nvGrpSpPr>
          <p:grpSpPr>
            <a:xfrm>
              <a:off x="4771663" y="1876896"/>
              <a:ext cx="108651" cy="100447"/>
              <a:chOff x="4771663" y="1876896"/>
              <a:chExt cx="108651" cy="100447"/>
            </a:xfrm>
          </p:grpSpPr>
          <p:sp>
            <p:nvSpPr>
              <p:cNvPr id="9969" name="Google Shape;9969;p86"/>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6"/>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6"/>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6"/>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73" name="Google Shape;9973;p86"/>
          <p:cNvGrpSpPr/>
          <p:nvPr/>
        </p:nvGrpSpPr>
        <p:grpSpPr>
          <a:xfrm>
            <a:off x="4008774" y="1854151"/>
            <a:ext cx="791287" cy="720350"/>
            <a:chOff x="267375" y="1071875"/>
            <a:chExt cx="470500" cy="428550"/>
          </a:xfrm>
        </p:grpSpPr>
        <p:sp>
          <p:nvSpPr>
            <p:cNvPr id="9974" name="Google Shape;9974;p86"/>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6"/>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6"/>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6"/>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6"/>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6"/>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6"/>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6"/>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2" name="Google Shape;9982;p86"/>
          <p:cNvGrpSpPr/>
          <p:nvPr/>
        </p:nvGrpSpPr>
        <p:grpSpPr>
          <a:xfrm>
            <a:off x="709269" y="3498781"/>
            <a:ext cx="1408444" cy="673166"/>
            <a:chOff x="712664" y="3693287"/>
            <a:chExt cx="1460738" cy="698160"/>
          </a:xfrm>
        </p:grpSpPr>
        <p:grpSp>
          <p:nvGrpSpPr>
            <p:cNvPr id="9983" name="Google Shape;9983;p86"/>
            <p:cNvGrpSpPr/>
            <p:nvPr/>
          </p:nvGrpSpPr>
          <p:grpSpPr>
            <a:xfrm>
              <a:off x="1380079" y="4133090"/>
              <a:ext cx="234048" cy="258099"/>
              <a:chOff x="1380079" y="4133090"/>
              <a:chExt cx="234048" cy="258099"/>
            </a:xfrm>
          </p:grpSpPr>
          <p:sp>
            <p:nvSpPr>
              <p:cNvPr id="9984" name="Google Shape;9984;p86"/>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6"/>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6"/>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7" name="Google Shape;9987;p86"/>
            <p:cNvGrpSpPr/>
            <p:nvPr/>
          </p:nvGrpSpPr>
          <p:grpSpPr>
            <a:xfrm>
              <a:off x="884610" y="3864082"/>
              <a:ext cx="1118566" cy="527275"/>
              <a:chOff x="890961" y="3865463"/>
              <a:chExt cx="1115221" cy="525698"/>
            </a:xfrm>
          </p:grpSpPr>
          <p:sp>
            <p:nvSpPr>
              <p:cNvPr id="9988" name="Google Shape;9988;p86"/>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6"/>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6"/>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1" name="Google Shape;9991;p86"/>
            <p:cNvGrpSpPr/>
            <p:nvPr/>
          </p:nvGrpSpPr>
          <p:grpSpPr>
            <a:xfrm>
              <a:off x="712664" y="3693287"/>
              <a:ext cx="1460738" cy="698160"/>
              <a:chOff x="712664" y="3693025"/>
              <a:chExt cx="1460738" cy="698160"/>
            </a:xfrm>
          </p:grpSpPr>
          <p:sp>
            <p:nvSpPr>
              <p:cNvPr id="9992" name="Google Shape;9992;p86"/>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86"/>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86"/>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6"/>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6"/>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6"/>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98" name="Google Shape;9998;p86"/>
          <p:cNvGrpSpPr/>
          <p:nvPr/>
        </p:nvGrpSpPr>
        <p:grpSpPr>
          <a:xfrm>
            <a:off x="3146985" y="970929"/>
            <a:ext cx="795485" cy="738831"/>
            <a:chOff x="3348603" y="1236445"/>
            <a:chExt cx="749256" cy="695894"/>
          </a:xfrm>
        </p:grpSpPr>
        <p:grpSp>
          <p:nvGrpSpPr>
            <p:cNvPr id="9999" name="Google Shape;9999;p86"/>
            <p:cNvGrpSpPr/>
            <p:nvPr/>
          </p:nvGrpSpPr>
          <p:grpSpPr>
            <a:xfrm>
              <a:off x="3583779" y="1236445"/>
              <a:ext cx="293795" cy="285811"/>
              <a:chOff x="3750225" y="1774000"/>
              <a:chExt cx="149575" cy="145525"/>
            </a:xfrm>
          </p:grpSpPr>
          <p:sp>
            <p:nvSpPr>
              <p:cNvPr id="10000" name="Google Shape;10000;p86"/>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6"/>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2" name="Google Shape;10002;p86"/>
            <p:cNvGrpSpPr/>
            <p:nvPr/>
          </p:nvGrpSpPr>
          <p:grpSpPr>
            <a:xfrm>
              <a:off x="3775534" y="1462599"/>
              <a:ext cx="322325" cy="285958"/>
              <a:chOff x="3847850" y="1889150"/>
              <a:chExt cx="164100" cy="145600"/>
            </a:xfrm>
          </p:grpSpPr>
          <p:sp>
            <p:nvSpPr>
              <p:cNvPr id="10003" name="Google Shape;10003;p86"/>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6"/>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5" name="Google Shape;10005;p86"/>
            <p:cNvGrpSpPr/>
            <p:nvPr/>
          </p:nvGrpSpPr>
          <p:grpSpPr>
            <a:xfrm>
              <a:off x="3545329" y="1646528"/>
              <a:ext cx="293746" cy="285811"/>
              <a:chOff x="3730650" y="1982800"/>
              <a:chExt cx="149550" cy="145525"/>
            </a:xfrm>
          </p:grpSpPr>
          <p:sp>
            <p:nvSpPr>
              <p:cNvPr id="10006" name="Google Shape;10006;p86"/>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6"/>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8" name="Google Shape;10008;p86"/>
            <p:cNvGrpSpPr/>
            <p:nvPr/>
          </p:nvGrpSpPr>
          <p:grpSpPr>
            <a:xfrm>
              <a:off x="3348603" y="1415046"/>
              <a:ext cx="294384" cy="284387"/>
              <a:chOff x="3630494" y="1864938"/>
              <a:chExt cx="149875" cy="144800"/>
            </a:xfrm>
          </p:grpSpPr>
          <p:sp>
            <p:nvSpPr>
              <p:cNvPr id="10009" name="Google Shape;10009;p86"/>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6"/>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11" name="Google Shape;10011;p86"/>
          <p:cNvGrpSpPr/>
          <p:nvPr/>
        </p:nvGrpSpPr>
        <p:grpSpPr>
          <a:xfrm>
            <a:off x="2268512" y="3493825"/>
            <a:ext cx="1324924" cy="678083"/>
            <a:chOff x="2413923" y="3711366"/>
            <a:chExt cx="1374117" cy="703260"/>
          </a:xfrm>
        </p:grpSpPr>
        <p:grpSp>
          <p:nvGrpSpPr>
            <p:cNvPr id="10012" name="Google Shape;10012;p86"/>
            <p:cNvGrpSpPr/>
            <p:nvPr/>
          </p:nvGrpSpPr>
          <p:grpSpPr>
            <a:xfrm>
              <a:off x="2413923" y="3711366"/>
              <a:ext cx="1374117" cy="703260"/>
              <a:chOff x="2413923" y="3711366"/>
              <a:chExt cx="1374117" cy="703260"/>
            </a:xfrm>
          </p:grpSpPr>
          <p:sp>
            <p:nvSpPr>
              <p:cNvPr id="10013" name="Google Shape;10013;p86"/>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14" name="Google Shape;10014;p86"/>
              <p:cNvGrpSpPr/>
              <p:nvPr/>
            </p:nvGrpSpPr>
            <p:grpSpPr>
              <a:xfrm>
                <a:off x="2600284" y="3808654"/>
                <a:ext cx="234506" cy="138009"/>
                <a:chOff x="2600284" y="3808654"/>
                <a:chExt cx="234506" cy="138009"/>
              </a:xfrm>
            </p:grpSpPr>
            <p:sp>
              <p:nvSpPr>
                <p:cNvPr id="10015" name="Google Shape;10015;p86"/>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016" name="Google Shape;10016;p86"/>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017" name="Google Shape;10017;p86"/>
              <p:cNvGrpSpPr/>
              <p:nvPr/>
            </p:nvGrpSpPr>
            <p:grpSpPr>
              <a:xfrm>
                <a:off x="3359659" y="3805664"/>
                <a:ext cx="232294" cy="141000"/>
                <a:chOff x="3359659" y="3805664"/>
                <a:chExt cx="232294" cy="141000"/>
              </a:xfrm>
            </p:grpSpPr>
            <p:sp>
              <p:nvSpPr>
                <p:cNvPr id="10018" name="Google Shape;10018;p86"/>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019" name="Google Shape;10019;p86"/>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020" name="Google Shape;10020;p86"/>
              <p:cNvGrpSpPr/>
              <p:nvPr/>
            </p:nvGrpSpPr>
            <p:grpSpPr>
              <a:xfrm>
                <a:off x="3067316" y="3711366"/>
                <a:ext cx="66900" cy="166809"/>
                <a:chOff x="3067316" y="3711366"/>
                <a:chExt cx="66900" cy="166809"/>
              </a:xfrm>
            </p:grpSpPr>
            <p:sp>
              <p:nvSpPr>
                <p:cNvPr id="10021" name="Google Shape;10021;p86"/>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022" name="Google Shape;10022;p86"/>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023" name="Google Shape;10023;p86"/>
              <p:cNvGrpSpPr/>
              <p:nvPr/>
            </p:nvGrpSpPr>
            <p:grpSpPr>
              <a:xfrm>
                <a:off x="2413923" y="4058666"/>
                <a:ext cx="224119" cy="66900"/>
                <a:chOff x="2413923" y="4058666"/>
                <a:chExt cx="224119" cy="66900"/>
              </a:xfrm>
            </p:grpSpPr>
            <p:sp>
              <p:nvSpPr>
                <p:cNvPr id="10024" name="Google Shape;10024;p86"/>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025" name="Google Shape;10025;p86"/>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026" name="Google Shape;10026;p86"/>
              <p:cNvGrpSpPr/>
              <p:nvPr/>
            </p:nvGrpSpPr>
            <p:grpSpPr>
              <a:xfrm>
                <a:off x="3564643" y="4058666"/>
                <a:ext cx="223397" cy="66900"/>
                <a:chOff x="3564643" y="4058666"/>
                <a:chExt cx="223397" cy="66900"/>
              </a:xfrm>
            </p:grpSpPr>
            <p:sp>
              <p:nvSpPr>
                <p:cNvPr id="10027" name="Google Shape;10027;p86"/>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028" name="Google Shape;10028;p86"/>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0029" name="Google Shape;10029;p86"/>
            <p:cNvGrpSpPr/>
            <p:nvPr/>
          </p:nvGrpSpPr>
          <p:grpSpPr>
            <a:xfrm>
              <a:off x="2633353" y="3965763"/>
              <a:ext cx="933975" cy="445687"/>
              <a:chOff x="2633353" y="3965763"/>
              <a:chExt cx="933975" cy="445687"/>
            </a:xfrm>
          </p:grpSpPr>
          <p:sp>
            <p:nvSpPr>
              <p:cNvPr id="10030" name="Google Shape;10030;p86"/>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6"/>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32" name="Google Shape;10032;p86"/>
          <p:cNvGrpSpPr/>
          <p:nvPr/>
        </p:nvGrpSpPr>
        <p:grpSpPr>
          <a:xfrm>
            <a:off x="6392784" y="1044372"/>
            <a:ext cx="1131087" cy="587383"/>
            <a:chOff x="238125" y="999450"/>
            <a:chExt cx="7140700" cy="3708225"/>
          </a:xfrm>
        </p:grpSpPr>
        <p:sp>
          <p:nvSpPr>
            <p:cNvPr id="10033" name="Google Shape;10033;p86"/>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6"/>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6"/>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6"/>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6"/>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6"/>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6"/>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86"/>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86"/>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2" name="Google Shape;10042;p86"/>
          <p:cNvGrpSpPr/>
          <p:nvPr/>
        </p:nvGrpSpPr>
        <p:grpSpPr>
          <a:xfrm>
            <a:off x="3744234" y="3493867"/>
            <a:ext cx="1375854" cy="678131"/>
            <a:chOff x="3913765" y="3641905"/>
            <a:chExt cx="1522805" cy="750560"/>
          </a:xfrm>
        </p:grpSpPr>
        <p:grpSp>
          <p:nvGrpSpPr>
            <p:cNvPr id="10043" name="Google Shape;10043;p86"/>
            <p:cNvGrpSpPr/>
            <p:nvPr/>
          </p:nvGrpSpPr>
          <p:grpSpPr>
            <a:xfrm>
              <a:off x="3913765" y="3997002"/>
              <a:ext cx="1522805" cy="395463"/>
              <a:chOff x="3913765" y="3997002"/>
              <a:chExt cx="1522805" cy="395463"/>
            </a:xfrm>
          </p:grpSpPr>
          <p:grpSp>
            <p:nvGrpSpPr>
              <p:cNvPr id="10044" name="Google Shape;10044;p86"/>
              <p:cNvGrpSpPr/>
              <p:nvPr/>
            </p:nvGrpSpPr>
            <p:grpSpPr>
              <a:xfrm>
                <a:off x="3913765" y="4138659"/>
                <a:ext cx="507602" cy="253806"/>
                <a:chOff x="3913765" y="4138659"/>
                <a:chExt cx="507602" cy="253806"/>
              </a:xfrm>
            </p:grpSpPr>
            <p:sp>
              <p:nvSpPr>
                <p:cNvPr id="10045" name="Google Shape;10045;p86"/>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86"/>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0047" name="Google Shape;10047;p86"/>
              <p:cNvGrpSpPr/>
              <p:nvPr/>
            </p:nvGrpSpPr>
            <p:grpSpPr>
              <a:xfrm>
                <a:off x="4421361" y="3997002"/>
                <a:ext cx="507618" cy="395463"/>
                <a:chOff x="4421361" y="3997002"/>
                <a:chExt cx="507618" cy="395463"/>
              </a:xfrm>
            </p:grpSpPr>
            <p:sp>
              <p:nvSpPr>
                <p:cNvPr id="10048" name="Google Shape;10048;p86"/>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6"/>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0" name="Google Shape;10050;p86"/>
              <p:cNvGrpSpPr/>
              <p:nvPr/>
            </p:nvGrpSpPr>
            <p:grpSpPr>
              <a:xfrm>
                <a:off x="4928973" y="4189418"/>
                <a:ext cx="507596" cy="203047"/>
                <a:chOff x="4928973" y="4189418"/>
                <a:chExt cx="507596" cy="203047"/>
              </a:xfrm>
            </p:grpSpPr>
            <p:sp>
              <p:nvSpPr>
                <p:cNvPr id="10051" name="Google Shape;10051;p86"/>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6"/>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53" name="Google Shape;10053;p86"/>
            <p:cNvGrpSpPr/>
            <p:nvPr/>
          </p:nvGrpSpPr>
          <p:grpSpPr>
            <a:xfrm>
              <a:off x="4482186" y="3641905"/>
              <a:ext cx="397605" cy="349784"/>
              <a:chOff x="2906375" y="1159725"/>
              <a:chExt cx="1860575" cy="1636800"/>
            </a:xfrm>
          </p:grpSpPr>
          <p:sp>
            <p:nvSpPr>
              <p:cNvPr id="10054" name="Google Shape;10054;p86"/>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6"/>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6"/>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6"/>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58" name="Google Shape;10058;p86"/>
          <p:cNvGrpSpPr/>
          <p:nvPr/>
        </p:nvGrpSpPr>
        <p:grpSpPr>
          <a:xfrm>
            <a:off x="6528943" y="1853793"/>
            <a:ext cx="940737" cy="721067"/>
            <a:chOff x="6599718" y="2068734"/>
            <a:chExt cx="940737" cy="721067"/>
          </a:xfrm>
        </p:grpSpPr>
        <p:sp>
          <p:nvSpPr>
            <p:cNvPr id="10059" name="Google Shape;10059;p86"/>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86"/>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6"/>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6"/>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6"/>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6"/>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65" name="Google Shape;10065;p86"/>
            <p:cNvGrpSpPr/>
            <p:nvPr/>
          </p:nvGrpSpPr>
          <p:grpSpPr>
            <a:xfrm>
              <a:off x="6836957" y="2068734"/>
              <a:ext cx="461892" cy="721067"/>
              <a:chOff x="6836957" y="2068734"/>
              <a:chExt cx="461892" cy="721067"/>
            </a:xfrm>
          </p:grpSpPr>
          <p:sp>
            <p:nvSpPr>
              <p:cNvPr id="10066" name="Google Shape;10066;p86"/>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6"/>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6"/>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6"/>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6"/>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6"/>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72" name="Google Shape;10072;p86"/>
              <p:cNvGrpSpPr/>
              <p:nvPr/>
            </p:nvGrpSpPr>
            <p:grpSpPr>
              <a:xfrm>
                <a:off x="6836957" y="2068734"/>
                <a:ext cx="461892" cy="721067"/>
                <a:chOff x="6836957" y="2068734"/>
                <a:chExt cx="461892" cy="721067"/>
              </a:xfrm>
            </p:grpSpPr>
            <p:sp>
              <p:nvSpPr>
                <p:cNvPr id="10073" name="Google Shape;10073;p86"/>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6"/>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6"/>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86"/>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86"/>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6"/>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6"/>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080" name="Google Shape;10080;p86"/>
          <p:cNvGrpSpPr/>
          <p:nvPr/>
        </p:nvGrpSpPr>
        <p:grpSpPr>
          <a:xfrm>
            <a:off x="2412262" y="1858139"/>
            <a:ext cx="712577" cy="712374"/>
            <a:chOff x="2559249" y="2069323"/>
            <a:chExt cx="685566" cy="685634"/>
          </a:xfrm>
        </p:grpSpPr>
        <p:sp>
          <p:nvSpPr>
            <p:cNvPr id="10081" name="Google Shape;10081;p86"/>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6"/>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6"/>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6"/>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6"/>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6"/>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6"/>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6"/>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6"/>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6"/>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6"/>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6"/>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6"/>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4" name="Google Shape;10094;p86"/>
          <p:cNvGrpSpPr/>
          <p:nvPr/>
        </p:nvGrpSpPr>
        <p:grpSpPr>
          <a:xfrm>
            <a:off x="7594699" y="970929"/>
            <a:ext cx="845645" cy="711911"/>
            <a:chOff x="951975" y="315800"/>
            <a:chExt cx="5860325" cy="4933550"/>
          </a:xfrm>
        </p:grpSpPr>
        <p:sp>
          <p:nvSpPr>
            <p:cNvPr id="10095" name="Google Shape;10095;p86"/>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6"/>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6"/>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6"/>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86"/>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6"/>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6"/>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6"/>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3" name="Google Shape;10103;p86"/>
          <p:cNvGrpSpPr/>
          <p:nvPr/>
        </p:nvGrpSpPr>
        <p:grpSpPr>
          <a:xfrm>
            <a:off x="3691828" y="2707037"/>
            <a:ext cx="1617932" cy="621724"/>
            <a:chOff x="3862800" y="3038525"/>
            <a:chExt cx="1329006" cy="510698"/>
          </a:xfrm>
        </p:grpSpPr>
        <p:sp>
          <p:nvSpPr>
            <p:cNvPr id="10104" name="Google Shape;10104;p86"/>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86"/>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06" name="Google Shape;10106;p86"/>
            <p:cNvGrpSpPr/>
            <p:nvPr/>
          </p:nvGrpSpPr>
          <p:grpSpPr>
            <a:xfrm>
              <a:off x="3967075" y="3040337"/>
              <a:ext cx="1019927" cy="402126"/>
              <a:chOff x="3967075" y="3040337"/>
              <a:chExt cx="1019927" cy="402126"/>
            </a:xfrm>
          </p:grpSpPr>
          <p:sp>
            <p:nvSpPr>
              <p:cNvPr id="10107" name="Google Shape;10107;p86"/>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6"/>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9" name="Google Shape;10109;p86"/>
            <p:cNvGrpSpPr/>
            <p:nvPr/>
          </p:nvGrpSpPr>
          <p:grpSpPr>
            <a:xfrm>
              <a:off x="4186700" y="3040337"/>
              <a:ext cx="390475" cy="183289"/>
              <a:chOff x="4186700" y="3040337"/>
              <a:chExt cx="390475" cy="183289"/>
            </a:xfrm>
          </p:grpSpPr>
          <p:sp>
            <p:nvSpPr>
              <p:cNvPr id="10110" name="Google Shape;10110;p86"/>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6"/>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2" name="Google Shape;10112;p86"/>
            <p:cNvGrpSpPr/>
            <p:nvPr/>
          </p:nvGrpSpPr>
          <p:grpSpPr>
            <a:xfrm>
              <a:off x="4073727" y="3040337"/>
              <a:ext cx="697794" cy="296263"/>
              <a:chOff x="4073727" y="3040337"/>
              <a:chExt cx="697794" cy="296263"/>
            </a:xfrm>
          </p:grpSpPr>
          <p:sp>
            <p:nvSpPr>
              <p:cNvPr id="10113" name="Google Shape;10113;p86"/>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6"/>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5" name="Google Shape;10115;p86"/>
            <p:cNvGrpSpPr/>
            <p:nvPr/>
          </p:nvGrpSpPr>
          <p:grpSpPr>
            <a:xfrm>
              <a:off x="3862800" y="3038525"/>
              <a:ext cx="1329006" cy="510698"/>
              <a:chOff x="3862800" y="3038525"/>
              <a:chExt cx="1329006" cy="510698"/>
            </a:xfrm>
          </p:grpSpPr>
          <p:sp>
            <p:nvSpPr>
              <p:cNvPr id="10116" name="Google Shape;10116;p86"/>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6"/>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18" name="Google Shape;10118;p86"/>
          <p:cNvGrpSpPr/>
          <p:nvPr/>
        </p:nvGrpSpPr>
        <p:grpSpPr>
          <a:xfrm>
            <a:off x="700150" y="970929"/>
            <a:ext cx="883205" cy="775176"/>
            <a:chOff x="649648" y="271400"/>
            <a:chExt cx="6215377" cy="5455143"/>
          </a:xfrm>
        </p:grpSpPr>
        <p:sp>
          <p:nvSpPr>
            <p:cNvPr id="10119" name="Google Shape;10119;p86"/>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6"/>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86"/>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86"/>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6"/>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6"/>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6"/>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6"/>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6"/>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86"/>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86"/>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6"/>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1" name="Google Shape;10131;p86"/>
          <p:cNvGrpSpPr/>
          <p:nvPr/>
        </p:nvGrpSpPr>
        <p:grpSpPr>
          <a:xfrm>
            <a:off x="2308452" y="970929"/>
            <a:ext cx="767704" cy="815489"/>
            <a:chOff x="2499700" y="1135950"/>
            <a:chExt cx="732402" cy="777990"/>
          </a:xfrm>
        </p:grpSpPr>
        <p:grpSp>
          <p:nvGrpSpPr>
            <p:cNvPr id="10132" name="Google Shape;10132;p86"/>
            <p:cNvGrpSpPr/>
            <p:nvPr/>
          </p:nvGrpSpPr>
          <p:grpSpPr>
            <a:xfrm>
              <a:off x="2499700" y="1135950"/>
              <a:ext cx="732402" cy="694705"/>
              <a:chOff x="2499700" y="1135950"/>
              <a:chExt cx="732402" cy="694705"/>
            </a:xfrm>
          </p:grpSpPr>
          <p:sp>
            <p:nvSpPr>
              <p:cNvPr id="10133" name="Google Shape;10133;p86"/>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6"/>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6"/>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6"/>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86"/>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6"/>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6"/>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6"/>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6"/>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6"/>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6"/>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6"/>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6"/>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6"/>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6"/>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6"/>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6"/>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6"/>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86"/>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6"/>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6"/>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6"/>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6"/>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86"/>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6"/>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6"/>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6"/>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0" name="Google Shape;10160;p86"/>
            <p:cNvGrpSpPr/>
            <p:nvPr/>
          </p:nvGrpSpPr>
          <p:grpSpPr>
            <a:xfrm>
              <a:off x="2517909" y="1188726"/>
              <a:ext cx="702702" cy="725214"/>
              <a:chOff x="2517909" y="1188726"/>
              <a:chExt cx="702702" cy="725214"/>
            </a:xfrm>
          </p:grpSpPr>
          <p:sp>
            <p:nvSpPr>
              <p:cNvPr id="10161" name="Google Shape;10161;p86"/>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6"/>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6"/>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6"/>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6"/>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66" name="Google Shape;10166;p86"/>
          <p:cNvGrpSpPr/>
          <p:nvPr/>
        </p:nvGrpSpPr>
        <p:grpSpPr>
          <a:xfrm>
            <a:off x="1654184" y="970929"/>
            <a:ext cx="583439" cy="870229"/>
            <a:chOff x="1716825" y="1121550"/>
            <a:chExt cx="622800" cy="928938"/>
          </a:xfrm>
        </p:grpSpPr>
        <p:grpSp>
          <p:nvGrpSpPr>
            <p:cNvPr id="10167" name="Google Shape;10167;p86"/>
            <p:cNvGrpSpPr/>
            <p:nvPr/>
          </p:nvGrpSpPr>
          <p:grpSpPr>
            <a:xfrm>
              <a:off x="1716825" y="1121550"/>
              <a:ext cx="622800" cy="928938"/>
              <a:chOff x="1716825" y="1121550"/>
              <a:chExt cx="622800" cy="928938"/>
            </a:xfrm>
          </p:grpSpPr>
          <p:cxnSp>
            <p:nvCxnSpPr>
              <p:cNvPr id="10168" name="Google Shape;10168;p86"/>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0169" name="Google Shape;10169;p86"/>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0" name="Google Shape;10170;p86"/>
            <p:cNvGrpSpPr/>
            <p:nvPr/>
          </p:nvGrpSpPr>
          <p:grpSpPr>
            <a:xfrm>
              <a:off x="1768050" y="1172775"/>
              <a:ext cx="520200" cy="832000"/>
              <a:chOff x="1768050" y="1172775"/>
              <a:chExt cx="520200" cy="832000"/>
            </a:xfrm>
          </p:grpSpPr>
          <p:cxnSp>
            <p:nvCxnSpPr>
              <p:cNvPr id="10171" name="Google Shape;10171;p86"/>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0172" name="Google Shape;10172;p86"/>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3" name="Google Shape;10173;p86"/>
            <p:cNvGrpSpPr/>
            <p:nvPr/>
          </p:nvGrpSpPr>
          <p:grpSpPr>
            <a:xfrm>
              <a:off x="1820100" y="1225475"/>
              <a:ext cx="416400" cy="729575"/>
              <a:chOff x="1820100" y="1225475"/>
              <a:chExt cx="416400" cy="729575"/>
            </a:xfrm>
          </p:grpSpPr>
          <p:cxnSp>
            <p:nvCxnSpPr>
              <p:cNvPr id="10174" name="Google Shape;10174;p86"/>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0175" name="Google Shape;10175;p86"/>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6" name="Google Shape;10176;p86"/>
            <p:cNvGrpSpPr/>
            <p:nvPr/>
          </p:nvGrpSpPr>
          <p:grpSpPr>
            <a:xfrm>
              <a:off x="1874250" y="1278825"/>
              <a:ext cx="308100" cy="605275"/>
              <a:chOff x="1874250" y="1278825"/>
              <a:chExt cx="308100" cy="605275"/>
            </a:xfrm>
          </p:grpSpPr>
          <p:cxnSp>
            <p:nvCxnSpPr>
              <p:cNvPr id="10177" name="Google Shape;10177;p86"/>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0178" name="Google Shape;10178;p86"/>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79" name="Google Shape;10179;p86"/>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0" name="Google Shape;10180;p86"/>
          <p:cNvGrpSpPr/>
          <p:nvPr/>
        </p:nvGrpSpPr>
        <p:grpSpPr>
          <a:xfrm>
            <a:off x="1574007" y="1857250"/>
            <a:ext cx="739072" cy="714152"/>
            <a:chOff x="4334725" y="1355875"/>
            <a:chExt cx="3106650" cy="3001900"/>
          </a:xfrm>
        </p:grpSpPr>
        <p:grpSp>
          <p:nvGrpSpPr>
            <p:cNvPr id="10181" name="Google Shape;10181;p86"/>
            <p:cNvGrpSpPr/>
            <p:nvPr/>
          </p:nvGrpSpPr>
          <p:grpSpPr>
            <a:xfrm>
              <a:off x="4516050" y="1724875"/>
              <a:ext cx="2693725" cy="2632900"/>
              <a:chOff x="4516050" y="1724875"/>
              <a:chExt cx="2693725" cy="2632900"/>
            </a:xfrm>
          </p:grpSpPr>
          <p:sp>
            <p:nvSpPr>
              <p:cNvPr id="10182" name="Google Shape;10182;p86"/>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6"/>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6"/>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5" name="Google Shape;10185;p86"/>
            <p:cNvGrpSpPr/>
            <p:nvPr/>
          </p:nvGrpSpPr>
          <p:grpSpPr>
            <a:xfrm>
              <a:off x="4334725" y="1355875"/>
              <a:ext cx="3106650" cy="2709650"/>
              <a:chOff x="4334725" y="1355875"/>
              <a:chExt cx="3106650" cy="2709650"/>
            </a:xfrm>
          </p:grpSpPr>
          <p:sp>
            <p:nvSpPr>
              <p:cNvPr id="10186" name="Google Shape;10186;p86"/>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6"/>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86"/>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89" name="Google Shape;10189;p86"/>
          <p:cNvGrpSpPr/>
          <p:nvPr/>
        </p:nvGrpSpPr>
        <p:grpSpPr>
          <a:xfrm>
            <a:off x="7690956" y="3488021"/>
            <a:ext cx="312074" cy="684173"/>
            <a:chOff x="7645573" y="3754300"/>
            <a:chExt cx="293855" cy="644170"/>
          </a:xfrm>
        </p:grpSpPr>
        <p:sp>
          <p:nvSpPr>
            <p:cNvPr id="10190" name="Google Shape;10190;p86"/>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6"/>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2" name="Google Shape;10192;p86"/>
          <p:cNvGrpSpPr/>
          <p:nvPr/>
        </p:nvGrpSpPr>
        <p:grpSpPr>
          <a:xfrm>
            <a:off x="5612944" y="970929"/>
            <a:ext cx="709011" cy="739359"/>
            <a:chOff x="5830645" y="1256617"/>
            <a:chExt cx="530340" cy="553040"/>
          </a:xfrm>
        </p:grpSpPr>
        <p:grpSp>
          <p:nvGrpSpPr>
            <p:cNvPr id="10193" name="Google Shape;10193;p86"/>
            <p:cNvGrpSpPr/>
            <p:nvPr/>
          </p:nvGrpSpPr>
          <p:grpSpPr>
            <a:xfrm>
              <a:off x="5830645" y="1256617"/>
              <a:ext cx="259743" cy="269909"/>
              <a:chOff x="5830645" y="1256617"/>
              <a:chExt cx="259743" cy="269909"/>
            </a:xfrm>
          </p:grpSpPr>
          <p:sp>
            <p:nvSpPr>
              <p:cNvPr id="10194" name="Google Shape;10194;p86"/>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6"/>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6" name="Google Shape;10196;p86"/>
            <p:cNvGrpSpPr/>
            <p:nvPr/>
          </p:nvGrpSpPr>
          <p:grpSpPr>
            <a:xfrm>
              <a:off x="6101293" y="1256617"/>
              <a:ext cx="259692" cy="269909"/>
              <a:chOff x="6101293" y="1256617"/>
              <a:chExt cx="259692" cy="269909"/>
            </a:xfrm>
          </p:grpSpPr>
          <p:sp>
            <p:nvSpPr>
              <p:cNvPr id="10197" name="Google Shape;10197;p86"/>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6"/>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9" name="Google Shape;10199;p86"/>
            <p:cNvGrpSpPr/>
            <p:nvPr/>
          </p:nvGrpSpPr>
          <p:grpSpPr>
            <a:xfrm>
              <a:off x="5830645" y="1539749"/>
              <a:ext cx="259692" cy="269909"/>
              <a:chOff x="5830645" y="1539749"/>
              <a:chExt cx="259692" cy="269909"/>
            </a:xfrm>
          </p:grpSpPr>
          <p:sp>
            <p:nvSpPr>
              <p:cNvPr id="10200" name="Google Shape;10200;p86"/>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6"/>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2" name="Google Shape;10202;p86"/>
            <p:cNvGrpSpPr/>
            <p:nvPr/>
          </p:nvGrpSpPr>
          <p:grpSpPr>
            <a:xfrm>
              <a:off x="6101293" y="1539749"/>
              <a:ext cx="259692" cy="269909"/>
              <a:chOff x="6101293" y="1539749"/>
              <a:chExt cx="259692" cy="269909"/>
            </a:xfrm>
          </p:grpSpPr>
          <p:sp>
            <p:nvSpPr>
              <p:cNvPr id="10203" name="Google Shape;10203;p86"/>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6"/>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05" name="Google Shape;10205;p86"/>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6" name="Google Shape;10206;p86"/>
          <p:cNvGrpSpPr/>
          <p:nvPr/>
        </p:nvGrpSpPr>
        <p:grpSpPr>
          <a:xfrm>
            <a:off x="714438" y="2707044"/>
            <a:ext cx="1452955" cy="621360"/>
            <a:chOff x="732422" y="2990152"/>
            <a:chExt cx="1337773" cy="572102"/>
          </a:xfrm>
        </p:grpSpPr>
        <p:sp>
          <p:nvSpPr>
            <p:cNvPr id="10207" name="Google Shape;10207;p86"/>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6"/>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6"/>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6"/>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6"/>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6"/>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16" name="Shape 10216"/>
        <p:cNvGrpSpPr/>
        <p:nvPr/>
      </p:nvGrpSpPr>
      <p:grpSpPr>
        <a:xfrm>
          <a:off x="0" y="0"/>
          <a:ext cx="0" cy="0"/>
          <a:chOff x="0" y="0"/>
          <a:chExt cx="0" cy="0"/>
        </a:xfrm>
      </p:grpSpPr>
      <p:grpSp>
        <p:nvGrpSpPr>
          <p:cNvPr id="10217" name="Google Shape;10217;p87"/>
          <p:cNvGrpSpPr/>
          <p:nvPr/>
        </p:nvGrpSpPr>
        <p:grpSpPr>
          <a:xfrm>
            <a:off x="708575" y="965865"/>
            <a:ext cx="1636117" cy="1526144"/>
            <a:chOff x="729238" y="1179665"/>
            <a:chExt cx="1636117" cy="1526144"/>
          </a:xfrm>
        </p:grpSpPr>
        <p:grpSp>
          <p:nvGrpSpPr>
            <p:cNvPr id="10218" name="Google Shape;10218;p87"/>
            <p:cNvGrpSpPr/>
            <p:nvPr/>
          </p:nvGrpSpPr>
          <p:grpSpPr>
            <a:xfrm>
              <a:off x="729238" y="1179665"/>
              <a:ext cx="80700" cy="1526144"/>
              <a:chOff x="729238" y="1179665"/>
              <a:chExt cx="80700" cy="1526144"/>
            </a:xfrm>
          </p:grpSpPr>
          <p:sp>
            <p:nvSpPr>
              <p:cNvPr id="10219" name="Google Shape;10219;p87"/>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7"/>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7"/>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7"/>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7"/>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7"/>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7"/>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7"/>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7"/>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87"/>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9" name="Google Shape;10229;p87"/>
            <p:cNvGrpSpPr/>
            <p:nvPr/>
          </p:nvGrpSpPr>
          <p:grpSpPr>
            <a:xfrm>
              <a:off x="903098" y="1179665"/>
              <a:ext cx="80700" cy="1526144"/>
              <a:chOff x="903098" y="1179665"/>
              <a:chExt cx="80700" cy="1526144"/>
            </a:xfrm>
          </p:grpSpPr>
          <p:sp>
            <p:nvSpPr>
              <p:cNvPr id="10230" name="Google Shape;10230;p87"/>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7"/>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7"/>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7"/>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7"/>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7"/>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7"/>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7"/>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87"/>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7"/>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0" name="Google Shape;10240;p87"/>
            <p:cNvGrpSpPr/>
            <p:nvPr/>
          </p:nvGrpSpPr>
          <p:grpSpPr>
            <a:xfrm>
              <a:off x="1076958" y="1179665"/>
              <a:ext cx="80700" cy="1526144"/>
              <a:chOff x="1076958" y="1179665"/>
              <a:chExt cx="80700" cy="1526144"/>
            </a:xfrm>
          </p:grpSpPr>
          <p:sp>
            <p:nvSpPr>
              <p:cNvPr id="10241" name="Google Shape;10241;p87"/>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7"/>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7"/>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7"/>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87"/>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87"/>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7"/>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7"/>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7"/>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7"/>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1" name="Google Shape;10251;p87"/>
            <p:cNvGrpSpPr/>
            <p:nvPr/>
          </p:nvGrpSpPr>
          <p:grpSpPr>
            <a:xfrm>
              <a:off x="1247707" y="1179665"/>
              <a:ext cx="80700" cy="1526144"/>
              <a:chOff x="1247707" y="1179665"/>
              <a:chExt cx="80700" cy="1526144"/>
            </a:xfrm>
          </p:grpSpPr>
          <p:sp>
            <p:nvSpPr>
              <p:cNvPr id="10252" name="Google Shape;10252;p87"/>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7"/>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7"/>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7"/>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7"/>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7"/>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7"/>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7"/>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7"/>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7"/>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2" name="Google Shape;10262;p87"/>
            <p:cNvGrpSpPr/>
            <p:nvPr/>
          </p:nvGrpSpPr>
          <p:grpSpPr>
            <a:xfrm>
              <a:off x="1421567" y="1179665"/>
              <a:ext cx="80700" cy="1526144"/>
              <a:chOff x="1421567" y="1179665"/>
              <a:chExt cx="80700" cy="1526144"/>
            </a:xfrm>
          </p:grpSpPr>
          <p:sp>
            <p:nvSpPr>
              <p:cNvPr id="10263" name="Google Shape;10263;p87"/>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87"/>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7"/>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7"/>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7"/>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7"/>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87"/>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87"/>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7"/>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87"/>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3" name="Google Shape;10273;p87"/>
            <p:cNvGrpSpPr/>
            <p:nvPr/>
          </p:nvGrpSpPr>
          <p:grpSpPr>
            <a:xfrm>
              <a:off x="1592327" y="1179665"/>
              <a:ext cx="80700" cy="1526144"/>
              <a:chOff x="1592327" y="1179665"/>
              <a:chExt cx="80700" cy="1526144"/>
            </a:xfrm>
          </p:grpSpPr>
          <p:sp>
            <p:nvSpPr>
              <p:cNvPr id="10274" name="Google Shape;10274;p87"/>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7"/>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7"/>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87"/>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7"/>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7"/>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7"/>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87"/>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7"/>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7"/>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4" name="Google Shape;10284;p87"/>
            <p:cNvGrpSpPr/>
            <p:nvPr/>
          </p:nvGrpSpPr>
          <p:grpSpPr>
            <a:xfrm>
              <a:off x="1766187" y="1179665"/>
              <a:ext cx="80700" cy="1526144"/>
              <a:chOff x="1766187" y="1179665"/>
              <a:chExt cx="80700" cy="1526144"/>
            </a:xfrm>
          </p:grpSpPr>
          <p:sp>
            <p:nvSpPr>
              <p:cNvPr id="10285" name="Google Shape;10285;p87"/>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7"/>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7"/>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7"/>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7"/>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7"/>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87"/>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7"/>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7"/>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7"/>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5" name="Google Shape;10295;p87"/>
            <p:cNvGrpSpPr/>
            <p:nvPr/>
          </p:nvGrpSpPr>
          <p:grpSpPr>
            <a:xfrm>
              <a:off x="1936935" y="1179665"/>
              <a:ext cx="80700" cy="1526144"/>
              <a:chOff x="1936935" y="1179665"/>
              <a:chExt cx="80700" cy="1526144"/>
            </a:xfrm>
          </p:grpSpPr>
          <p:sp>
            <p:nvSpPr>
              <p:cNvPr id="10296" name="Google Shape;10296;p87"/>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87"/>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7"/>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7"/>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7"/>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87"/>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7"/>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7"/>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87"/>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7"/>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6" name="Google Shape;10306;p87"/>
            <p:cNvGrpSpPr/>
            <p:nvPr/>
          </p:nvGrpSpPr>
          <p:grpSpPr>
            <a:xfrm>
              <a:off x="2110795" y="1179665"/>
              <a:ext cx="80700" cy="1526144"/>
              <a:chOff x="2110795" y="1179665"/>
              <a:chExt cx="80700" cy="1526144"/>
            </a:xfrm>
          </p:grpSpPr>
          <p:sp>
            <p:nvSpPr>
              <p:cNvPr id="10307" name="Google Shape;10307;p87"/>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7"/>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7"/>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7"/>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7"/>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7"/>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7"/>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7"/>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7"/>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7"/>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7" name="Google Shape;10317;p87"/>
            <p:cNvGrpSpPr/>
            <p:nvPr/>
          </p:nvGrpSpPr>
          <p:grpSpPr>
            <a:xfrm>
              <a:off x="2284655" y="1179665"/>
              <a:ext cx="80700" cy="1526144"/>
              <a:chOff x="2284655" y="1179665"/>
              <a:chExt cx="80700" cy="1526144"/>
            </a:xfrm>
          </p:grpSpPr>
          <p:sp>
            <p:nvSpPr>
              <p:cNvPr id="10318" name="Google Shape;10318;p87"/>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7"/>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7"/>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87"/>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87"/>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7"/>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7"/>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7"/>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7"/>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7"/>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28" name="Google Shape;10328;p87"/>
          <p:cNvGrpSpPr/>
          <p:nvPr/>
        </p:nvGrpSpPr>
        <p:grpSpPr>
          <a:xfrm>
            <a:off x="2603242" y="985003"/>
            <a:ext cx="1364248" cy="1102133"/>
            <a:chOff x="2623904" y="1198803"/>
            <a:chExt cx="1364248" cy="1102133"/>
          </a:xfrm>
        </p:grpSpPr>
        <p:grpSp>
          <p:nvGrpSpPr>
            <p:cNvPr id="10329" name="Google Shape;10329;p87"/>
            <p:cNvGrpSpPr/>
            <p:nvPr/>
          </p:nvGrpSpPr>
          <p:grpSpPr>
            <a:xfrm>
              <a:off x="2623907" y="1198803"/>
              <a:ext cx="1364245" cy="273000"/>
              <a:chOff x="2623907" y="1198803"/>
              <a:chExt cx="1364245" cy="273000"/>
            </a:xfrm>
          </p:grpSpPr>
          <p:sp>
            <p:nvSpPr>
              <p:cNvPr id="10330" name="Google Shape;10330;p87"/>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7"/>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7"/>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7"/>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7"/>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5" name="Google Shape;10335;p87"/>
            <p:cNvGrpSpPr/>
            <p:nvPr/>
          </p:nvGrpSpPr>
          <p:grpSpPr>
            <a:xfrm>
              <a:off x="2623904" y="1476964"/>
              <a:ext cx="1364245" cy="273000"/>
              <a:chOff x="2623904" y="1476964"/>
              <a:chExt cx="1364245" cy="273000"/>
            </a:xfrm>
          </p:grpSpPr>
          <p:sp>
            <p:nvSpPr>
              <p:cNvPr id="10336" name="Google Shape;10336;p87"/>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7"/>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7"/>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7"/>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7"/>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1" name="Google Shape;10341;p87"/>
            <p:cNvGrpSpPr/>
            <p:nvPr/>
          </p:nvGrpSpPr>
          <p:grpSpPr>
            <a:xfrm>
              <a:off x="2623907" y="1749775"/>
              <a:ext cx="1364245" cy="273000"/>
              <a:chOff x="2623907" y="1749775"/>
              <a:chExt cx="1364245" cy="273000"/>
            </a:xfrm>
          </p:grpSpPr>
          <p:sp>
            <p:nvSpPr>
              <p:cNvPr id="10342" name="Google Shape;10342;p87"/>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7"/>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7"/>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87"/>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87"/>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7" name="Google Shape;10347;p87"/>
            <p:cNvGrpSpPr/>
            <p:nvPr/>
          </p:nvGrpSpPr>
          <p:grpSpPr>
            <a:xfrm>
              <a:off x="2623904" y="2027936"/>
              <a:ext cx="1364245" cy="273000"/>
              <a:chOff x="2623904" y="2027936"/>
              <a:chExt cx="1364245" cy="273000"/>
            </a:xfrm>
          </p:grpSpPr>
          <p:sp>
            <p:nvSpPr>
              <p:cNvPr id="10348" name="Google Shape;10348;p87"/>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7"/>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7"/>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7"/>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87"/>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53" name="Google Shape;10353;p87"/>
          <p:cNvGrpSpPr/>
          <p:nvPr/>
        </p:nvGrpSpPr>
        <p:grpSpPr>
          <a:xfrm>
            <a:off x="2592703" y="2444186"/>
            <a:ext cx="1387541" cy="159124"/>
            <a:chOff x="3200660" y="2180272"/>
            <a:chExt cx="2563824" cy="378237"/>
          </a:xfrm>
        </p:grpSpPr>
        <p:sp>
          <p:nvSpPr>
            <p:cNvPr id="10354" name="Google Shape;10354;p87"/>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7"/>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7"/>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7"/>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7"/>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7"/>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7"/>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7"/>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87"/>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87"/>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7"/>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7"/>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7"/>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7"/>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7"/>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7"/>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7"/>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7"/>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2" name="Google Shape;10372;p87"/>
          <p:cNvGrpSpPr/>
          <p:nvPr/>
        </p:nvGrpSpPr>
        <p:grpSpPr>
          <a:xfrm>
            <a:off x="2589227" y="2722011"/>
            <a:ext cx="1390502" cy="159625"/>
            <a:chOff x="3530150" y="2790075"/>
            <a:chExt cx="1962600" cy="225300"/>
          </a:xfrm>
        </p:grpSpPr>
        <p:sp>
          <p:nvSpPr>
            <p:cNvPr id="10373" name="Google Shape;10373;p87"/>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87"/>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5" name="Google Shape;10375;p87"/>
          <p:cNvGrpSpPr/>
          <p:nvPr/>
        </p:nvGrpSpPr>
        <p:grpSpPr>
          <a:xfrm>
            <a:off x="2589880" y="3000337"/>
            <a:ext cx="1411629" cy="153761"/>
            <a:chOff x="3558802" y="4011427"/>
            <a:chExt cx="1866000" cy="111300"/>
          </a:xfrm>
        </p:grpSpPr>
        <p:sp>
          <p:nvSpPr>
            <p:cNvPr id="10376" name="Google Shape;10376;p8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87"/>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8" name="Google Shape;10378;p87"/>
          <p:cNvGrpSpPr/>
          <p:nvPr/>
        </p:nvGrpSpPr>
        <p:grpSpPr>
          <a:xfrm>
            <a:off x="2589573" y="2205736"/>
            <a:ext cx="1383503" cy="119749"/>
            <a:chOff x="3465975" y="2270276"/>
            <a:chExt cx="1986364" cy="171929"/>
          </a:xfrm>
        </p:grpSpPr>
        <p:sp>
          <p:nvSpPr>
            <p:cNvPr id="10379" name="Google Shape;10379;p87"/>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87"/>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7"/>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7"/>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87"/>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87"/>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7"/>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7"/>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7" name="Google Shape;10387;p87"/>
          <p:cNvGrpSpPr/>
          <p:nvPr/>
        </p:nvGrpSpPr>
        <p:grpSpPr>
          <a:xfrm>
            <a:off x="2600580" y="3569387"/>
            <a:ext cx="1369531" cy="195460"/>
            <a:chOff x="723300" y="4253549"/>
            <a:chExt cx="2276482" cy="324900"/>
          </a:xfrm>
        </p:grpSpPr>
        <p:sp>
          <p:nvSpPr>
            <p:cNvPr id="10388" name="Google Shape;10388;p87"/>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7"/>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7"/>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7"/>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7"/>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3" name="Google Shape;10393;p87"/>
          <p:cNvGrpSpPr/>
          <p:nvPr/>
        </p:nvGrpSpPr>
        <p:grpSpPr>
          <a:xfrm>
            <a:off x="2590141" y="3270567"/>
            <a:ext cx="1389066" cy="180119"/>
            <a:chOff x="705948" y="3788465"/>
            <a:chExt cx="2308953" cy="299400"/>
          </a:xfrm>
        </p:grpSpPr>
        <p:sp>
          <p:nvSpPr>
            <p:cNvPr id="10394" name="Google Shape;10394;p87"/>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7"/>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7"/>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7"/>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7"/>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9" name="Google Shape;10399;p87"/>
          <p:cNvGrpSpPr/>
          <p:nvPr/>
        </p:nvGrpSpPr>
        <p:grpSpPr>
          <a:xfrm>
            <a:off x="2638078" y="3883547"/>
            <a:ext cx="1304609" cy="294074"/>
            <a:chOff x="2658741" y="4097347"/>
            <a:chExt cx="1304609" cy="294074"/>
          </a:xfrm>
        </p:grpSpPr>
        <p:grpSp>
          <p:nvGrpSpPr>
            <p:cNvPr id="10400" name="Google Shape;10400;p87"/>
            <p:cNvGrpSpPr/>
            <p:nvPr/>
          </p:nvGrpSpPr>
          <p:grpSpPr>
            <a:xfrm>
              <a:off x="2658741" y="4097347"/>
              <a:ext cx="118572" cy="294074"/>
              <a:chOff x="3343310" y="4475555"/>
              <a:chExt cx="127717" cy="316753"/>
            </a:xfrm>
          </p:grpSpPr>
          <p:sp>
            <p:nvSpPr>
              <p:cNvPr id="10401" name="Google Shape;10401;p8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3" name="Google Shape;10403;p87"/>
            <p:cNvGrpSpPr/>
            <p:nvPr/>
          </p:nvGrpSpPr>
          <p:grpSpPr>
            <a:xfrm>
              <a:off x="3815519" y="4098388"/>
              <a:ext cx="147831" cy="291991"/>
              <a:chOff x="3527539" y="4476677"/>
              <a:chExt cx="159232" cy="314510"/>
            </a:xfrm>
          </p:grpSpPr>
          <p:sp>
            <p:nvSpPr>
              <p:cNvPr id="10404" name="Google Shape;10404;p8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6" name="Google Shape;10406;p87"/>
            <p:cNvGrpSpPr/>
            <p:nvPr/>
          </p:nvGrpSpPr>
          <p:grpSpPr>
            <a:xfrm>
              <a:off x="3511696" y="4098388"/>
              <a:ext cx="147831" cy="291991"/>
              <a:chOff x="3527539" y="4476677"/>
              <a:chExt cx="159232" cy="314510"/>
            </a:xfrm>
          </p:grpSpPr>
          <p:sp>
            <p:nvSpPr>
              <p:cNvPr id="10407" name="Google Shape;10407;p8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9" name="Google Shape;10409;p87"/>
            <p:cNvGrpSpPr/>
            <p:nvPr/>
          </p:nvGrpSpPr>
          <p:grpSpPr>
            <a:xfrm>
              <a:off x="3207874" y="4098388"/>
              <a:ext cx="147831" cy="291991"/>
              <a:chOff x="3527539" y="4476677"/>
              <a:chExt cx="159232" cy="314510"/>
            </a:xfrm>
          </p:grpSpPr>
          <p:sp>
            <p:nvSpPr>
              <p:cNvPr id="10410" name="Google Shape;10410;p8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2" name="Google Shape;10412;p87"/>
            <p:cNvGrpSpPr/>
            <p:nvPr/>
          </p:nvGrpSpPr>
          <p:grpSpPr>
            <a:xfrm>
              <a:off x="2933305" y="4097347"/>
              <a:ext cx="118572" cy="294074"/>
              <a:chOff x="3343310" y="4475555"/>
              <a:chExt cx="127717" cy="316753"/>
            </a:xfrm>
          </p:grpSpPr>
          <p:sp>
            <p:nvSpPr>
              <p:cNvPr id="10413" name="Google Shape;10413;p8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15" name="Google Shape;10415;p87"/>
          <p:cNvGrpSpPr/>
          <p:nvPr/>
        </p:nvGrpSpPr>
        <p:grpSpPr>
          <a:xfrm>
            <a:off x="4256908" y="1866669"/>
            <a:ext cx="1433821" cy="191501"/>
            <a:chOff x="4273350" y="2080469"/>
            <a:chExt cx="1433821" cy="191501"/>
          </a:xfrm>
        </p:grpSpPr>
        <p:grpSp>
          <p:nvGrpSpPr>
            <p:cNvPr id="10416" name="Google Shape;10416;p87"/>
            <p:cNvGrpSpPr/>
            <p:nvPr/>
          </p:nvGrpSpPr>
          <p:grpSpPr>
            <a:xfrm>
              <a:off x="4273350" y="2080469"/>
              <a:ext cx="1433821" cy="0"/>
              <a:chOff x="5224975" y="2962250"/>
              <a:chExt cx="1544400" cy="0"/>
            </a:xfrm>
          </p:grpSpPr>
          <p:cxnSp>
            <p:nvCxnSpPr>
              <p:cNvPr id="10417" name="Google Shape;10417;p87"/>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418" name="Google Shape;10418;p87"/>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0419" name="Google Shape;10419;p87"/>
            <p:cNvGrpSpPr/>
            <p:nvPr/>
          </p:nvGrpSpPr>
          <p:grpSpPr>
            <a:xfrm>
              <a:off x="4273350" y="2271969"/>
              <a:ext cx="1433821" cy="0"/>
              <a:chOff x="5224975" y="2962250"/>
              <a:chExt cx="1544400" cy="0"/>
            </a:xfrm>
          </p:grpSpPr>
          <p:cxnSp>
            <p:nvCxnSpPr>
              <p:cNvPr id="10420" name="Google Shape;10420;p87"/>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421" name="Google Shape;10421;p87"/>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0422" name="Google Shape;10422;p87"/>
          <p:cNvGrpSpPr/>
          <p:nvPr/>
        </p:nvGrpSpPr>
        <p:grpSpPr>
          <a:xfrm>
            <a:off x="4258463" y="969236"/>
            <a:ext cx="1430711" cy="743389"/>
            <a:chOff x="5159450" y="1919950"/>
            <a:chExt cx="1541050" cy="862500"/>
          </a:xfrm>
        </p:grpSpPr>
        <p:sp>
          <p:nvSpPr>
            <p:cNvPr id="10423" name="Google Shape;10423;p87"/>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0424" name="Google Shape;10424;p87"/>
            <p:cNvGrpSpPr/>
            <p:nvPr/>
          </p:nvGrpSpPr>
          <p:grpSpPr>
            <a:xfrm>
              <a:off x="5159450" y="1919950"/>
              <a:ext cx="1541050" cy="862500"/>
              <a:chOff x="5159450" y="1919950"/>
              <a:chExt cx="1541050" cy="862500"/>
            </a:xfrm>
          </p:grpSpPr>
          <p:cxnSp>
            <p:nvCxnSpPr>
              <p:cNvPr id="10425" name="Google Shape;10425;p87"/>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0426" name="Google Shape;10426;p87"/>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0427" name="Google Shape;10427;p87"/>
          <p:cNvGrpSpPr/>
          <p:nvPr/>
        </p:nvGrpSpPr>
        <p:grpSpPr>
          <a:xfrm>
            <a:off x="4248577" y="2192564"/>
            <a:ext cx="1450484" cy="1052087"/>
            <a:chOff x="5230575" y="1554475"/>
            <a:chExt cx="2137150" cy="1550150"/>
          </a:xfrm>
        </p:grpSpPr>
        <p:sp>
          <p:nvSpPr>
            <p:cNvPr id="10428" name="Google Shape;10428;p87"/>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7"/>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7"/>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87"/>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7"/>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7"/>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7"/>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7"/>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7"/>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7"/>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7"/>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7"/>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7"/>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1" name="Google Shape;10441;p87"/>
          <p:cNvGrpSpPr/>
          <p:nvPr/>
        </p:nvGrpSpPr>
        <p:grpSpPr>
          <a:xfrm rot="10800000">
            <a:off x="4265127" y="3284753"/>
            <a:ext cx="1417383" cy="887946"/>
            <a:chOff x="5645403" y="2920021"/>
            <a:chExt cx="2650800" cy="2180614"/>
          </a:xfrm>
        </p:grpSpPr>
        <p:sp>
          <p:nvSpPr>
            <p:cNvPr id="10442" name="Google Shape;10442;p87"/>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443" name="Google Shape;10443;p87"/>
            <p:cNvCxnSpPr>
              <a:stCxn id="10442"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0444" name="Google Shape;10444;p87"/>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445" name="Google Shape;10445;p87"/>
            <p:cNvCxnSpPr>
              <a:endCxn id="10444"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10446" name="Google Shape;10446;p87"/>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447" name="Google Shape;10447;p87"/>
            <p:cNvCxnSpPr>
              <a:stCxn id="10446"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0448" name="Google Shape;10448;p87"/>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449" name="Google Shape;10449;p87"/>
            <p:cNvCxnSpPr>
              <a:endCxn id="10448"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0450" name="Google Shape;10450;p87"/>
          <p:cNvGrpSpPr/>
          <p:nvPr/>
        </p:nvGrpSpPr>
        <p:grpSpPr>
          <a:xfrm>
            <a:off x="7365487" y="2188108"/>
            <a:ext cx="1071743" cy="1021579"/>
            <a:chOff x="7189833" y="2022667"/>
            <a:chExt cx="1251159" cy="1192597"/>
          </a:xfrm>
        </p:grpSpPr>
        <p:sp>
          <p:nvSpPr>
            <p:cNvPr id="10451" name="Google Shape;10451;p87"/>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7"/>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7"/>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7"/>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5" name="Google Shape;10455;p87"/>
          <p:cNvGrpSpPr/>
          <p:nvPr/>
        </p:nvGrpSpPr>
        <p:grpSpPr>
          <a:xfrm>
            <a:off x="706758" y="2614515"/>
            <a:ext cx="1695374" cy="1560837"/>
            <a:chOff x="727421" y="2828315"/>
            <a:chExt cx="1695374" cy="1560837"/>
          </a:xfrm>
        </p:grpSpPr>
        <p:grpSp>
          <p:nvGrpSpPr>
            <p:cNvPr id="10456" name="Google Shape;10456;p87"/>
            <p:cNvGrpSpPr/>
            <p:nvPr/>
          </p:nvGrpSpPr>
          <p:grpSpPr>
            <a:xfrm>
              <a:off x="819108" y="2882501"/>
              <a:ext cx="103104" cy="1426186"/>
              <a:chOff x="4674013" y="3100904"/>
              <a:chExt cx="122758" cy="1698043"/>
            </a:xfrm>
          </p:grpSpPr>
          <p:sp>
            <p:nvSpPr>
              <p:cNvPr id="10457" name="Google Shape;10457;p87"/>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7"/>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7"/>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7"/>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7"/>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7"/>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7"/>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4" name="Google Shape;10464;p87"/>
            <p:cNvGrpSpPr/>
            <p:nvPr/>
          </p:nvGrpSpPr>
          <p:grpSpPr>
            <a:xfrm>
              <a:off x="1062475" y="2882501"/>
              <a:ext cx="103104" cy="1426186"/>
              <a:chOff x="4940438" y="3100904"/>
              <a:chExt cx="122758" cy="1698043"/>
            </a:xfrm>
          </p:grpSpPr>
          <p:sp>
            <p:nvSpPr>
              <p:cNvPr id="10465" name="Google Shape;10465;p87"/>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7"/>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7"/>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7"/>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7"/>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7"/>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7"/>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2" name="Google Shape;10472;p87"/>
            <p:cNvGrpSpPr/>
            <p:nvPr/>
          </p:nvGrpSpPr>
          <p:grpSpPr>
            <a:xfrm>
              <a:off x="1299324" y="2882501"/>
              <a:ext cx="103104" cy="1426186"/>
              <a:chOff x="5206863" y="3100904"/>
              <a:chExt cx="122758" cy="1698043"/>
            </a:xfrm>
          </p:grpSpPr>
          <p:sp>
            <p:nvSpPr>
              <p:cNvPr id="10473" name="Google Shape;10473;p8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8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8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0" name="Google Shape;10480;p87"/>
            <p:cNvGrpSpPr/>
            <p:nvPr/>
          </p:nvGrpSpPr>
          <p:grpSpPr>
            <a:xfrm>
              <a:off x="1786057" y="2882501"/>
              <a:ext cx="103104" cy="1426186"/>
              <a:chOff x="6006138" y="3143629"/>
              <a:chExt cx="122758" cy="1698043"/>
            </a:xfrm>
          </p:grpSpPr>
          <p:sp>
            <p:nvSpPr>
              <p:cNvPr id="10481" name="Google Shape;10481;p8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8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8" name="Google Shape;10488;p87"/>
            <p:cNvGrpSpPr/>
            <p:nvPr/>
          </p:nvGrpSpPr>
          <p:grpSpPr>
            <a:xfrm>
              <a:off x="2029422" y="2882501"/>
              <a:ext cx="103104" cy="1426186"/>
              <a:chOff x="6805413" y="3100904"/>
              <a:chExt cx="122758" cy="1698043"/>
            </a:xfrm>
          </p:grpSpPr>
          <p:sp>
            <p:nvSpPr>
              <p:cNvPr id="10489" name="Google Shape;10489;p87"/>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7"/>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7"/>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7"/>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7"/>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7"/>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7"/>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6" name="Google Shape;10496;p87"/>
            <p:cNvGrpSpPr/>
            <p:nvPr/>
          </p:nvGrpSpPr>
          <p:grpSpPr>
            <a:xfrm>
              <a:off x="727421" y="2828315"/>
              <a:ext cx="1695374" cy="1560837"/>
              <a:chOff x="734799" y="2782450"/>
              <a:chExt cx="1571100" cy="1577400"/>
            </a:xfrm>
          </p:grpSpPr>
          <p:cxnSp>
            <p:nvCxnSpPr>
              <p:cNvPr id="10497" name="Google Shape;10497;p87"/>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0498" name="Google Shape;10498;p87"/>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0499" name="Google Shape;10499;p87"/>
            <p:cNvGrpSpPr/>
            <p:nvPr/>
          </p:nvGrpSpPr>
          <p:grpSpPr>
            <a:xfrm>
              <a:off x="2272795" y="2882501"/>
              <a:ext cx="103104" cy="1426186"/>
              <a:chOff x="5206863" y="3100904"/>
              <a:chExt cx="122758" cy="1698043"/>
            </a:xfrm>
          </p:grpSpPr>
          <p:sp>
            <p:nvSpPr>
              <p:cNvPr id="10500" name="Google Shape;10500;p8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8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8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8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8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7" name="Google Shape;10507;p87"/>
            <p:cNvGrpSpPr/>
            <p:nvPr/>
          </p:nvGrpSpPr>
          <p:grpSpPr>
            <a:xfrm>
              <a:off x="1542694" y="2882501"/>
              <a:ext cx="103104" cy="1426186"/>
              <a:chOff x="6006138" y="3143629"/>
              <a:chExt cx="122758" cy="1698043"/>
            </a:xfrm>
          </p:grpSpPr>
          <p:sp>
            <p:nvSpPr>
              <p:cNvPr id="10508" name="Google Shape;10508;p8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8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8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15" name="Google Shape;10515;p87"/>
          <p:cNvGrpSpPr/>
          <p:nvPr/>
        </p:nvGrpSpPr>
        <p:grpSpPr>
          <a:xfrm>
            <a:off x="5915338" y="2192087"/>
            <a:ext cx="1248543" cy="1025319"/>
            <a:chOff x="5183758" y="1210600"/>
            <a:chExt cx="3605380" cy="2960783"/>
          </a:xfrm>
        </p:grpSpPr>
        <p:sp>
          <p:nvSpPr>
            <p:cNvPr id="10516" name="Google Shape;10516;p87"/>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7"/>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7"/>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87"/>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20" name="Google Shape;10520;p87"/>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0521" name="Google Shape;10521;p87"/>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0522" name="Google Shape;10522;p87"/>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0523" name="Google Shape;10523;p87"/>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0524" name="Google Shape;10524;p87"/>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5" name="Google Shape;10525;p87"/>
          <p:cNvGrpSpPr/>
          <p:nvPr/>
        </p:nvGrpSpPr>
        <p:grpSpPr>
          <a:xfrm>
            <a:off x="5772399" y="3330404"/>
            <a:ext cx="2664831" cy="843440"/>
            <a:chOff x="5916567" y="1099697"/>
            <a:chExt cx="2556683" cy="809211"/>
          </a:xfrm>
        </p:grpSpPr>
        <p:sp>
          <p:nvSpPr>
            <p:cNvPr id="10526" name="Google Shape;10526;p87"/>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87"/>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7"/>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7"/>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87"/>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87"/>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7"/>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7"/>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4" name="Google Shape;10534;p87"/>
          <p:cNvGrpSpPr/>
          <p:nvPr/>
        </p:nvGrpSpPr>
        <p:grpSpPr>
          <a:xfrm>
            <a:off x="5879940" y="979263"/>
            <a:ext cx="1299851" cy="1023338"/>
            <a:chOff x="5900602" y="1193063"/>
            <a:chExt cx="1299851" cy="1023338"/>
          </a:xfrm>
        </p:grpSpPr>
        <p:grpSp>
          <p:nvGrpSpPr>
            <p:cNvPr id="10535" name="Google Shape;10535;p87"/>
            <p:cNvGrpSpPr/>
            <p:nvPr/>
          </p:nvGrpSpPr>
          <p:grpSpPr>
            <a:xfrm>
              <a:off x="6743564" y="1193063"/>
              <a:ext cx="456889" cy="700379"/>
              <a:chOff x="6743564" y="1193063"/>
              <a:chExt cx="456889" cy="700379"/>
            </a:xfrm>
          </p:grpSpPr>
          <p:grpSp>
            <p:nvGrpSpPr>
              <p:cNvPr id="10536" name="Google Shape;10536;p87"/>
              <p:cNvGrpSpPr/>
              <p:nvPr/>
            </p:nvGrpSpPr>
            <p:grpSpPr>
              <a:xfrm>
                <a:off x="6743564" y="1690731"/>
                <a:ext cx="214402" cy="202710"/>
                <a:chOff x="6743564" y="1690731"/>
                <a:chExt cx="214402" cy="202710"/>
              </a:xfrm>
            </p:grpSpPr>
            <p:sp>
              <p:nvSpPr>
                <p:cNvPr id="10537" name="Google Shape;10537;p87"/>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7"/>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9" name="Google Shape;10539;p87"/>
              <p:cNvGrpSpPr/>
              <p:nvPr/>
            </p:nvGrpSpPr>
            <p:grpSpPr>
              <a:xfrm>
                <a:off x="6915505" y="1193063"/>
                <a:ext cx="284947" cy="589637"/>
                <a:chOff x="6915505" y="1193063"/>
                <a:chExt cx="284947" cy="589637"/>
              </a:xfrm>
            </p:grpSpPr>
            <p:sp>
              <p:nvSpPr>
                <p:cNvPr id="10540" name="Google Shape;10540;p87"/>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41" name="Google Shape;10541;p87"/>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0542" name="Google Shape;10542;p87"/>
            <p:cNvGrpSpPr/>
            <p:nvPr/>
          </p:nvGrpSpPr>
          <p:grpSpPr>
            <a:xfrm>
              <a:off x="6520337" y="1193063"/>
              <a:ext cx="341815" cy="801589"/>
              <a:chOff x="6520337" y="1193063"/>
              <a:chExt cx="341815" cy="801589"/>
            </a:xfrm>
          </p:grpSpPr>
          <p:grpSp>
            <p:nvGrpSpPr>
              <p:cNvPr id="10543" name="Google Shape;10543;p87"/>
              <p:cNvGrpSpPr/>
              <p:nvPr/>
            </p:nvGrpSpPr>
            <p:grpSpPr>
              <a:xfrm>
                <a:off x="6520337" y="1589527"/>
                <a:ext cx="213950" cy="405125"/>
                <a:chOff x="6520337" y="1589527"/>
                <a:chExt cx="213950" cy="405125"/>
              </a:xfrm>
            </p:grpSpPr>
            <p:sp>
              <p:nvSpPr>
                <p:cNvPr id="10544" name="Google Shape;10544;p87"/>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7"/>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6" name="Google Shape;10546;p87"/>
              <p:cNvGrpSpPr/>
              <p:nvPr/>
            </p:nvGrpSpPr>
            <p:grpSpPr>
              <a:xfrm>
                <a:off x="6577204" y="1193063"/>
                <a:ext cx="284947" cy="453562"/>
                <a:chOff x="6577204" y="1193063"/>
                <a:chExt cx="284947" cy="453562"/>
              </a:xfrm>
            </p:grpSpPr>
            <p:sp>
              <p:nvSpPr>
                <p:cNvPr id="10547" name="Google Shape;10547;p87"/>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48" name="Google Shape;10548;p87"/>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0549" name="Google Shape;10549;p87"/>
            <p:cNvGrpSpPr/>
            <p:nvPr/>
          </p:nvGrpSpPr>
          <p:grpSpPr>
            <a:xfrm>
              <a:off x="6238903" y="1193063"/>
              <a:ext cx="300475" cy="901782"/>
              <a:chOff x="6238903" y="1193063"/>
              <a:chExt cx="300475" cy="901782"/>
            </a:xfrm>
          </p:grpSpPr>
          <p:grpSp>
            <p:nvGrpSpPr>
              <p:cNvPr id="10550" name="Google Shape;10550;p87"/>
              <p:cNvGrpSpPr/>
              <p:nvPr/>
            </p:nvGrpSpPr>
            <p:grpSpPr>
              <a:xfrm>
                <a:off x="6290865" y="1489315"/>
                <a:ext cx="248514" cy="605530"/>
                <a:chOff x="6290865" y="1489315"/>
                <a:chExt cx="248514" cy="605530"/>
              </a:xfrm>
            </p:grpSpPr>
            <p:sp>
              <p:nvSpPr>
                <p:cNvPr id="10551" name="Google Shape;10551;p87"/>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7"/>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3" name="Google Shape;10553;p87"/>
              <p:cNvGrpSpPr/>
              <p:nvPr/>
            </p:nvGrpSpPr>
            <p:grpSpPr>
              <a:xfrm>
                <a:off x="6238903" y="1193063"/>
                <a:ext cx="284947" cy="327512"/>
                <a:chOff x="6238903" y="1193063"/>
                <a:chExt cx="284947" cy="327512"/>
              </a:xfrm>
            </p:grpSpPr>
            <p:sp>
              <p:nvSpPr>
                <p:cNvPr id="10554" name="Google Shape;10554;p87"/>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55" name="Google Shape;10555;p87"/>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0556" name="Google Shape;10556;p87"/>
            <p:cNvGrpSpPr/>
            <p:nvPr/>
          </p:nvGrpSpPr>
          <p:grpSpPr>
            <a:xfrm>
              <a:off x="5900602" y="1193063"/>
              <a:ext cx="444345" cy="1023338"/>
              <a:chOff x="5900602" y="1193063"/>
              <a:chExt cx="444345" cy="1023338"/>
            </a:xfrm>
          </p:grpSpPr>
          <p:grpSp>
            <p:nvGrpSpPr>
              <p:cNvPr id="10557" name="Google Shape;10557;p87"/>
              <p:cNvGrpSpPr/>
              <p:nvPr/>
            </p:nvGrpSpPr>
            <p:grpSpPr>
              <a:xfrm>
                <a:off x="6046501" y="1367785"/>
                <a:ext cx="298446" cy="848616"/>
                <a:chOff x="6046501" y="1367785"/>
                <a:chExt cx="298446" cy="848616"/>
              </a:xfrm>
            </p:grpSpPr>
            <p:sp>
              <p:nvSpPr>
                <p:cNvPr id="10558" name="Google Shape;10558;p87"/>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7"/>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0" name="Google Shape;10560;p87"/>
              <p:cNvGrpSpPr/>
              <p:nvPr/>
            </p:nvGrpSpPr>
            <p:grpSpPr>
              <a:xfrm>
                <a:off x="5900602" y="1193063"/>
                <a:ext cx="284947" cy="182312"/>
                <a:chOff x="5900602" y="1193063"/>
                <a:chExt cx="284947" cy="182312"/>
              </a:xfrm>
            </p:grpSpPr>
            <p:sp>
              <p:nvSpPr>
                <p:cNvPr id="10561" name="Google Shape;10561;p87"/>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62" name="Google Shape;10562;p87"/>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0563" name="Google Shape;10563;p87"/>
          <p:cNvGrpSpPr/>
          <p:nvPr/>
        </p:nvGrpSpPr>
        <p:grpSpPr>
          <a:xfrm>
            <a:off x="7217822" y="979408"/>
            <a:ext cx="1219413" cy="1051365"/>
            <a:chOff x="7287122" y="1165658"/>
            <a:chExt cx="1219413" cy="1051365"/>
          </a:xfrm>
        </p:grpSpPr>
        <p:grpSp>
          <p:nvGrpSpPr>
            <p:cNvPr id="10564" name="Google Shape;10564;p87"/>
            <p:cNvGrpSpPr/>
            <p:nvPr/>
          </p:nvGrpSpPr>
          <p:grpSpPr>
            <a:xfrm>
              <a:off x="7287122" y="1969723"/>
              <a:ext cx="1219413" cy="247300"/>
              <a:chOff x="7287122" y="1969723"/>
              <a:chExt cx="1219413" cy="247300"/>
            </a:xfrm>
          </p:grpSpPr>
          <p:sp>
            <p:nvSpPr>
              <p:cNvPr id="10565" name="Google Shape;10565;p87"/>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66" name="Google Shape;10566;p87"/>
              <p:cNvGrpSpPr/>
              <p:nvPr/>
            </p:nvGrpSpPr>
            <p:grpSpPr>
              <a:xfrm>
                <a:off x="7287122" y="2063892"/>
                <a:ext cx="1151753" cy="73428"/>
                <a:chOff x="7287122" y="2063892"/>
                <a:chExt cx="1151753" cy="73428"/>
              </a:xfrm>
            </p:grpSpPr>
            <p:sp>
              <p:nvSpPr>
                <p:cNvPr id="10567" name="Google Shape;10567;p87"/>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68" name="Google Shape;10568;p87"/>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0569" name="Google Shape;10569;p87"/>
            <p:cNvGrpSpPr/>
            <p:nvPr/>
          </p:nvGrpSpPr>
          <p:grpSpPr>
            <a:xfrm>
              <a:off x="7287122" y="1712201"/>
              <a:ext cx="1219403" cy="246767"/>
              <a:chOff x="7287122" y="1712201"/>
              <a:chExt cx="1219403" cy="246767"/>
            </a:xfrm>
          </p:grpSpPr>
          <p:sp>
            <p:nvSpPr>
              <p:cNvPr id="10570" name="Google Shape;10570;p87"/>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71" name="Google Shape;10571;p87"/>
              <p:cNvGrpSpPr/>
              <p:nvPr/>
            </p:nvGrpSpPr>
            <p:grpSpPr>
              <a:xfrm>
                <a:off x="7287122" y="1842861"/>
                <a:ext cx="1005303" cy="73419"/>
                <a:chOff x="7287122" y="1842861"/>
                <a:chExt cx="1005303" cy="73419"/>
              </a:xfrm>
            </p:grpSpPr>
            <p:sp>
              <p:nvSpPr>
                <p:cNvPr id="10572" name="Google Shape;10572;p87"/>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73" name="Google Shape;10573;p87"/>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0574" name="Google Shape;10574;p87"/>
            <p:cNvGrpSpPr/>
            <p:nvPr/>
          </p:nvGrpSpPr>
          <p:grpSpPr>
            <a:xfrm>
              <a:off x="7287122" y="1447520"/>
              <a:ext cx="1219403" cy="286667"/>
              <a:chOff x="7287122" y="1447520"/>
              <a:chExt cx="1219403" cy="286667"/>
            </a:xfrm>
          </p:grpSpPr>
          <p:sp>
            <p:nvSpPr>
              <p:cNvPr id="10575" name="Google Shape;10575;p87"/>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76" name="Google Shape;10576;p87"/>
              <p:cNvGrpSpPr/>
              <p:nvPr/>
            </p:nvGrpSpPr>
            <p:grpSpPr>
              <a:xfrm>
                <a:off x="7287122" y="1581977"/>
                <a:ext cx="852803" cy="73428"/>
                <a:chOff x="7287122" y="1581977"/>
                <a:chExt cx="852803" cy="73428"/>
              </a:xfrm>
            </p:grpSpPr>
            <p:sp>
              <p:nvSpPr>
                <p:cNvPr id="10577" name="Google Shape;10577;p87"/>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78" name="Google Shape;10578;p87"/>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0579" name="Google Shape;10579;p87"/>
            <p:cNvGrpSpPr/>
            <p:nvPr/>
          </p:nvGrpSpPr>
          <p:grpSpPr>
            <a:xfrm>
              <a:off x="7287122" y="1165658"/>
              <a:ext cx="1219403" cy="344253"/>
              <a:chOff x="7287122" y="1165658"/>
              <a:chExt cx="1219403" cy="344253"/>
            </a:xfrm>
          </p:grpSpPr>
          <p:sp>
            <p:nvSpPr>
              <p:cNvPr id="10580" name="Google Shape;10580;p87"/>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81" name="Google Shape;10581;p87"/>
              <p:cNvGrpSpPr/>
              <p:nvPr/>
            </p:nvGrpSpPr>
            <p:grpSpPr>
              <a:xfrm>
                <a:off x="7287122" y="1341025"/>
                <a:ext cx="695703" cy="73419"/>
                <a:chOff x="7287122" y="1341025"/>
                <a:chExt cx="695703" cy="73419"/>
              </a:xfrm>
            </p:grpSpPr>
            <p:sp>
              <p:nvSpPr>
                <p:cNvPr id="10582" name="Google Shape;10582;p87"/>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83" name="Google Shape;10583;p87"/>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587" name="Shape 10587"/>
        <p:cNvGrpSpPr/>
        <p:nvPr/>
      </p:nvGrpSpPr>
      <p:grpSpPr>
        <a:xfrm>
          <a:off x="0" y="0"/>
          <a:ext cx="0" cy="0"/>
          <a:chOff x="0" y="0"/>
          <a:chExt cx="0" cy="0"/>
        </a:xfrm>
      </p:grpSpPr>
      <p:sp>
        <p:nvSpPr>
          <p:cNvPr id="10588" name="Google Shape;10588;p88"/>
          <p:cNvSpPr txBox="1"/>
          <p:nvPr>
            <p:ph idx="4294967295" type="body"/>
          </p:nvPr>
        </p:nvSpPr>
        <p:spPr>
          <a:xfrm>
            <a:off x="828875" y="1176707"/>
            <a:ext cx="7525800" cy="761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589" name="Google Shape;10589;p88"/>
          <p:cNvGrpSpPr/>
          <p:nvPr/>
        </p:nvGrpSpPr>
        <p:grpSpPr>
          <a:xfrm>
            <a:off x="845855" y="2307733"/>
            <a:ext cx="340168" cy="298978"/>
            <a:chOff x="892750" y="267400"/>
            <a:chExt cx="483125" cy="424625"/>
          </a:xfrm>
        </p:grpSpPr>
        <p:sp>
          <p:nvSpPr>
            <p:cNvPr id="10590" name="Google Shape;10590;p88"/>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91" name="Google Shape;10591;p88"/>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92" name="Google Shape;10592;p88"/>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93" name="Google Shape;10593;p88"/>
          <p:cNvGrpSpPr/>
          <p:nvPr/>
        </p:nvGrpSpPr>
        <p:grpSpPr>
          <a:xfrm>
            <a:off x="1284289" y="2287121"/>
            <a:ext cx="298996" cy="340204"/>
            <a:chOff x="1516475" y="238075"/>
            <a:chExt cx="424650" cy="483175"/>
          </a:xfrm>
        </p:grpSpPr>
        <p:sp>
          <p:nvSpPr>
            <p:cNvPr id="10594" name="Google Shape;10594;p88"/>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95" name="Google Shape;10595;p88"/>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96" name="Google Shape;10596;p88"/>
          <p:cNvGrpSpPr/>
          <p:nvPr/>
        </p:nvGrpSpPr>
        <p:grpSpPr>
          <a:xfrm>
            <a:off x="1677380" y="2367520"/>
            <a:ext cx="341488" cy="179405"/>
            <a:chOff x="2080675" y="352325"/>
            <a:chExt cx="485000" cy="254800"/>
          </a:xfrm>
        </p:grpSpPr>
        <p:sp>
          <p:nvSpPr>
            <p:cNvPr id="10597" name="Google Shape;10597;p88"/>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98" name="Google Shape;10598;p88"/>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99" name="Google Shape;10599;p88"/>
          <p:cNvGrpSpPr/>
          <p:nvPr/>
        </p:nvGrpSpPr>
        <p:grpSpPr>
          <a:xfrm>
            <a:off x="2126559" y="2287138"/>
            <a:ext cx="298996" cy="340168"/>
            <a:chOff x="2705375" y="238125"/>
            <a:chExt cx="424650" cy="483125"/>
          </a:xfrm>
        </p:grpSpPr>
        <p:sp>
          <p:nvSpPr>
            <p:cNvPr id="10600" name="Google Shape;10600;p88"/>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01" name="Google Shape;10601;p88"/>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02" name="Google Shape;10602;p88"/>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03" name="Google Shape;10603;p88"/>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04" name="Google Shape;10604;p88"/>
          <p:cNvGrpSpPr/>
          <p:nvPr/>
        </p:nvGrpSpPr>
        <p:grpSpPr>
          <a:xfrm>
            <a:off x="2542700" y="2287455"/>
            <a:ext cx="301161" cy="339535"/>
            <a:chOff x="3299850" y="238575"/>
            <a:chExt cx="427725" cy="482225"/>
          </a:xfrm>
        </p:grpSpPr>
        <p:sp>
          <p:nvSpPr>
            <p:cNvPr id="10605" name="Google Shape;10605;p88"/>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06" name="Google Shape;10606;p88"/>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07" name="Google Shape;10607;p88"/>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08" name="Google Shape;10608;p88"/>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09" name="Google Shape;10609;p88"/>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10" name="Google Shape;10610;p88"/>
          <p:cNvGrpSpPr/>
          <p:nvPr/>
        </p:nvGrpSpPr>
        <p:grpSpPr>
          <a:xfrm>
            <a:off x="2929622" y="2287138"/>
            <a:ext cx="352455" cy="340168"/>
            <a:chOff x="3857225" y="238125"/>
            <a:chExt cx="500575" cy="483125"/>
          </a:xfrm>
        </p:grpSpPr>
        <p:sp>
          <p:nvSpPr>
            <p:cNvPr id="10611" name="Google Shape;10611;p88"/>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12" name="Google Shape;10612;p88"/>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13" name="Google Shape;10613;p88"/>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14" name="Google Shape;10614;p88"/>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15" name="Google Shape;10615;p88"/>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16" name="Google Shape;10616;p88"/>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17" name="Google Shape;10617;p88"/>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618" name="Google Shape;10618;p88"/>
          <p:cNvSpPr/>
          <p:nvPr/>
        </p:nvSpPr>
        <p:spPr>
          <a:xfrm>
            <a:off x="3347096"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619" name="Google Shape;10619;p88"/>
          <p:cNvGrpSpPr/>
          <p:nvPr/>
        </p:nvGrpSpPr>
        <p:grpSpPr>
          <a:xfrm>
            <a:off x="3776398" y="2287165"/>
            <a:ext cx="340186" cy="340116"/>
            <a:chOff x="5053900" y="238200"/>
            <a:chExt cx="483150" cy="483050"/>
          </a:xfrm>
        </p:grpSpPr>
        <p:sp>
          <p:nvSpPr>
            <p:cNvPr id="10620" name="Google Shape;10620;p88"/>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21" name="Google Shape;10621;p88"/>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22" name="Google Shape;10622;p88"/>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23" name="Google Shape;10623;p88"/>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24" name="Google Shape;10624;p88"/>
          <p:cNvGrpSpPr/>
          <p:nvPr/>
        </p:nvGrpSpPr>
        <p:grpSpPr>
          <a:xfrm>
            <a:off x="4190348" y="2287138"/>
            <a:ext cx="340168" cy="340168"/>
            <a:chOff x="5648375" y="238125"/>
            <a:chExt cx="483125" cy="483125"/>
          </a:xfrm>
        </p:grpSpPr>
        <p:sp>
          <p:nvSpPr>
            <p:cNvPr id="10625" name="Google Shape;10625;p88"/>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26" name="Google Shape;10626;p88"/>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27" name="Google Shape;10627;p88"/>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28" name="Google Shape;10628;p88"/>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29" name="Google Shape;10629;p88"/>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30" name="Google Shape;10630;p88"/>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31" name="Google Shape;10631;p88"/>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32" name="Google Shape;10632;p88"/>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33" name="Google Shape;10633;p88"/>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34" name="Google Shape;10634;p88"/>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35" name="Google Shape;10635;p88"/>
          <p:cNvGrpSpPr/>
          <p:nvPr/>
        </p:nvGrpSpPr>
        <p:grpSpPr>
          <a:xfrm>
            <a:off x="4607035" y="2287138"/>
            <a:ext cx="340168" cy="340168"/>
            <a:chOff x="6242825" y="238125"/>
            <a:chExt cx="483125" cy="483125"/>
          </a:xfrm>
        </p:grpSpPr>
        <p:sp>
          <p:nvSpPr>
            <p:cNvPr id="10636" name="Google Shape;10636;p88"/>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37" name="Google Shape;10637;p88"/>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38" name="Google Shape;10638;p88"/>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39" name="Google Shape;10639;p88"/>
          <p:cNvGrpSpPr/>
          <p:nvPr/>
        </p:nvGrpSpPr>
        <p:grpSpPr>
          <a:xfrm>
            <a:off x="844156" y="2727362"/>
            <a:ext cx="343566" cy="298943"/>
            <a:chOff x="889275" y="861850"/>
            <a:chExt cx="487950" cy="424575"/>
          </a:xfrm>
        </p:grpSpPr>
        <p:sp>
          <p:nvSpPr>
            <p:cNvPr id="10640" name="Google Shape;10640;p88"/>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41" name="Google Shape;10641;p88"/>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42" name="Google Shape;10642;p88"/>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43" name="Google Shape;10643;p88"/>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644" name="Google Shape;10644;p88"/>
          <p:cNvSpPr/>
          <p:nvPr/>
        </p:nvSpPr>
        <p:spPr>
          <a:xfrm>
            <a:off x="1282125"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45" name="Google Shape;10645;p88"/>
          <p:cNvSpPr/>
          <p:nvPr/>
        </p:nvSpPr>
        <p:spPr>
          <a:xfrm>
            <a:off x="1677131"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646" name="Google Shape;10646;p88"/>
          <p:cNvGrpSpPr/>
          <p:nvPr/>
        </p:nvGrpSpPr>
        <p:grpSpPr>
          <a:xfrm>
            <a:off x="2105973" y="2706749"/>
            <a:ext cx="340168" cy="340168"/>
            <a:chOff x="2676100" y="832575"/>
            <a:chExt cx="483125" cy="483125"/>
          </a:xfrm>
        </p:grpSpPr>
        <p:sp>
          <p:nvSpPr>
            <p:cNvPr id="10647" name="Google Shape;10647;p88"/>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48" name="Google Shape;10648;p88"/>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49" name="Google Shape;10649;p88"/>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50" name="Google Shape;10650;p88"/>
          <p:cNvGrpSpPr/>
          <p:nvPr/>
        </p:nvGrpSpPr>
        <p:grpSpPr>
          <a:xfrm>
            <a:off x="2517477" y="2706749"/>
            <a:ext cx="351610" cy="340168"/>
            <a:chOff x="3270550" y="832575"/>
            <a:chExt cx="499375" cy="483125"/>
          </a:xfrm>
        </p:grpSpPr>
        <p:sp>
          <p:nvSpPr>
            <p:cNvPr id="10651" name="Google Shape;10651;p88"/>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52" name="Google Shape;10652;p88"/>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53" name="Google Shape;10653;p88"/>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54" name="Google Shape;10654;p88"/>
          <p:cNvGrpSpPr/>
          <p:nvPr/>
        </p:nvGrpSpPr>
        <p:grpSpPr>
          <a:xfrm>
            <a:off x="2935756" y="2717381"/>
            <a:ext cx="340186" cy="318904"/>
            <a:chOff x="3865000" y="847675"/>
            <a:chExt cx="483150" cy="452925"/>
          </a:xfrm>
        </p:grpSpPr>
        <p:sp>
          <p:nvSpPr>
            <p:cNvPr id="10655" name="Google Shape;10655;p88"/>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56" name="Google Shape;10656;p88"/>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57" name="Google Shape;10657;p88"/>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58" name="Google Shape;10658;p88"/>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59" name="Google Shape;10659;p88"/>
          <p:cNvGrpSpPr/>
          <p:nvPr/>
        </p:nvGrpSpPr>
        <p:grpSpPr>
          <a:xfrm>
            <a:off x="3351439" y="2727300"/>
            <a:ext cx="344798" cy="299066"/>
            <a:chOff x="4452900" y="861750"/>
            <a:chExt cx="489700" cy="424750"/>
          </a:xfrm>
        </p:grpSpPr>
        <p:sp>
          <p:nvSpPr>
            <p:cNvPr id="10660" name="Google Shape;10660;p88"/>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61" name="Google Shape;10661;p88"/>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62" name="Google Shape;10662;p88"/>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63" name="Google Shape;10663;p88"/>
          <p:cNvGrpSpPr/>
          <p:nvPr/>
        </p:nvGrpSpPr>
        <p:grpSpPr>
          <a:xfrm>
            <a:off x="3768671" y="2706758"/>
            <a:ext cx="355641" cy="340151"/>
            <a:chOff x="5049750" y="832600"/>
            <a:chExt cx="505100" cy="483100"/>
          </a:xfrm>
        </p:grpSpPr>
        <p:sp>
          <p:nvSpPr>
            <p:cNvPr id="10664" name="Google Shape;10664;p88"/>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65" name="Google Shape;10665;p88"/>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666" name="Google Shape;10666;p88"/>
          <p:cNvSpPr/>
          <p:nvPr/>
        </p:nvSpPr>
        <p:spPr>
          <a:xfrm>
            <a:off x="4188930"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667" name="Google Shape;10667;p88"/>
          <p:cNvGrpSpPr/>
          <p:nvPr/>
        </p:nvGrpSpPr>
        <p:grpSpPr>
          <a:xfrm>
            <a:off x="4627621" y="2706749"/>
            <a:ext cx="298996" cy="340168"/>
            <a:chOff x="6272100" y="832575"/>
            <a:chExt cx="424650" cy="483125"/>
          </a:xfrm>
        </p:grpSpPr>
        <p:sp>
          <p:nvSpPr>
            <p:cNvPr id="10668" name="Google Shape;10668;p88"/>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69" name="Google Shape;10669;p88"/>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70" name="Google Shape;10670;p88"/>
          <p:cNvGrpSpPr/>
          <p:nvPr/>
        </p:nvGrpSpPr>
        <p:grpSpPr>
          <a:xfrm>
            <a:off x="845828" y="3125798"/>
            <a:ext cx="340221" cy="340186"/>
            <a:chOff x="893650" y="1428000"/>
            <a:chExt cx="483200" cy="483150"/>
          </a:xfrm>
        </p:grpSpPr>
        <p:sp>
          <p:nvSpPr>
            <p:cNvPr id="10671" name="Google Shape;10671;p88"/>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72" name="Google Shape;10672;p88"/>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73" name="Google Shape;10673;p88"/>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74" name="Google Shape;10674;p88"/>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675" name="Google Shape;10675;p88"/>
          <p:cNvSpPr/>
          <p:nvPr/>
        </p:nvSpPr>
        <p:spPr>
          <a:xfrm>
            <a:off x="1263531"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76" name="Google Shape;10676;p88"/>
          <p:cNvSpPr/>
          <p:nvPr/>
        </p:nvSpPr>
        <p:spPr>
          <a:xfrm>
            <a:off x="1671076"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677" name="Google Shape;10677;p88"/>
          <p:cNvGrpSpPr/>
          <p:nvPr/>
        </p:nvGrpSpPr>
        <p:grpSpPr>
          <a:xfrm>
            <a:off x="2099646" y="3146463"/>
            <a:ext cx="352825" cy="298855"/>
            <a:chOff x="2676100" y="1456375"/>
            <a:chExt cx="501100" cy="424450"/>
          </a:xfrm>
        </p:grpSpPr>
        <p:sp>
          <p:nvSpPr>
            <p:cNvPr id="10678" name="Google Shape;10678;p88"/>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79" name="Google Shape;10679;p88"/>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0" name="Google Shape;10680;p88"/>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81" name="Google Shape;10681;p88"/>
          <p:cNvGrpSpPr/>
          <p:nvPr/>
        </p:nvGrpSpPr>
        <p:grpSpPr>
          <a:xfrm>
            <a:off x="2523170" y="3125806"/>
            <a:ext cx="340221" cy="340168"/>
            <a:chOff x="3270475" y="1427025"/>
            <a:chExt cx="483200" cy="483125"/>
          </a:xfrm>
        </p:grpSpPr>
        <p:sp>
          <p:nvSpPr>
            <p:cNvPr id="10682" name="Google Shape;10682;p88"/>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3" name="Google Shape;10683;p88"/>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4" name="Google Shape;10684;p88"/>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85" name="Google Shape;10685;p88"/>
          <p:cNvGrpSpPr/>
          <p:nvPr/>
        </p:nvGrpSpPr>
        <p:grpSpPr>
          <a:xfrm>
            <a:off x="2934083" y="3125780"/>
            <a:ext cx="343530" cy="340221"/>
            <a:chOff x="3860250" y="1427025"/>
            <a:chExt cx="487900" cy="483200"/>
          </a:xfrm>
        </p:grpSpPr>
        <p:sp>
          <p:nvSpPr>
            <p:cNvPr id="10686" name="Google Shape;10686;p88"/>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7" name="Google Shape;10687;p88"/>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8" name="Google Shape;10688;p88"/>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689" name="Google Shape;10689;p88"/>
          <p:cNvSpPr/>
          <p:nvPr/>
        </p:nvSpPr>
        <p:spPr>
          <a:xfrm>
            <a:off x="3353203"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0" name="Google Shape;10690;p88"/>
          <p:cNvSpPr/>
          <p:nvPr/>
        </p:nvSpPr>
        <p:spPr>
          <a:xfrm>
            <a:off x="3774142"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691" name="Google Shape;10691;p88"/>
          <p:cNvGrpSpPr/>
          <p:nvPr/>
        </p:nvGrpSpPr>
        <p:grpSpPr>
          <a:xfrm>
            <a:off x="4190322" y="3125806"/>
            <a:ext cx="340221" cy="340168"/>
            <a:chOff x="5648375" y="1427025"/>
            <a:chExt cx="483200" cy="483125"/>
          </a:xfrm>
        </p:grpSpPr>
        <p:sp>
          <p:nvSpPr>
            <p:cNvPr id="10692" name="Google Shape;10692;p88"/>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3" name="Google Shape;10693;p88"/>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94" name="Google Shape;10694;p88"/>
          <p:cNvGrpSpPr/>
          <p:nvPr/>
        </p:nvGrpSpPr>
        <p:grpSpPr>
          <a:xfrm>
            <a:off x="4604808" y="3125789"/>
            <a:ext cx="344622" cy="340204"/>
            <a:chOff x="6238300" y="1426975"/>
            <a:chExt cx="489450" cy="483175"/>
          </a:xfrm>
        </p:grpSpPr>
        <p:sp>
          <p:nvSpPr>
            <p:cNvPr id="10695" name="Google Shape;10695;p88"/>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6" name="Google Shape;10696;p88"/>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7" name="Google Shape;10697;p88"/>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698" name="Google Shape;10698;p88"/>
          <p:cNvSpPr/>
          <p:nvPr/>
        </p:nvSpPr>
        <p:spPr>
          <a:xfrm>
            <a:off x="865437"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699" name="Google Shape;10699;p88"/>
          <p:cNvGrpSpPr/>
          <p:nvPr/>
        </p:nvGrpSpPr>
        <p:grpSpPr>
          <a:xfrm>
            <a:off x="1263703" y="3544794"/>
            <a:ext cx="340168" cy="340186"/>
            <a:chOff x="1487200" y="2021475"/>
            <a:chExt cx="483125" cy="483150"/>
          </a:xfrm>
        </p:grpSpPr>
        <p:sp>
          <p:nvSpPr>
            <p:cNvPr id="10700" name="Google Shape;10700;p88"/>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1" name="Google Shape;10701;p88"/>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2" name="Google Shape;10702;p88"/>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3" name="Google Shape;10703;p88"/>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04" name="Google Shape;10704;p88"/>
          <p:cNvGrpSpPr/>
          <p:nvPr/>
        </p:nvGrpSpPr>
        <p:grpSpPr>
          <a:xfrm>
            <a:off x="1678040" y="3565398"/>
            <a:ext cx="340168" cy="298978"/>
            <a:chOff x="2081650" y="2050750"/>
            <a:chExt cx="483125" cy="424625"/>
          </a:xfrm>
        </p:grpSpPr>
        <p:sp>
          <p:nvSpPr>
            <p:cNvPr id="10705" name="Google Shape;10705;p88"/>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6" name="Google Shape;10706;p88"/>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7" name="Google Shape;10707;p88"/>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8" name="Google Shape;10708;p88"/>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9" name="Google Shape;10709;p88"/>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0" name="Google Shape;10710;p88"/>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11" name="Google Shape;10711;p88"/>
          <p:cNvGrpSpPr/>
          <p:nvPr/>
        </p:nvGrpSpPr>
        <p:grpSpPr>
          <a:xfrm>
            <a:off x="2105973" y="3588721"/>
            <a:ext cx="340168" cy="252332"/>
            <a:chOff x="2676100" y="2083800"/>
            <a:chExt cx="483125" cy="358375"/>
          </a:xfrm>
        </p:grpSpPr>
        <p:sp>
          <p:nvSpPr>
            <p:cNvPr id="10712" name="Google Shape;10712;p88"/>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3" name="Google Shape;10713;p88"/>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14" name="Google Shape;10714;p88"/>
          <p:cNvGrpSpPr/>
          <p:nvPr/>
        </p:nvGrpSpPr>
        <p:grpSpPr>
          <a:xfrm>
            <a:off x="2531487" y="3554766"/>
            <a:ext cx="323587" cy="320242"/>
            <a:chOff x="3282325" y="2035675"/>
            <a:chExt cx="459575" cy="454825"/>
          </a:xfrm>
        </p:grpSpPr>
        <p:sp>
          <p:nvSpPr>
            <p:cNvPr id="10715" name="Google Shape;10715;p88"/>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6" name="Google Shape;10716;p88"/>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7" name="Google Shape;10717;p88"/>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8" name="Google Shape;10718;p88"/>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19" name="Google Shape;10719;p88"/>
          <p:cNvSpPr/>
          <p:nvPr/>
        </p:nvSpPr>
        <p:spPr>
          <a:xfrm>
            <a:off x="2940184"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0" name="Google Shape;10720;p88"/>
          <p:cNvSpPr/>
          <p:nvPr/>
        </p:nvSpPr>
        <p:spPr>
          <a:xfrm>
            <a:off x="3373188"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21" name="Google Shape;10721;p88"/>
          <p:cNvGrpSpPr/>
          <p:nvPr/>
        </p:nvGrpSpPr>
        <p:grpSpPr>
          <a:xfrm>
            <a:off x="3776187" y="3544803"/>
            <a:ext cx="340608" cy="340168"/>
            <a:chOff x="5053900" y="2021500"/>
            <a:chExt cx="483750" cy="483125"/>
          </a:xfrm>
        </p:grpSpPr>
        <p:sp>
          <p:nvSpPr>
            <p:cNvPr id="10722" name="Google Shape;10722;p88"/>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3" name="Google Shape;10723;p88"/>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4" name="Google Shape;10724;p88"/>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5" name="Google Shape;10725;p88"/>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6" name="Google Shape;10726;p88"/>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7" name="Google Shape;10727;p88"/>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8" name="Google Shape;10728;p88"/>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9" name="Google Shape;10729;p88"/>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30" name="Google Shape;10730;p88"/>
          <p:cNvSpPr/>
          <p:nvPr/>
        </p:nvSpPr>
        <p:spPr>
          <a:xfrm>
            <a:off x="4249525"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31" name="Google Shape;10731;p88"/>
          <p:cNvGrpSpPr/>
          <p:nvPr/>
        </p:nvGrpSpPr>
        <p:grpSpPr>
          <a:xfrm>
            <a:off x="4601286" y="3547971"/>
            <a:ext cx="351663" cy="333831"/>
            <a:chOff x="6222125" y="2025975"/>
            <a:chExt cx="499450" cy="474125"/>
          </a:xfrm>
        </p:grpSpPr>
        <p:sp>
          <p:nvSpPr>
            <p:cNvPr id="10732" name="Google Shape;10732;p88"/>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3" name="Google Shape;10733;p88"/>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4" name="Google Shape;10734;p88"/>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35" name="Google Shape;10735;p88"/>
          <p:cNvGrpSpPr/>
          <p:nvPr/>
        </p:nvGrpSpPr>
        <p:grpSpPr>
          <a:xfrm>
            <a:off x="5058848" y="2364541"/>
            <a:ext cx="335504" cy="185953"/>
            <a:chOff x="896050" y="2725450"/>
            <a:chExt cx="476500" cy="264100"/>
          </a:xfrm>
        </p:grpSpPr>
        <p:sp>
          <p:nvSpPr>
            <p:cNvPr id="10736" name="Google Shape;10736;p88"/>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7" name="Google Shape;10737;p88"/>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8" name="Google Shape;10738;p88"/>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39" name="Google Shape;10739;p88"/>
          <p:cNvGrpSpPr/>
          <p:nvPr/>
        </p:nvGrpSpPr>
        <p:grpSpPr>
          <a:xfrm>
            <a:off x="5489588" y="2287425"/>
            <a:ext cx="340168" cy="340186"/>
            <a:chOff x="1487200" y="2615925"/>
            <a:chExt cx="483125" cy="483150"/>
          </a:xfrm>
        </p:grpSpPr>
        <p:sp>
          <p:nvSpPr>
            <p:cNvPr id="10740" name="Google Shape;10740;p88"/>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1" name="Google Shape;10741;p88"/>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2" name="Google Shape;10742;p88"/>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43" name="Google Shape;10743;p88"/>
          <p:cNvGrpSpPr/>
          <p:nvPr/>
        </p:nvGrpSpPr>
        <p:grpSpPr>
          <a:xfrm>
            <a:off x="5889537" y="2287425"/>
            <a:ext cx="353564" cy="340186"/>
            <a:chOff x="2077575" y="2615925"/>
            <a:chExt cx="502150" cy="483150"/>
          </a:xfrm>
        </p:grpSpPr>
        <p:sp>
          <p:nvSpPr>
            <p:cNvPr id="10744" name="Google Shape;10744;p88"/>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5" name="Google Shape;10745;p88"/>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6" name="Google Shape;10746;p88"/>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7" name="Google Shape;10747;p88"/>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48" name="Google Shape;10748;p88"/>
          <p:cNvGrpSpPr/>
          <p:nvPr/>
        </p:nvGrpSpPr>
        <p:grpSpPr>
          <a:xfrm>
            <a:off x="6313326" y="2303452"/>
            <a:ext cx="334536" cy="308132"/>
            <a:chOff x="2680100" y="2638725"/>
            <a:chExt cx="475125" cy="437625"/>
          </a:xfrm>
        </p:grpSpPr>
        <p:sp>
          <p:nvSpPr>
            <p:cNvPr id="10749" name="Google Shape;10749;p88"/>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0" name="Google Shape;10750;p88"/>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1" name="Google Shape;10751;p88"/>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2" name="Google Shape;10752;p88"/>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53" name="Google Shape;10753;p88"/>
          <p:cNvGrpSpPr/>
          <p:nvPr/>
        </p:nvGrpSpPr>
        <p:grpSpPr>
          <a:xfrm>
            <a:off x="6778965" y="2287425"/>
            <a:ext cx="239183" cy="340186"/>
            <a:chOff x="3342275" y="2615925"/>
            <a:chExt cx="339700" cy="483150"/>
          </a:xfrm>
        </p:grpSpPr>
        <p:sp>
          <p:nvSpPr>
            <p:cNvPr id="10754" name="Google Shape;10754;p88"/>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5" name="Google Shape;10755;p88"/>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56" name="Google Shape;10756;p88"/>
          <p:cNvSpPr/>
          <p:nvPr/>
        </p:nvSpPr>
        <p:spPr>
          <a:xfrm>
            <a:off x="7172212"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7" name="Google Shape;10757;p88"/>
          <p:cNvSpPr/>
          <p:nvPr/>
        </p:nvSpPr>
        <p:spPr>
          <a:xfrm>
            <a:off x="7565246"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8" name="Google Shape;10758;p88"/>
          <p:cNvSpPr/>
          <p:nvPr/>
        </p:nvSpPr>
        <p:spPr>
          <a:xfrm>
            <a:off x="7990101"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59" name="Google Shape;10759;p88"/>
          <p:cNvGrpSpPr/>
          <p:nvPr/>
        </p:nvGrpSpPr>
        <p:grpSpPr>
          <a:xfrm>
            <a:off x="6415846" y="3956426"/>
            <a:ext cx="339482" cy="339271"/>
            <a:chOff x="5648900" y="2616600"/>
            <a:chExt cx="482150" cy="481850"/>
          </a:xfrm>
        </p:grpSpPr>
        <p:sp>
          <p:nvSpPr>
            <p:cNvPr id="10760" name="Google Shape;10760;p88"/>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1" name="Google Shape;10761;p88"/>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62" name="Google Shape;10762;p88"/>
          <p:cNvGrpSpPr/>
          <p:nvPr/>
        </p:nvGrpSpPr>
        <p:grpSpPr>
          <a:xfrm>
            <a:off x="4735130" y="3963142"/>
            <a:ext cx="325626" cy="325694"/>
            <a:chOff x="6242825" y="2615925"/>
            <a:chExt cx="483125" cy="483225"/>
          </a:xfrm>
        </p:grpSpPr>
        <p:sp>
          <p:nvSpPr>
            <p:cNvPr id="10763" name="Google Shape;10763;p88"/>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4" name="Google Shape;10764;p88"/>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5" name="Google Shape;10765;p88"/>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6" name="Google Shape;10766;p88"/>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7" name="Google Shape;10767;p88"/>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68" name="Google Shape;10768;p88"/>
          <p:cNvSpPr/>
          <p:nvPr/>
        </p:nvSpPr>
        <p:spPr>
          <a:xfrm>
            <a:off x="5053509"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69" name="Google Shape;10769;p88"/>
          <p:cNvGrpSpPr/>
          <p:nvPr/>
        </p:nvGrpSpPr>
        <p:grpSpPr>
          <a:xfrm>
            <a:off x="5488629" y="2707036"/>
            <a:ext cx="342087" cy="340186"/>
            <a:chOff x="1487200" y="3210375"/>
            <a:chExt cx="485850" cy="483150"/>
          </a:xfrm>
        </p:grpSpPr>
        <p:sp>
          <p:nvSpPr>
            <p:cNvPr id="10770" name="Google Shape;10770;p88"/>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71" name="Google Shape;10771;p88"/>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72" name="Google Shape;10772;p88"/>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73" name="Google Shape;10773;p88"/>
          <p:cNvSpPr/>
          <p:nvPr/>
        </p:nvSpPr>
        <p:spPr>
          <a:xfrm>
            <a:off x="5895994"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74" name="Google Shape;10774;p88"/>
          <p:cNvSpPr/>
          <p:nvPr/>
        </p:nvSpPr>
        <p:spPr>
          <a:xfrm>
            <a:off x="6310174"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75" name="Google Shape;10775;p88"/>
          <p:cNvGrpSpPr/>
          <p:nvPr/>
        </p:nvGrpSpPr>
        <p:grpSpPr>
          <a:xfrm>
            <a:off x="6727988" y="2707027"/>
            <a:ext cx="341136" cy="340204"/>
            <a:chOff x="3269875" y="3210400"/>
            <a:chExt cx="484500" cy="483175"/>
          </a:xfrm>
        </p:grpSpPr>
        <p:sp>
          <p:nvSpPr>
            <p:cNvPr id="10776" name="Google Shape;10776;p88"/>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77" name="Google Shape;10777;p88"/>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78" name="Google Shape;10778;p88"/>
          <p:cNvGrpSpPr/>
          <p:nvPr/>
        </p:nvGrpSpPr>
        <p:grpSpPr>
          <a:xfrm>
            <a:off x="7227082" y="2706666"/>
            <a:ext cx="170216" cy="340925"/>
            <a:chOff x="3985700" y="3210375"/>
            <a:chExt cx="241750" cy="484200"/>
          </a:xfrm>
        </p:grpSpPr>
        <p:sp>
          <p:nvSpPr>
            <p:cNvPr id="10779" name="Google Shape;10779;p88"/>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0" name="Google Shape;10780;p88"/>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81" name="Google Shape;10781;p88"/>
          <p:cNvGrpSpPr/>
          <p:nvPr/>
        </p:nvGrpSpPr>
        <p:grpSpPr>
          <a:xfrm>
            <a:off x="7566351" y="2707678"/>
            <a:ext cx="339007" cy="338901"/>
            <a:chOff x="4460225" y="3211300"/>
            <a:chExt cx="481475" cy="481325"/>
          </a:xfrm>
        </p:grpSpPr>
        <p:sp>
          <p:nvSpPr>
            <p:cNvPr id="10782" name="Google Shape;10782;p88"/>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3" name="Google Shape;10783;p88"/>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84" name="Google Shape;10784;p88"/>
          <p:cNvSpPr/>
          <p:nvPr/>
        </p:nvSpPr>
        <p:spPr>
          <a:xfrm>
            <a:off x="7990101"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85" name="Google Shape;10785;p88"/>
          <p:cNvGrpSpPr/>
          <p:nvPr/>
        </p:nvGrpSpPr>
        <p:grpSpPr>
          <a:xfrm>
            <a:off x="6859688" y="3985756"/>
            <a:ext cx="342034" cy="280654"/>
            <a:chOff x="5647000" y="3252650"/>
            <a:chExt cx="485775" cy="398600"/>
          </a:xfrm>
        </p:grpSpPr>
        <p:sp>
          <p:nvSpPr>
            <p:cNvPr id="10786" name="Google Shape;10786;p88"/>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7" name="Google Shape;10787;p88"/>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8" name="Google Shape;10788;p88"/>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9" name="Google Shape;10789;p88"/>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0" name="Google Shape;10790;p88"/>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91" name="Google Shape;10791;p88"/>
          <p:cNvGrpSpPr/>
          <p:nvPr/>
        </p:nvGrpSpPr>
        <p:grpSpPr>
          <a:xfrm>
            <a:off x="5165128" y="3991768"/>
            <a:ext cx="326536" cy="268454"/>
            <a:chOff x="6242450" y="3252800"/>
            <a:chExt cx="484475" cy="398300"/>
          </a:xfrm>
        </p:grpSpPr>
        <p:sp>
          <p:nvSpPr>
            <p:cNvPr id="10792" name="Google Shape;10792;p88"/>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3" name="Google Shape;10793;p88"/>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4" name="Google Shape;10794;p88"/>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95" name="Google Shape;10795;p88"/>
          <p:cNvGrpSpPr/>
          <p:nvPr/>
        </p:nvGrpSpPr>
        <p:grpSpPr>
          <a:xfrm>
            <a:off x="5077111" y="3126102"/>
            <a:ext cx="298978" cy="340168"/>
            <a:chOff x="922025" y="3804850"/>
            <a:chExt cx="424625" cy="483125"/>
          </a:xfrm>
        </p:grpSpPr>
        <p:sp>
          <p:nvSpPr>
            <p:cNvPr id="10796" name="Google Shape;10796;p88"/>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7" name="Google Shape;10797;p88"/>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98" name="Google Shape;10798;p88"/>
          <p:cNvSpPr/>
          <p:nvPr/>
        </p:nvSpPr>
        <p:spPr>
          <a:xfrm>
            <a:off x="5485351"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99" name="Google Shape;10799;p88"/>
          <p:cNvGrpSpPr/>
          <p:nvPr/>
        </p:nvGrpSpPr>
        <p:grpSpPr>
          <a:xfrm>
            <a:off x="5909841" y="3126102"/>
            <a:ext cx="312955" cy="340168"/>
            <a:chOff x="2100300" y="3804850"/>
            <a:chExt cx="444475" cy="483125"/>
          </a:xfrm>
        </p:grpSpPr>
        <p:sp>
          <p:nvSpPr>
            <p:cNvPr id="10800" name="Google Shape;10800;p88"/>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1" name="Google Shape;10801;p88"/>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02" name="Google Shape;10802;p88"/>
          <p:cNvGrpSpPr/>
          <p:nvPr/>
        </p:nvGrpSpPr>
        <p:grpSpPr>
          <a:xfrm>
            <a:off x="6333463" y="3126102"/>
            <a:ext cx="294261" cy="340168"/>
            <a:chOff x="2708700" y="3804850"/>
            <a:chExt cx="417925" cy="483125"/>
          </a:xfrm>
        </p:grpSpPr>
        <p:sp>
          <p:nvSpPr>
            <p:cNvPr id="10803" name="Google Shape;10803;p88"/>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4" name="Google Shape;10804;p88"/>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5" name="Google Shape;10805;p88"/>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6" name="Google Shape;10806;p88"/>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07" name="Google Shape;10807;p88"/>
          <p:cNvSpPr/>
          <p:nvPr/>
        </p:nvSpPr>
        <p:spPr>
          <a:xfrm>
            <a:off x="6728094"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8" name="Google Shape;10808;p88"/>
          <p:cNvSpPr/>
          <p:nvPr/>
        </p:nvSpPr>
        <p:spPr>
          <a:xfrm>
            <a:off x="7154806"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09" name="Google Shape;10809;p88"/>
          <p:cNvGrpSpPr/>
          <p:nvPr/>
        </p:nvGrpSpPr>
        <p:grpSpPr>
          <a:xfrm>
            <a:off x="7570338" y="3127378"/>
            <a:ext cx="331033" cy="337616"/>
            <a:chOff x="4467450" y="3808475"/>
            <a:chExt cx="470150" cy="479500"/>
          </a:xfrm>
        </p:grpSpPr>
        <p:sp>
          <p:nvSpPr>
            <p:cNvPr id="10810" name="Google Shape;10810;p88"/>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1" name="Google Shape;10811;p88"/>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2" name="Google Shape;10812;p88"/>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3" name="Google Shape;10813;p88"/>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14" name="Google Shape;10814;p88"/>
          <p:cNvGrpSpPr/>
          <p:nvPr/>
        </p:nvGrpSpPr>
        <p:grpSpPr>
          <a:xfrm>
            <a:off x="7990685" y="3126102"/>
            <a:ext cx="340186" cy="340168"/>
            <a:chOff x="5053900" y="3804850"/>
            <a:chExt cx="483150" cy="483125"/>
          </a:xfrm>
        </p:grpSpPr>
        <p:sp>
          <p:nvSpPr>
            <p:cNvPr id="10815" name="Google Shape;10815;p88"/>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6" name="Google Shape;10816;p88"/>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7" name="Google Shape;10817;p88"/>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8" name="Google Shape;10818;p88"/>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19" name="Google Shape;10819;p88"/>
          <p:cNvGrpSpPr/>
          <p:nvPr/>
        </p:nvGrpSpPr>
        <p:grpSpPr>
          <a:xfrm>
            <a:off x="7306081" y="3956021"/>
            <a:ext cx="340168" cy="340168"/>
            <a:chOff x="5648375" y="3804850"/>
            <a:chExt cx="483125" cy="483125"/>
          </a:xfrm>
        </p:grpSpPr>
        <p:sp>
          <p:nvSpPr>
            <p:cNvPr id="10820" name="Google Shape;10820;p88"/>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1" name="Google Shape;10821;p88"/>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2" name="Google Shape;10822;p88"/>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3" name="Google Shape;10823;p88"/>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24" name="Google Shape;10824;p88"/>
          <p:cNvGrpSpPr/>
          <p:nvPr/>
        </p:nvGrpSpPr>
        <p:grpSpPr>
          <a:xfrm>
            <a:off x="5596036" y="3968278"/>
            <a:ext cx="280923" cy="315449"/>
            <a:chOff x="6276025" y="3812400"/>
            <a:chExt cx="416800" cy="468025"/>
          </a:xfrm>
        </p:grpSpPr>
        <p:sp>
          <p:nvSpPr>
            <p:cNvPr id="10825" name="Google Shape;10825;p88"/>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6" name="Google Shape;10826;p88"/>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7" name="Google Shape;10827;p88"/>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8" name="Google Shape;10828;p88"/>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29" name="Google Shape;10829;p88"/>
          <p:cNvGrpSpPr/>
          <p:nvPr/>
        </p:nvGrpSpPr>
        <p:grpSpPr>
          <a:xfrm>
            <a:off x="5055293" y="3545089"/>
            <a:ext cx="342615" cy="340186"/>
            <a:chOff x="890400" y="4399350"/>
            <a:chExt cx="486600" cy="483150"/>
          </a:xfrm>
        </p:grpSpPr>
        <p:sp>
          <p:nvSpPr>
            <p:cNvPr id="10830" name="Google Shape;10830;p88"/>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1" name="Google Shape;10831;p88"/>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2" name="Google Shape;10832;p88"/>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33" name="Google Shape;10833;p88"/>
          <p:cNvGrpSpPr/>
          <p:nvPr/>
        </p:nvGrpSpPr>
        <p:grpSpPr>
          <a:xfrm>
            <a:off x="5489588" y="3560368"/>
            <a:ext cx="340168" cy="309628"/>
            <a:chOff x="1487200" y="4421025"/>
            <a:chExt cx="483125" cy="439750"/>
          </a:xfrm>
        </p:grpSpPr>
        <p:sp>
          <p:nvSpPr>
            <p:cNvPr id="10834" name="Google Shape;10834;p88"/>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5" name="Google Shape;10835;p88"/>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6" name="Google Shape;10836;p88"/>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7" name="Google Shape;10837;p88"/>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38" name="Google Shape;10838;p88"/>
          <p:cNvGrpSpPr/>
          <p:nvPr/>
        </p:nvGrpSpPr>
        <p:grpSpPr>
          <a:xfrm>
            <a:off x="5893867" y="3545107"/>
            <a:ext cx="344903" cy="340151"/>
            <a:chOff x="2079300" y="4399325"/>
            <a:chExt cx="489850" cy="483100"/>
          </a:xfrm>
        </p:grpSpPr>
        <p:sp>
          <p:nvSpPr>
            <p:cNvPr id="10839" name="Google Shape;10839;p88"/>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0" name="Google Shape;10840;p88"/>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41" name="Google Shape;10841;p88"/>
          <p:cNvSpPr/>
          <p:nvPr/>
        </p:nvSpPr>
        <p:spPr>
          <a:xfrm>
            <a:off x="6330757"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42" name="Google Shape;10842;p88"/>
          <p:cNvGrpSpPr/>
          <p:nvPr/>
        </p:nvGrpSpPr>
        <p:grpSpPr>
          <a:xfrm>
            <a:off x="6760439" y="3545107"/>
            <a:ext cx="276236" cy="340151"/>
            <a:chOff x="3316000" y="4399325"/>
            <a:chExt cx="392325" cy="483100"/>
          </a:xfrm>
        </p:grpSpPr>
        <p:sp>
          <p:nvSpPr>
            <p:cNvPr id="10843" name="Google Shape;10843;p88"/>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4" name="Google Shape;10844;p88"/>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45" name="Google Shape;10845;p88"/>
          <p:cNvGrpSpPr/>
          <p:nvPr/>
        </p:nvGrpSpPr>
        <p:grpSpPr>
          <a:xfrm>
            <a:off x="7185179" y="3545089"/>
            <a:ext cx="254022" cy="340186"/>
            <a:chOff x="3926225" y="4399275"/>
            <a:chExt cx="360775" cy="483150"/>
          </a:xfrm>
        </p:grpSpPr>
        <p:sp>
          <p:nvSpPr>
            <p:cNvPr id="10846" name="Google Shape;10846;p88"/>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7" name="Google Shape;10847;p88"/>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48" name="Google Shape;10848;p88"/>
          <p:cNvSpPr/>
          <p:nvPr/>
        </p:nvSpPr>
        <p:spPr>
          <a:xfrm>
            <a:off x="7645633"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49" name="Google Shape;10849;p88"/>
          <p:cNvGrpSpPr/>
          <p:nvPr/>
        </p:nvGrpSpPr>
        <p:grpSpPr>
          <a:xfrm>
            <a:off x="7990738" y="3545151"/>
            <a:ext cx="340080" cy="340063"/>
            <a:chOff x="5053975" y="4399375"/>
            <a:chExt cx="483000" cy="482975"/>
          </a:xfrm>
        </p:grpSpPr>
        <p:sp>
          <p:nvSpPr>
            <p:cNvPr id="10850" name="Google Shape;10850;p88"/>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1" name="Google Shape;10851;p88"/>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2" name="Google Shape;10852;p88"/>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53" name="Google Shape;10853;p88"/>
          <p:cNvGrpSpPr/>
          <p:nvPr/>
        </p:nvGrpSpPr>
        <p:grpSpPr>
          <a:xfrm>
            <a:off x="7750609" y="3956042"/>
            <a:ext cx="340168" cy="340168"/>
            <a:chOff x="5648375" y="4399300"/>
            <a:chExt cx="483125" cy="483125"/>
          </a:xfrm>
        </p:grpSpPr>
        <p:sp>
          <p:nvSpPr>
            <p:cNvPr id="10854" name="Google Shape;10854;p88"/>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5" name="Google Shape;10855;p88"/>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56" name="Google Shape;10856;p88"/>
          <p:cNvGrpSpPr/>
          <p:nvPr/>
        </p:nvGrpSpPr>
        <p:grpSpPr>
          <a:xfrm>
            <a:off x="5981331" y="3974637"/>
            <a:ext cx="330007" cy="302744"/>
            <a:chOff x="6239575" y="4416275"/>
            <a:chExt cx="489625" cy="449175"/>
          </a:xfrm>
        </p:grpSpPr>
        <p:sp>
          <p:nvSpPr>
            <p:cNvPr id="10857" name="Google Shape;10857;p88"/>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8" name="Google Shape;10858;p88"/>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9" name="Google Shape;10859;p88"/>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60" name="Google Shape;10860;p88"/>
          <p:cNvGrpSpPr/>
          <p:nvPr/>
        </p:nvGrpSpPr>
        <p:grpSpPr>
          <a:xfrm>
            <a:off x="3084610" y="3971815"/>
            <a:ext cx="308234" cy="308234"/>
            <a:chOff x="892750" y="4993750"/>
            <a:chExt cx="483125" cy="483125"/>
          </a:xfrm>
        </p:grpSpPr>
        <p:sp>
          <p:nvSpPr>
            <p:cNvPr id="10861" name="Google Shape;10861;p88"/>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2" name="Google Shape;10862;p88"/>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3" name="Google Shape;10863;p88"/>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64" name="Google Shape;10864;p88"/>
          <p:cNvGrpSpPr/>
          <p:nvPr/>
        </p:nvGrpSpPr>
        <p:grpSpPr>
          <a:xfrm>
            <a:off x="3497219" y="3971815"/>
            <a:ext cx="308234" cy="308234"/>
            <a:chOff x="1487200" y="4993750"/>
            <a:chExt cx="483125" cy="483125"/>
          </a:xfrm>
        </p:grpSpPr>
        <p:sp>
          <p:nvSpPr>
            <p:cNvPr id="10865" name="Google Shape;10865;p88"/>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6" name="Google Shape;10866;p88"/>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67" name="Google Shape;10867;p88"/>
          <p:cNvGrpSpPr/>
          <p:nvPr/>
        </p:nvGrpSpPr>
        <p:grpSpPr>
          <a:xfrm>
            <a:off x="3909829" y="3971815"/>
            <a:ext cx="308234" cy="308234"/>
            <a:chOff x="2081650" y="4993750"/>
            <a:chExt cx="483125" cy="483125"/>
          </a:xfrm>
        </p:grpSpPr>
        <p:sp>
          <p:nvSpPr>
            <p:cNvPr id="10868" name="Google Shape;10868;p88"/>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9" name="Google Shape;10869;p88"/>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70" name="Google Shape;10870;p88"/>
          <p:cNvGrpSpPr/>
          <p:nvPr/>
        </p:nvGrpSpPr>
        <p:grpSpPr>
          <a:xfrm>
            <a:off x="1491328" y="3979188"/>
            <a:ext cx="293982" cy="293982"/>
            <a:chOff x="2676100" y="4993750"/>
            <a:chExt cx="483125" cy="483125"/>
          </a:xfrm>
        </p:grpSpPr>
        <p:sp>
          <p:nvSpPr>
            <p:cNvPr id="10871" name="Google Shape;10871;p88"/>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2" name="Google Shape;10872;p88"/>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3" name="Google Shape;10873;p88"/>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74" name="Google Shape;10874;p88"/>
          <p:cNvGrpSpPr/>
          <p:nvPr/>
        </p:nvGrpSpPr>
        <p:grpSpPr>
          <a:xfrm>
            <a:off x="4322435" y="3971815"/>
            <a:ext cx="308234" cy="308234"/>
            <a:chOff x="3270550" y="4993750"/>
            <a:chExt cx="483125" cy="483125"/>
          </a:xfrm>
        </p:grpSpPr>
        <p:sp>
          <p:nvSpPr>
            <p:cNvPr id="10875" name="Google Shape;10875;p88"/>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6" name="Google Shape;10876;p88"/>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7" name="Google Shape;10877;p88"/>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78" name="Google Shape;10878;p88"/>
          <p:cNvSpPr/>
          <p:nvPr/>
        </p:nvSpPr>
        <p:spPr>
          <a:xfrm>
            <a:off x="1889555" y="3978931"/>
            <a:ext cx="293997" cy="294073"/>
          </a:xfrm>
          <a:custGeom>
            <a:rect b="b" l="l" r="r" t="t"/>
            <a:pathLst>
              <a:path extrusionOk="0" h="19331" w="19326">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79" name="Google Shape;10879;p88"/>
          <p:cNvGrpSpPr/>
          <p:nvPr/>
        </p:nvGrpSpPr>
        <p:grpSpPr>
          <a:xfrm>
            <a:off x="2288093" y="3979142"/>
            <a:ext cx="293997" cy="294073"/>
            <a:chOff x="4459450" y="4993700"/>
            <a:chExt cx="483150" cy="483275"/>
          </a:xfrm>
        </p:grpSpPr>
        <p:sp>
          <p:nvSpPr>
            <p:cNvPr id="10880" name="Google Shape;10880;p88"/>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1" name="Google Shape;10881;p88"/>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82" name="Google Shape;10882;p88"/>
          <p:cNvGrpSpPr/>
          <p:nvPr/>
        </p:nvGrpSpPr>
        <p:grpSpPr>
          <a:xfrm>
            <a:off x="2686471" y="3979142"/>
            <a:ext cx="293997" cy="294073"/>
            <a:chOff x="5053900" y="4993700"/>
            <a:chExt cx="483150" cy="483275"/>
          </a:xfrm>
        </p:grpSpPr>
        <p:sp>
          <p:nvSpPr>
            <p:cNvPr id="10883" name="Google Shape;10883;p88"/>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4" name="Google Shape;10884;p88"/>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85" name="Google Shape;10885;p88"/>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889" name="Shape 10889"/>
        <p:cNvGrpSpPr/>
        <p:nvPr/>
      </p:nvGrpSpPr>
      <p:grpSpPr>
        <a:xfrm>
          <a:off x="0" y="0"/>
          <a:ext cx="0" cy="0"/>
          <a:chOff x="0" y="0"/>
          <a:chExt cx="0" cy="0"/>
        </a:xfrm>
      </p:grpSpPr>
      <p:sp>
        <p:nvSpPr>
          <p:cNvPr id="10890" name="Google Shape;10890;p89"/>
          <p:cNvSpPr/>
          <p:nvPr/>
        </p:nvSpPr>
        <p:spPr>
          <a:xfrm>
            <a:off x="844100" y="1308173"/>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9"/>
          <p:cNvSpPr/>
          <p:nvPr/>
        </p:nvSpPr>
        <p:spPr>
          <a:xfrm>
            <a:off x="844104" y="1772778"/>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9"/>
          <p:cNvSpPr/>
          <p:nvPr/>
        </p:nvSpPr>
        <p:spPr>
          <a:xfrm>
            <a:off x="852434" y="2202562"/>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93" name="Google Shape;10893;p89"/>
          <p:cNvGrpSpPr/>
          <p:nvPr/>
        </p:nvGrpSpPr>
        <p:grpSpPr>
          <a:xfrm>
            <a:off x="2987728" y="1336070"/>
            <a:ext cx="371882" cy="373766"/>
            <a:chOff x="-41270450" y="1973375"/>
            <a:chExt cx="315850" cy="317450"/>
          </a:xfrm>
        </p:grpSpPr>
        <p:sp>
          <p:nvSpPr>
            <p:cNvPr id="10894" name="Google Shape;10894;p89"/>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89"/>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89"/>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9"/>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8" name="Google Shape;10898;p89"/>
          <p:cNvGrpSpPr/>
          <p:nvPr/>
        </p:nvGrpSpPr>
        <p:grpSpPr>
          <a:xfrm>
            <a:off x="3005407" y="1783026"/>
            <a:ext cx="395871" cy="372088"/>
            <a:chOff x="-41291625" y="2339025"/>
            <a:chExt cx="336225" cy="316025"/>
          </a:xfrm>
        </p:grpSpPr>
        <p:sp>
          <p:nvSpPr>
            <p:cNvPr id="10899" name="Google Shape;10899;p89"/>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89"/>
            <p:cNvSpPr/>
            <p:nvPr/>
          </p:nvSpPr>
          <p:spPr>
            <a:xfrm>
              <a:off x="-41234225" y="26208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01" name="Google Shape;10901;p89"/>
          <p:cNvSpPr/>
          <p:nvPr/>
        </p:nvSpPr>
        <p:spPr>
          <a:xfrm>
            <a:off x="2982027" y="1970041"/>
            <a:ext cx="0" cy="29"/>
          </a:xfrm>
          <a:custGeom>
            <a:rect b="b" l="l" r="r" t="t"/>
            <a:pathLst>
              <a:path extrusionOk="0" h="1" w="0">
                <a:moveTo>
                  <a:pt x="0"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9"/>
          <p:cNvSpPr/>
          <p:nvPr/>
        </p:nvSpPr>
        <p:spPr>
          <a:xfrm>
            <a:off x="3016426" y="2215314"/>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89"/>
          <p:cNvSpPr/>
          <p:nvPr/>
        </p:nvSpPr>
        <p:spPr>
          <a:xfrm>
            <a:off x="1807487" y="2652012"/>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89"/>
          <p:cNvSpPr/>
          <p:nvPr/>
        </p:nvSpPr>
        <p:spPr>
          <a:xfrm>
            <a:off x="1759274" y="3082043"/>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9"/>
          <p:cNvSpPr/>
          <p:nvPr/>
        </p:nvSpPr>
        <p:spPr>
          <a:xfrm>
            <a:off x="1735189" y="3576077"/>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89"/>
          <p:cNvSpPr/>
          <p:nvPr/>
        </p:nvSpPr>
        <p:spPr>
          <a:xfrm>
            <a:off x="3953247" y="2652248"/>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07" name="Google Shape;10907;p89"/>
          <p:cNvGrpSpPr/>
          <p:nvPr/>
        </p:nvGrpSpPr>
        <p:grpSpPr>
          <a:xfrm>
            <a:off x="1229534" y="1308077"/>
            <a:ext cx="396931" cy="373147"/>
            <a:chOff x="-42804750" y="1949600"/>
            <a:chExt cx="337125" cy="316925"/>
          </a:xfrm>
        </p:grpSpPr>
        <p:sp>
          <p:nvSpPr>
            <p:cNvPr id="10908" name="Google Shape;10908;p89"/>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9"/>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89"/>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1" name="Google Shape;10911;p89"/>
          <p:cNvGrpSpPr/>
          <p:nvPr/>
        </p:nvGrpSpPr>
        <p:grpSpPr>
          <a:xfrm>
            <a:off x="1292211" y="1760773"/>
            <a:ext cx="335706" cy="364258"/>
            <a:chOff x="-42778750" y="2320125"/>
            <a:chExt cx="285125" cy="309375"/>
          </a:xfrm>
        </p:grpSpPr>
        <p:sp>
          <p:nvSpPr>
            <p:cNvPr id="10912" name="Google Shape;10912;p89"/>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9"/>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4" name="Google Shape;10914;p89"/>
          <p:cNvGrpSpPr/>
          <p:nvPr/>
        </p:nvGrpSpPr>
        <p:grpSpPr>
          <a:xfrm>
            <a:off x="1269879" y="2207778"/>
            <a:ext cx="375591" cy="374678"/>
            <a:chOff x="-42796875" y="2680675"/>
            <a:chExt cx="319000" cy="318225"/>
          </a:xfrm>
        </p:grpSpPr>
        <p:sp>
          <p:nvSpPr>
            <p:cNvPr id="10915" name="Google Shape;10915;p89"/>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9"/>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89"/>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89"/>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89"/>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20" name="Google Shape;10920;p89"/>
          <p:cNvSpPr/>
          <p:nvPr/>
        </p:nvSpPr>
        <p:spPr>
          <a:xfrm>
            <a:off x="3439644" y="1333692"/>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89"/>
          <p:cNvSpPr/>
          <p:nvPr/>
        </p:nvSpPr>
        <p:spPr>
          <a:xfrm>
            <a:off x="3459773" y="1815159"/>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9"/>
          <p:cNvSpPr/>
          <p:nvPr/>
        </p:nvSpPr>
        <p:spPr>
          <a:xfrm>
            <a:off x="3469303" y="2215314"/>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89"/>
          <p:cNvSpPr/>
          <p:nvPr/>
        </p:nvSpPr>
        <p:spPr>
          <a:xfrm>
            <a:off x="2230466" y="2652012"/>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89"/>
          <p:cNvSpPr/>
          <p:nvPr/>
        </p:nvSpPr>
        <p:spPr>
          <a:xfrm>
            <a:off x="2117481" y="3435574"/>
            <a:ext cx="29" cy="29"/>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25" name="Google Shape;10925;p89"/>
          <p:cNvGrpSpPr/>
          <p:nvPr/>
        </p:nvGrpSpPr>
        <p:grpSpPr>
          <a:xfrm>
            <a:off x="2168150" y="3086053"/>
            <a:ext cx="390426" cy="369586"/>
            <a:chOff x="-39055650" y="2315975"/>
            <a:chExt cx="331600" cy="313900"/>
          </a:xfrm>
        </p:grpSpPr>
        <p:sp>
          <p:nvSpPr>
            <p:cNvPr id="10926" name="Google Shape;10926;p89"/>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9"/>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28" name="Google Shape;10928;p89"/>
          <p:cNvSpPr/>
          <p:nvPr/>
        </p:nvSpPr>
        <p:spPr>
          <a:xfrm>
            <a:off x="2174857" y="3604055"/>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89"/>
          <p:cNvSpPr/>
          <p:nvPr/>
        </p:nvSpPr>
        <p:spPr>
          <a:xfrm>
            <a:off x="3995440" y="3071387"/>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0" name="Google Shape;10930;p89"/>
          <p:cNvGrpSpPr/>
          <p:nvPr/>
        </p:nvGrpSpPr>
        <p:grpSpPr>
          <a:xfrm>
            <a:off x="1659816" y="1308254"/>
            <a:ext cx="380241" cy="371793"/>
            <a:chOff x="-42430625" y="1949750"/>
            <a:chExt cx="322950" cy="315775"/>
          </a:xfrm>
        </p:grpSpPr>
        <p:sp>
          <p:nvSpPr>
            <p:cNvPr id="10931" name="Google Shape;10931;p89"/>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9"/>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89"/>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9"/>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35" name="Google Shape;10935;p89"/>
          <p:cNvSpPr/>
          <p:nvPr/>
        </p:nvSpPr>
        <p:spPr>
          <a:xfrm>
            <a:off x="1719036" y="1755820"/>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9"/>
          <p:cNvSpPr/>
          <p:nvPr/>
        </p:nvSpPr>
        <p:spPr>
          <a:xfrm>
            <a:off x="1696509" y="2188264"/>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89"/>
          <p:cNvSpPr/>
          <p:nvPr/>
        </p:nvSpPr>
        <p:spPr>
          <a:xfrm>
            <a:off x="3917021" y="1342493"/>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89"/>
          <p:cNvSpPr/>
          <p:nvPr/>
        </p:nvSpPr>
        <p:spPr>
          <a:xfrm>
            <a:off x="3936416" y="1781781"/>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89"/>
          <p:cNvSpPr/>
          <p:nvPr/>
        </p:nvSpPr>
        <p:spPr>
          <a:xfrm>
            <a:off x="3906859" y="2214107"/>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89"/>
          <p:cNvSpPr/>
          <p:nvPr/>
        </p:nvSpPr>
        <p:spPr>
          <a:xfrm>
            <a:off x="2616350" y="2648981"/>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41" name="Google Shape;10941;p89"/>
          <p:cNvGrpSpPr/>
          <p:nvPr/>
        </p:nvGrpSpPr>
        <p:grpSpPr>
          <a:xfrm>
            <a:off x="2623344" y="3084199"/>
            <a:ext cx="372824" cy="372058"/>
            <a:chOff x="-38686275" y="2314400"/>
            <a:chExt cx="316650" cy="316000"/>
          </a:xfrm>
        </p:grpSpPr>
        <p:sp>
          <p:nvSpPr>
            <p:cNvPr id="10942" name="Google Shape;10942;p89"/>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9"/>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4" name="Google Shape;10944;p89"/>
          <p:cNvGrpSpPr/>
          <p:nvPr/>
        </p:nvGrpSpPr>
        <p:grpSpPr>
          <a:xfrm>
            <a:off x="2621946" y="3576239"/>
            <a:ext cx="375620" cy="373736"/>
            <a:chOff x="-38686275" y="2682250"/>
            <a:chExt cx="319025" cy="317425"/>
          </a:xfrm>
        </p:grpSpPr>
        <p:sp>
          <p:nvSpPr>
            <p:cNvPr id="10945" name="Google Shape;10945;p89"/>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89"/>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7" name="Google Shape;10947;p89"/>
          <p:cNvGrpSpPr/>
          <p:nvPr/>
        </p:nvGrpSpPr>
        <p:grpSpPr>
          <a:xfrm>
            <a:off x="3940328" y="3574782"/>
            <a:ext cx="391368" cy="376650"/>
            <a:chOff x="-37534750" y="2668075"/>
            <a:chExt cx="332400" cy="319900"/>
          </a:xfrm>
        </p:grpSpPr>
        <p:sp>
          <p:nvSpPr>
            <p:cNvPr id="10948" name="Google Shape;10948;p89"/>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89"/>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50" name="Google Shape;10950;p89"/>
          <p:cNvSpPr/>
          <p:nvPr/>
        </p:nvSpPr>
        <p:spPr>
          <a:xfrm>
            <a:off x="2106751" y="1307496"/>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51" name="Google Shape;10951;p89"/>
          <p:cNvGrpSpPr/>
          <p:nvPr/>
        </p:nvGrpSpPr>
        <p:grpSpPr>
          <a:xfrm>
            <a:off x="2131694" y="1755917"/>
            <a:ext cx="375591" cy="374060"/>
            <a:chOff x="-42062025" y="2316000"/>
            <a:chExt cx="319000" cy="317700"/>
          </a:xfrm>
        </p:grpSpPr>
        <p:sp>
          <p:nvSpPr>
            <p:cNvPr id="10952" name="Google Shape;10952;p89"/>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9"/>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54" name="Google Shape;10954;p89"/>
          <p:cNvSpPr/>
          <p:nvPr/>
        </p:nvSpPr>
        <p:spPr>
          <a:xfrm>
            <a:off x="2135027" y="2187352"/>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55" name="Google Shape;10955;p89"/>
          <p:cNvGrpSpPr/>
          <p:nvPr/>
        </p:nvGrpSpPr>
        <p:grpSpPr>
          <a:xfrm>
            <a:off x="876569" y="2667020"/>
            <a:ext cx="330143" cy="368173"/>
            <a:chOff x="-40150450" y="1977325"/>
            <a:chExt cx="280400" cy="312700"/>
          </a:xfrm>
        </p:grpSpPr>
        <p:sp>
          <p:nvSpPr>
            <p:cNvPr id="10956" name="Google Shape;10956;p89"/>
            <p:cNvSpPr/>
            <p:nvPr/>
          </p:nvSpPr>
          <p:spPr>
            <a:xfrm>
              <a:off x="-40052800" y="204112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89"/>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89"/>
            <p:cNvSpPr/>
            <p:nvPr/>
          </p:nvSpPr>
          <p:spPr>
            <a:xfrm>
              <a:off x="-39925200" y="210807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9"/>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0" name="Google Shape;10960;p89"/>
          <p:cNvGrpSpPr/>
          <p:nvPr/>
        </p:nvGrpSpPr>
        <p:grpSpPr>
          <a:xfrm>
            <a:off x="870534" y="3126239"/>
            <a:ext cx="342211" cy="372824"/>
            <a:chOff x="-40160700" y="2339625"/>
            <a:chExt cx="290650" cy="316650"/>
          </a:xfrm>
        </p:grpSpPr>
        <p:sp>
          <p:nvSpPr>
            <p:cNvPr id="10961" name="Google Shape;10961;p89"/>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89"/>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89"/>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89"/>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5" name="Google Shape;10965;p89"/>
          <p:cNvGrpSpPr/>
          <p:nvPr/>
        </p:nvGrpSpPr>
        <p:grpSpPr>
          <a:xfrm>
            <a:off x="852359" y="3576695"/>
            <a:ext cx="375591" cy="372824"/>
            <a:chOff x="-40171725" y="2705875"/>
            <a:chExt cx="319000" cy="316650"/>
          </a:xfrm>
        </p:grpSpPr>
        <p:sp>
          <p:nvSpPr>
            <p:cNvPr id="10966" name="Google Shape;10966;p89"/>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89"/>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8" name="Google Shape;10968;p89"/>
          <p:cNvGrpSpPr/>
          <p:nvPr/>
        </p:nvGrpSpPr>
        <p:grpSpPr>
          <a:xfrm>
            <a:off x="3109957" y="2651151"/>
            <a:ext cx="272686" cy="373766"/>
            <a:chOff x="-38275925" y="1946600"/>
            <a:chExt cx="231600" cy="317450"/>
          </a:xfrm>
        </p:grpSpPr>
        <p:sp>
          <p:nvSpPr>
            <p:cNvPr id="10969" name="Google Shape;10969;p89"/>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9"/>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71" name="Google Shape;10971;p89"/>
          <p:cNvSpPr/>
          <p:nvPr/>
        </p:nvSpPr>
        <p:spPr>
          <a:xfrm>
            <a:off x="3057873" y="3082867"/>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89"/>
          <p:cNvSpPr/>
          <p:nvPr/>
        </p:nvSpPr>
        <p:spPr>
          <a:xfrm>
            <a:off x="3137950" y="3575768"/>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73" name="Google Shape;10973;p89"/>
          <p:cNvGrpSpPr/>
          <p:nvPr/>
        </p:nvGrpSpPr>
        <p:grpSpPr>
          <a:xfrm>
            <a:off x="2173841" y="4048593"/>
            <a:ext cx="382096" cy="371911"/>
            <a:chOff x="-37190575" y="1951325"/>
            <a:chExt cx="324525" cy="315875"/>
          </a:xfrm>
        </p:grpSpPr>
        <p:sp>
          <p:nvSpPr>
            <p:cNvPr id="10974" name="Google Shape;10974;p89"/>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9"/>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89"/>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89"/>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9"/>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79" name="Google Shape;10979;p89"/>
          <p:cNvSpPr/>
          <p:nvPr/>
        </p:nvSpPr>
        <p:spPr>
          <a:xfrm>
            <a:off x="2541596" y="1305641"/>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80" name="Google Shape;10980;p89"/>
          <p:cNvGrpSpPr/>
          <p:nvPr/>
        </p:nvGrpSpPr>
        <p:grpSpPr>
          <a:xfrm>
            <a:off x="2574144" y="1834744"/>
            <a:ext cx="373736" cy="293055"/>
            <a:chOff x="-41694200" y="2382950"/>
            <a:chExt cx="317425" cy="248900"/>
          </a:xfrm>
        </p:grpSpPr>
        <p:sp>
          <p:nvSpPr>
            <p:cNvPr id="10981" name="Google Shape;10981;p89"/>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89"/>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3" name="Google Shape;10983;p89"/>
          <p:cNvGrpSpPr/>
          <p:nvPr/>
        </p:nvGrpSpPr>
        <p:grpSpPr>
          <a:xfrm>
            <a:off x="2570967" y="2188052"/>
            <a:ext cx="375591" cy="373766"/>
            <a:chOff x="-41695775" y="2683025"/>
            <a:chExt cx="319000" cy="317450"/>
          </a:xfrm>
        </p:grpSpPr>
        <p:sp>
          <p:nvSpPr>
            <p:cNvPr id="10984" name="Google Shape;10984;p89"/>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89"/>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89"/>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7" name="Google Shape;10987;p89"/>
          <p:cNvGrpSpPr/>
          <p:nvPr/>
        </p:nvGrpSpPr>
        <p:grpSpPr>
          <a:xfrm>
            <a:off x="1313266" y="2680822"/>
            <a:ext cx="342211" cy="375620"/>
            <a:chOff x="-39792875" y="1971800"/>
            <a:chExt cx="290650" cy="319025"/>
          </a:xfrm>
        </p:grpSpPr>
        <p:sp>
          <p:nvSpPr>
            <p:cNvPr id="10988" name="Google Shape;10988;p89"/>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89"/>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0" name="Google Shape;10990;p89"/>
          <p:cNvGrpSpPr/>
          <p:nvPr/>
        </p:nvGrpSpPr>
        <p:grpSpPr>
          <a:xfrm>
            <a:off x="1323705" y="3129047"/>
            <a:ext cx="324609" cy="374825"/>
            <a:chOff x="-39783425" y="2337925"/>
            <a:chExt cx="275700" cy="318350"/>
          </a:xfrm>
        </p:grpSpPr>
        <p:sp>
          <p:nvSpPr>
            <p:cNvPr id="10991" name="Google Shape;10991;p89"/>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9"/>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93" name="Google Shape;10993;p89"/>
          <p:cNvSpPr/>
          <p:nvPr/>
        </p:nvSpPr>
        <p:spPr>
          <a:xfrm>
            <a:off x="1296433" y="3576475"/>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94" name="Google Shape;10994;p89"/>
          <p:cNvGrpSpPr/>
          <p:nvPr/>
        </p:nvGrpSpPr>
        <p:grpSpPr>
          <a:xfrm>
            <a:off x="3490328" y="2653006"/>
            <a:ext cx="383950" cy="372618"/>
            <a:chOff x="-37956150" y="1948175"/>
            <a:chExt cx="326100" cy="316475"/>
          </a:xfrm>
        </p:grpSpPr>
        <p:sp>
          <p:nvSpPr>
            <p:cNvPr id="10995" name="Google Shape;10995;p89"/>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9"/>
            <p:cNvSpPr/>
            <p:nvPr/>
          </p:nvSpPr>
          <p:spPr>
            <a:xfrm>
              <a:off x="-37729300" y="20545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9"/>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8" name="Google Shape;10998;p89"/>
          <p:cNvGrpSpPr/>
          <p:nvPr/>
        </p:nvGrpSpPr>
        <p:grpSpPr>
          <a:xfrm>
            <a:off x="3497847" y="3160259"/>
            <a:ext cx="375620" cy="243015"/>
            <a:chOff x="-37953000" y="2379000"/>
            <a:chExt cx="319025" cy="206400"/>
          </a:xfrm>
        </p:grpSpPr>
        <p:sp>
          <p:nvSpPr>
            <p:cNvPr id="10999" name="Google Shape;10999;p89"/>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9"/>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9"/>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9"/>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89"/>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04" name="Google Shape;11004;p89"/>
          <p:cNvSpPr/>
          <p:nvPr/>
        </p:nvSpPr>
        <p:spPr>
          <a:xfrm>
            <a:off x="3490950" y="3575768"/>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9"/>
          <p:cNvSpPr/>
          <p:nvPr/>
        </p:nvSpPr>
        <p:spPr>
          <a:xfrm>
            <a:off x="2669201" y="4047649"/>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9"/>
          <p:cNvSpPr txBox="1"/>
          <p:nvPr>
            <p:ph idx="4294967295" type="title"/>
          </p:nvPr>
        </p:nvSpPr>
        <p:spPr>
          <a:xfrm>
            <a:off x="849675" y="722092"/>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007" name="Google Shape;11007;p89"/>
          <p:cNvSpPr txBox="1"/>
          <p:nvPr>
            <p:ph idx="4294967295" type="title"/>
          </p:nvPr>
        </p:nvSpPr>
        <p:spPr>
          <a:xfrm>
            <a:off x="4858400" y="722092"/>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1008" name="Google Shape;11008;p89"/>
          <p:cNvSpPr/>
          <p:nvPr/>
        </p:nvSpPr>
        <p:spPr>
          <a:xfrm>
            <a:off x="4866545" y="1355406"/>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09" name="Google Shape;11009;p89"/>
          <p:cNvGrpSpPr/>
          <p:nvPr/>
        </p:nvGrpSpPr>
        <p:grpSpPr>
          <a:xfrm>
            <a:off x="4865594" y="1782519"/>
            <a:ext cx="354107" cy="355063"/>
            <a:chOff x="-28467625" y="2331750"/>
            <a:chExt cx="296150" cy="296950"/>
          </a:xfrm>
        </p:grpSpPr>
        <p:sp>
          <p:nvSpPr>
            <p:cNvPr id="11010" name="Google Shape;11010;p89"/>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9"/>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2" name="Google Shape;11012;p89"/>
          <p:cNvGrpSpPr/>
          <p:nvPr/>
        </p:nvGrpSpPr>
        <p:grpSpPr>
          <a:xfrm>
            <a:off x="4879719" y="2225601"/>
            <a:ext cx="325858" cy="351327"/>
            <a:chOff x="-28461325" y="2701925"/>
            <a:chExt cx="272525" cy="293825"/>
          </a:xfrm>
        </p:grpSpPr>
        <p:sp>
          <p:nvSpPr>
            <p:cNvPr id="11013" name="Google Shape;11013;p89"/>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9"/>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89"/>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6" name="Google Shape;11016;p89"/>
          <p:cNvGrpSpPr/>
          <p:nvPr/>
        </p:nvGrpSpPr>
        <p:grpSpPr>
          <a:xfrm>
            <a:off x="7103910" y="1399238"/>
            <a:ext cx="354107" cy="226974"/>
            <a:chOff x="-26585200" y="2025375"/>
            <a:chExt cx="296150" cy="189825"/>
          </a:xfrm>
        </p:grpSpPr>
        <p:sp>
          <p:nvSpPr>
            <p:cNvPr id="11017" name="Google Shape;11017;p89"/>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89"/>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89"/>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89"/>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9"/>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2" name="Google Shape;11022;p89"/>
          <p:cNvGrpSpPr/>
          <p:nvPr/>
        </p:nvGrpSpPr>
        <p:grpSpPr>
          <a:xfrm>
            <a:off x="7104373" y="1783461"/>
            <a:ext cx="353180" cy="353180"/>
            <a:chOff x="-26584425" y="2340425"/>
            <a:chExt cx="295375" cy="295375"/>
          </a:xfrm>
        </p:grpSpPr>
        <p:sp>
          <p:nvSpPr>
            <p:cNvPr id="11023" name="Google Shape;11023;p89"/>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89"/>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89"/>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89"/>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89"/>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8" name="Google Shape;11028;p89"/>
          <p:cNvGrpSpPr/>
          <p:nvPr/>
        </p:nvGrpSpPr>
        <p:grpSpPr>
          <a:xfrm>
            <a:off x="7099202" y="2224555"/>
            <a:ext cx="363523" cy="353419"/>
            <a:chOff x="-26585200" y="2710400"/>
            <a:chExt cx="304025" cy="295575"/>
          </a:xfrm>
        </p:grpSpPr>
        <p:sp>
          <p:nvSpPr>
            <p:cNvPr id="11029" name="Google Shape;11029;p89"/>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89"/>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9"/>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9"/>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89"/>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89"/>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89"/>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89"/>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89"/>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89"/>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89"/>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89"/>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1" name="Google Shape;11041;p89"/>
          <p:cNvGrpSpPr/>
          <p:nvPr/>
        </p:nvGrpSpPr>
        <p:grpSpPr>
          <a:xfrm>
            <a:off x="5754337" y="2666033"/>
            <a:ext cx="354136" cy="353210"/>
            <a:chOff x="-24709875" y="1970225"/>
            <a:chExt cx="296175" cy="295400"/>
          </a:xfrm>
        </p:grpSpPr>
        <p:sp>
          <p:nvSpPr>
            <p:cNvPr id="11042" name="Google Shape;11042;p89"/>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9"/>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4" name="Google Shape;11044;p89"/>
          <p:cNvGrpSpPr/>
          <p:nvPr/>
        </p:nvGrpSpPr>
        <p:grpSpPr>
          <a:xfrm>
            <a:off x="5786352" y="3112911"/>
            <a:ext cx="290107" cy="354107"/>
            <a:chOff x="-24683100" y="2340425"/>
            <a:chExt cx="242625" cy="296150"/>
          </a:xfrm>
        </p:grpSpPr>
        <p:sp>
          <p:nvSpPr>
            <p:cNvPr id="11045" name="Google Shape;11045;p89"/>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89"/>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89"/>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89"/>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49" name="Google Shape;11049;p89"/>
          <p:cNvSpPr/>
          <p:nvPr/>
        </p:nvSpPr>
        <p:spPr>
          <a:xfrm>
            <a:off x="5786789" y="3554076"/>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50" name="Google Shape;11050;p89"/>
          <p:cNvGrpSpPr/>
          <p:nvPr/>
        </p:nvGrpSpPr>
        <p:grpSpPr>
          <a:xfrm>
            <a:off x="7992594" y="2666033"/>
            <a:ext cx="360713" cy="353210"/>
            <a:chOff x="-22881800" y="1971800"/>
            <a:chExt cx="301675" cy="295400"/>
          </a:xfrm>
        </p:grpSpPr>
        <p:sp>
          <p:nvSpPr>
            <p:cNvPr id="11051" name="Google Shape;11051;p89"/>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89"/>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9"/>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9"/>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89"/>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89"/>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57" name="Google Shape;11057;p89"/>
          <p:cNvSpPr/>
          <p:nvPr/>
        </p:nvSpPr>
        <p:spPr>
          <a:xfrm>
            <a:off x="5326091" y="1335633"/>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9"/>
          <p:cNvSpPr/>
          <p:nvPr/>
        </p:nvSpPr>
        <p:spPr>
          <a:xfrm>
            <a:off x="5304434" y="1783074"/>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59" name="Google Shape;11059;p89"/>
          <p:cNvGrpSpPr/>
          <p:nvPr/>
        </p:nvGrpSpPr>
        <p:grpSpPr>
          <a:xfrm>
            <a:off x="5368939" y="2224196"/>
            <a:ext cx="227930" cy="354136"/>
            <a:chOff x="-28043900" y="2701925"/>
            <a:chExt cx="190625" cy="296175"/>
          </a:xfrm>
        </p:grpSpPr>
        <p:sp>
          <p:nvSpPr>
            <p:cNvPr id="11060" name="Google Shape;11060;p89"/>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89"/>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89"/>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89"/>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89"/>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5" name="Google Shape;11065;p89"/>
          <p:cNvGrpSpPr/>
          <p:nvPr/>
        </p:nvGrpSpPr>
        <p:grpSpPr>
          <a:xfrm>
            <a:off x="7541805" y="1336135"/>
            <a:ext cx="354136" cy="353180"/>
            <a:chOff x="-26215025" y="1971025"/>
            <a:chExt cx="296175" cy="295375"/>
          </a:xfrm>
        </p:grpSpPr>
        <p:sp>
          <p:nvSpPr>
            <p:cNvPr id="11066" name="Google Shape;11066;p89"/>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89"/>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89"/>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89"/>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9"/>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9"/>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89"/>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89"/>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4" name="Google Shape;11074;p89"/>
          <p:cNvGrpSpPr/>
          <p:nvPr/>
        </p:nvGrpSpPr>
        <p:grpSpPr>
          <a:xfrm>
            <a:off x="7541327" y="1783924"/>
            <a:ext cx="355093" cy="352253"/>
            <a:chOff x="-26215825" y="2341200"/>
            <a:chExt cx="296975" cy="294600"/>
          </a:xfrm>
        </p:grpSpPr>
        <p:sp>
          <p:nvSpPr>
            <p:cNvPr id="11075" name="Google Shape;11075;p89"/>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9"/>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7" name="Google Shape;11077;p89"/>
          <p:cNvGrpSpPr/>
          <p:nvPr/>
        </p:nvGrpSpPr>
        <p:grpSpPr>
          <a:xfrm>
            <a:off x="7573357" y="2224674"/>
            <a:ext cx="291033" cy="353180"/>
            <a:chOff x="-26179575" y="2710600"/>
            <a:chExt cx="243400" cy="295375"/>
          </a:xfrm>
        </p:grpSpPr>
        <p:sp>
          <p:nvSpPr>
            <p:cNvPr id="11078" name="Google Shape;11078;p89"/>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89"/>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89"/>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1" name="Google Shape;11081;p89"/>
          <p:cNvGrpSpPr/>
          <p:nvPr/>
        </p:nvGrpSpPr>
        <p:grpSpPr>
          <a:xfrm>
            <a:off x="6212417" y="2666048"/>
            <a:ext cx="337187" cy="353180"/>
            <a:chOff x="-24328675" y="1971025"/>
            <a:chExt cx="282000" cy="295375"/>
          </a:xfrm>
        </p:grpSpPr>
        <p:sp>
          <p:nvSpPr>
            <p:cNvPr id="11082" name="Google Shape;11082;p89"/>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89"/>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4" name="Google Shape;11084;p89"/>
          <p:cNvGrpSpPr/>
          <p:nvPr/>
        </p:nvGrpSpPr>
        <p:grpSpPr>
          <a:xfrm>
            <a:off x="6214778" y="3113374"/>
            <a:ext cx="332464" cy="353180"/>
            <a:chOff x="-24330250" y="2340425"/>
            <a:chExt cx="278050" cy="295375"/>
          </a:xfrm>
        </p:grpSpPr>
        <p:sp>
          <p:nvSpPr>
            <p:cNvPr id="11085" name="Google Shape;11085;p89"/>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89"/>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89"/>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9"/>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9"/>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89"/>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89"/>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2" name="Google Shape;11092;p89"/>
          <p:cNvGrpSpPr/>
          <p:nvPr/>
        </p:nvGrpSpPr>
        <p:grpSpPr>
          <a:xfrm>
            <a:off x="6204420" y="3554587"/>
            <a:ext cx="353180" cy="353180"/>
            <a:chOff x="-24338900" y="2710600"/>
            <a:chExt cx="295375" cy="295375"/>
          </a:xfrm>
        </p:grpSpPr>
        <p:sp>
          <p:nvSpPr>
            <p:cNvPr id="11093" name="Google Shape;11093;p89"/>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9"/>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5" name="Google Shape;11095;p89"/>
          <p:cNvGrpSpPr/>
          <p:nvPr/>
        </p:nvGrpSpPr>
        <p:grpSpPr>
          <a:xfrm>
            <a:off x="7995419" y="3113972"/>
            <a:ext cx="355063" cy="351984"/>
            <a:chOff x="-22859750" y="2335900"/>
            <a:chExt cx="296950" cy="294375"/>
          </a:xfrm>
        </p:grpSpPr>
        <p:sp>
          <p:nvSpPr>
            <p:cNvPr id="11096" name="Google Shape;11096;p89"/>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89"/>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9"/>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9" name="Google Shape;11099;p89"/>
          <p:cNvGrpSpPr/>
          <p:nvPr/>
        </p:nvGrpSpPr>
        <p:grpSpPr>
          <a:xfrm>
            <a:off x="5774767" y="1336120"/>
            <a:ext cx="311749" cy="353210"/>
            <a:chOff x="-27710725" y="1959200"/>
            <a:chExt cx="260725" cy="295400"/>
          </a:xfrm>
        </p:grpSpPr>
        <p:sp>
          <p:nvSpPr>
            <p:cNvPr id="11100" name="Google Shape;11100;p89"/>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9"/>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2" name="Google Shape;11102;p89"/>
          <p:cNvGrpSpPr/>
          <p:nvPr/>
        </p:nvGrpSpPr>
        <p:grpSpPr>
          <a:xfrm>
            <a:off x="5752631" y="1844666"/>
            <a:ext cx="356020" cy="230770"/>
            <a:chOff x="-27728850" y="2382950"/>
            <a:chExt cx="297750" cy="193000"/>
          </a:xfrm>
        </p:grpSpPr>
        <p:sp>
          <p:nvSpPr>
            <p:cNvPr id="11103" name="Google Shape;11103;p89"/>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89"/>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89"/>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06" name="Google Shape;11106;p89"/>
          <p:cNvSpPr/>
          <p:nvPr/>
        </p:nvSpPr>
        <p:spPr>
          <a:xfrm>
            <a:off x="5753569" y="2230994"/>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89"/>
          <p:cNvSpPr/>
          <p:nvPr/>
        </p:nvSpPr>
        <p:spPr>
          <a:xfrm>
            <a:off x="7984417" y="1335633"/>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08" name="Google Shape;11108;p89"/>
          <p:cNvGrpSpPr/>
          <p:nvPr/>
        </p:nvGrpSpPr>
        <p:grpSpPr>
          <a:xfrm>
            <a:off x="7983975" y="1792877"/>
            <a:ext cx="354136" cy="334348"/>
            <a:chOff x="-25844850" y="2357750"/>
            <a:chExt cx="296175" cy="279625"/>
          </a:xfrm>
        </p:grpSpPr>
        <p:sp>
          <p:nvSpPr>
            <p:cNvPr id="11109" name="Google Shape;11109;p89"/>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9"/>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9"/>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9"/>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9"/>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9"/>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15" name="Google Shape;11115;p89"/>
          <p:cNvSpPr/>
          <p:nvPr/>
        </p:nvSpPr>
        <p:spPr>
          <a:xfrm>
            <a:off x="7982071" y="2224283"/>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16" name="Google Shape;11116;p89"/>
          <p:cNvGrpSpPr/>
          <p:nvPr/>
        </p:nvGrpSpPr>
        <p:grpSpPr>
          <a:xfrm>
            <a:off x="6712883" y="2666033"/>
            <a:ext cx="228887" cy="353210"/>
            <a:chOff x="-23917525" y="1970225"/>
            <a:chExt cx="191425" cy="295400"/>
          </a:xfrm>
        </p:grpSpPr>
        <p:sp>
          <p:nvSpPr>
            <p:cNvPr id="11117" name="Google Shape;11117;p89"/>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89"/>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89"/>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0" name="Google Shape;11120;p89"/>
          <p:cNvGrpSpPr/>
          <p:nvPr/>
        </p:nvGrpSpPr>
        <p:grpSpPr>
          <a:xfrm>
            <a:off x="6668164" y="3112911"/>
            <a:ext cx="318325" cy="354107"/>
            <a:chOff x="-23952175" y="2340425"/>
            <a:chExt cx="266225" cy="296150"/>
          </a:xfrm>
        </p:grpSpPr>
        <p:sp>
          <p:nvSpPr>
            <p:cNvPr id="11121" name="Google Shape;11121;p89"/>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89"/>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23" name="Google Shape;11123;p89"/>
          <p:cNvSpPr/>
          <p:nvPr/>
        </p:nvSpPr>
        <p:spPr>
          <a:xfrm>
            <a:off x="6641253" y="3554898"/>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24" name="Google Shape;11124;p89"/>
          <p:cNvGrpSpPr/>
          <p:nvPr/>
        </p:nvGrpSpPr>
        <p:grpSpPr>
          <a:xfrm>
            <a:off x="8053336" y="3553167"/>
            <a:ext cx="239230" cy="356020"/>
            <a:chOff x="-22811700" y="2700350"/>
            <a:chExt cx="200075" cy="297750"/>
          </a:xfrm>
        </p:grpSpPr>
        <p:sp>
          <p:nvSpPr>
            <p:cNvPr id="11125" name="Google Shape;11125;p89"/>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89"/>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9"/>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8" name="Google Shape;11128;p89"/>
          <p:cNvGrpSpPr/>
          <p:nvPr/>
        </p:nvGrpSpPr>
        <p:grpSpPr>
          <a:xfrm>
            <a:off x="6201787" y="1335656"/>
            <a:ext cx="355063" cy="354136"/>
            <a:chOff x="-27358650" y="1961575"/>
            <a:chExt cx="296950" cy="296175"/>
          </a:xfrm>
        </p:grpSpPr>
        <p:sp>
          <p:nvSpPr>
            <p:cNvPr id="11129" name="Google Shape;11129;p89"/>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9"/>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1" name="Google Shape;11131;p89"/>
          <p:cNvSpPr/>
          <p:nvPr/>
        </p:nvSpPr>
        <p:spPr>
          <a:xfrm>
            <a:off x="6243686" y="1783403"/>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9"/>
          <p:cNvSpPr/>
          <p:nvPr/>
        </p:nvSpPr>
        <p:spPr>
          <a:xfrm>
            <a:off x="6202255" y="2224163"/>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3" name="Google Shape;11133;p89"/>
          <p:cNvGrpSpPr/>
          <p:nvPr/>
        </p:nvGrpSpPr>
        <p:grpSpPr>
          <a:xfrm>
            <a:off x="7100357" y="2666048"/>
            <a:ext cx="354136" cy="353180"/>
            <a:chOff x="-23599325" y="1971025"/>
            <a:chExt cx="296175" cy="295375"/>
          </a:xfrm>
        </p:grpSpPr>
        <p:sp>
          <p:nvSpPr>
            <p:cNvPr id="11134" name="Google Shape;11134;p89"/>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89"/>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6" name="Google Shape;11136;p89"/>
          <p:cNvSpPr/>
          <p:nvPr/>
        </p:nvSpPr>
        <p:spPr>
          <a:xfrm>
            <a:off x="7101239" y="3112404"/>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9"/>
          <p:cNvSpPr/>
          <p:nvPr/>
        </p:nvSpPr>
        <p:spPr>
          <a:xfrm>
            <a:off x="7098877" y="3565376"/>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89"/>
          <p:cNvSpPr/>
          <p:nvPr/>
        </p:nvSpPr>
        <p:spPr>
          <a:xfrm>
            <a:off x="6201949" y="4047139"/>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9" name="Google Shape;11139;p89"/>
          <p:cNvGrpSpPr/>
          <p:nvPr/>
        </p:nvGrpSpPr>
        <p:grpSpPr>
          <a:xfrm>
            <a:off x="6644801" y="1335776"/>
            <a:ext cx="360713" cy="353897"/>
            <a:chOff x="-26993200" y="1961775"/>
            <a:chExt cx="301675" cy="295975"/>
          </a:xfrm>
        </p:grpSpPr>
        <p:sp>
          <p:nvSpPr>
            <p:cNvPr id="11140" name="Google Shape;11140;p89"/>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89"/>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9"/>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3" name="Google Shape;11143;p89"/>
          <p:cNvGrpSpPr/>
          <p:nvPr/>
        </p:nvGrpSpPr>
        <p:grpSpPr>
          <a:xfrm>
            <a:off x="6669761" y="1783461"/>
            <a:ext cx="310792" cy="353180"/>
            <a:chOff x="-26970350" y="2332550"/>
            <a:chExt cx="259925" cy="295375"/>
          </a:xfrm>
        </p:grpSpPr>
        <p:sp>
          <p:nvSpPr>
            <p:cNvPr id="11144" name="Google Shape;11144;p89"/>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9"/>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6" name="Google Shape;11146;p89"/>
          <p:cNvGrpSpPr/>
          <p:nvPr/>
        </p:nvGrpSpPr>
        <p:grpSpPr>
          <a:xfrm>
            <a:off x="6649046" y="2256226"/>
            <a:ext cx="352223" cy="290077"/>
            <a:chOff x="-26986100" y="2735800"/>
            <a:chExt cx="294575" cy="242600"/>
          </a:xfrm>
        </p:grpSpPr>
        <p:sp>
          <p:nvSpPr>
            <p:cNvPr id="11147" name="Google Shape;11147;p89"/>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9"/>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9" name="Google Shape;11149;p89"/>
          <p:cNvGrpSpPr/>
          <p:nvPr/>
        </p:nvGrpSpPr>
        <p:grpSpPr>
          <a:xfrm>
            <a:off x="7548093" y="2665569"/>
            <a:ext cx="355063" cy="354136"/>
            <a:chOff x="-23229925" y="1970225"/>
            <a:chExt cx="296950" cy="296175"/>
          </a:xfrm>
        </p:grpSpPr>
        <p:sp>
          <p:nvSpPr>
            <p:cNvPr id="11150" name="Google Shape;11150;p89"/>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9"/>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89"/>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89"/>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4" name="Google Shape;11154;p89"/>
          <p:cNvGrpSpPr/>
          <p:nvPr/>
        </p:nvGrpSpPr>
        <p:grpSpPr>
          <a:xfrm>
            <a:off x="7590466" y="3112432"/>
            <a:ext cx="270318" cy="355063"/>
            <a:chOff x="-23177950" y="2340425"/>
            <a:chExt cx="226075" cy="296950"/>
          </a:xfrm>
        </p:grpSpPr>
        <p:sp>
          <p:nvSpPr>
            <p:cNvPr id="11155" name="Google Shape;11155;p89"/>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89"/>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7" name="Google Shape;11157;p89"/>
          <p:cNvGrpSpPr/>
          <p:nvPr/>
        </p:nvGrpSpPr>
        <p:grpSpPr>
          <a:xfrm>
            <a:off x="7548556" y="3554109"/>
            <a:ext cx="354136" cy="354136"/>
            <a:chOff x="-23229150" y="2710600"/>
            <a:chExt cx="296175" cy="296175"/>
          </a:xfrm>
        </p:grpSpPr>
        <p:sp>
          <p:nvSpPr>
            <p:cNvPr id="11158" name="Google Shape;11158;p89"/>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89"/>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60" name="Google Shape;11160;p89"/>
          <p:cNvSpPr/>
          <p:nvPr/>
        </p:nvSpPr>
        <p:spPr>
          <a:xfrm>
            <a:off x="6650549" y="4047621"/>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9"/>
          <p:cNvSpPr/>
          <p:nvPr/>
        </p:nvSpPr>
        <p:spPr>
          <a:xfrm>
            <a:off x="4883479" y="2666487"/>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62" name="Google Shape;11162;p89"/>
          <p:cNvGrpSpPr/>
          <p:nvPr/>
        </p:nvGrpSpPr>
        <p:grpSpPr>
          <a:xfrm>
            <a:off x="4865631" y="3123732"/>
            <a:ext cx="356946" cy="332464"/>
            <a:chOff x="-25477800" y="2357750"/>
            <a:chExt cx="298525" cy="278050"/>
          </a:xfrm>
        </p:grpSpPr>
        <p:sp>
          <p:nvSpPr>
            <p:cNvPr id="11163" name="Google Shape;11163;p89"/>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9"/>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65" name="Google Shape;11165;p89"/>
          <p:cNvSpPr/>
          <p:nvPr/>
        </p:nvSpPr>
        <p:spPr>
          <a:xfrm>
            <a:off x="4867009" y="3554480"/>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89"/>
          <p:cNvSpPr/>
          <p:nvPr/>
        </p:nvSpPr>
        <p:spPr>
          <a:xfrm>
            <a:off x="5308694" y="2666024"/>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67" name="Google Shape;11167;p89"/>
          <p:cNvGrpSpPr/>
          <p:nvPr/>
        </p:nvGrpSpPr>
        <p:grpSpPr>
          <a:xfrm>
            <a:off x="5308265" y="3112911"/>
            <a:ext cx="353180" cy="354107"/>
            <a:chOff x="-25104475" y="2340425"/>
            <a:chExt cx="295375" cy="296150"/>
          </a:xfrm>
        </p:grpSpPr>
        <p:sp>
          <p:nvSpPr>
            <p:cNvPr id="11168" name="Google Shape;11168;p89"/>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89"/>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89"/>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89"/>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9"/>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89"/>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89"/>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9"/>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9"/>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77" name="Google Shape;11177;p89"/>
          <p:cNvSpPr/>
          <p:nvPr/>
        </p:nvSpPr>
        <p:spPr>
          <a:xfrm>
            <a:off x="5306811" y="3599288"/>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6" name="Shape 846"/>
        <p:cNvGrpSpPr/>
        <p:nvPr/>
      </p:nvGrpSpPr>
      <p:grpSpPr>
        <a:xfrm>
          <a:off x="0" y="0"/>
          <a:ext cx="0" cy="0"/>
          <a:chOff x="0" y="0"/>
          <a:chExt cx="0" cy="0"/>
        </a:xfrm>
      </p:grpSpPr>
      <p:grpSp>
        <p:nvGrpSpPr>
          <p:cNvPr id="847" name="Google Shape;847;p45"/>
          <p:cNvGrpSpPr/>
          <p:nvPr/>
        </p:nvGrpSpPr>
        <p:grpSpPr>
          <a:xfrm>
            <a:off x="2086935" y="1112725"/>
            <a:ext cx="5336111" cy="2667000"/>
            <a:chOff x="2690500" y="1125575"/>
            <a:chExt cx="5336111" cy="2667000"/>
          </a:xfrm>
        </p:grpSpPr>
        <p:grpSp>
          <p:nvGrpSpPr>
            <p:cNvPr id="848" name="Google Shape;848;p45"/>
            <p:cNvGrpSpPr/>
            <p:nvPr/>
          </p:nvGrpSpPr>
          <p:grpSpPr>
            <a:xfrm>
              <a:off x="2690500" y="1125575"/>
              <a:ext cx="5336111" cy="2667000"/>
              <a:chOff x="2690500" y="1125575"/>
              <a:chExt cx="5336111" cy="2667000"/>
            </a:xfrm>
          </p:grpSpPr>
          <p:sp>
            <p:nvSpPr>
              <p:cNvPr id="849" name="Google Shape;849;p45"/>
              <p:cNvSpPr/>
              <p:nvPr/>
            </p:nvSpPr>
            <p:spPr>
              <a:xfrm>
                <a:off x="2690512" y="1125575"/>
                <a:ext cx="5336100" cy="2667000"/>
              </a:xfrm>
              <a:prstGeom prst="roundRect">
                <a:avLst>
                  <a:gd fmla="val 5000" name="adj"/>
                </a:avLst>
              </a:prstGeom>
              <a:solidFill>
                <a:schemeClr val="lt2"/>
              </a:solidFill>
              <a:ln>
                <a:noFill/>
              </a:ln>
              <a:effectLst>
                <a:outerShdw rotWithShape="0" algn="bl" dir="2880000" dist="200025">
                  <a:schemeClr val="dk1">
                    <a:alpha val="79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45"/>
              <p:cNvSpPr/>
              <p:nvPr/>
            </p:nvSpPr>
            <p:spPr>
              <a:xfrm>
                <a:off x="2690500" y="1390650"/>
                <a:ext cx="5329800" cy="95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1" name="Google Shape;851;p45"/>
            <p:cNvSpPr/>
            <p:nvPr/>
          </p:nvSpPr>
          <p:spPr>
            <a:xfrm>
              <a:off x="7191375" y="1171575"/>
              <a:ext cx="162000" cy="162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45"/>
            <p:cNvSpPr/>
            <p:nvPr/>
          </p:nvSpPr>
          <p:spPr>
            <a:xfrm>
              <a:off x="7448550" y="117157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5"/>
            <p:cNvSpPr/>
            <p:nvPr/>
          </p:nvSpPr>
          <p:spPr>
            <a:xfrm>
              <a:off x="7705725" y="1171575"/>
              <a:ext cx="162000" cy="162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4" name="Google Shape;854;p45"/>
          <p:cNvSpPr/>
          <p:nvPr/>
        </p:nvSpPr>
        <p:spPr>
          <a:xfrm>
            <a:off x="2231025" y="3138596"/>
            <a:ext cx="5041200" cy="284100"/>
          </a:xfrm>
          <a:prstGeom prst="roundRect">
            <a:avLst>
              <a:gd fmla="val 33635"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5"/>
          <p:cNvSpPr txBox="1"/>
          <p:nvPr>
            <p:ph type="title"/>
          </p:nvPr>
        </p:nvSpPr>
        <p:spPr>
          <a:xfrm>
            <a:off x="2231881" y="2363050"/>
            <a:ext cx="5041200" cy="65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856" name="Google Shape;856;p45"/>
          <p:cNvSpPr txBox="1"/>
          <p:nvPr>
            <p:ph idx="2" type="title"/>
          </p:nvPr>
        </p:nvSpPr>
        <p:spPr>
          <a:xfrm>
            <a:off x="3181953" y="1521250"/>
            <a:ext cx="3150900" cy="841800"/>
          </a:xfrm>
          <a:prstGeom prst="rect">
            <a:avLst/>
          </a:prstGeom>
        </p:spPr>
        <p:txBody>
          <a:bodyPr anchorCtr="0" anchor="ctr" bIns="91425" lIns="137150" spcFirstLastPara="1" rIns="91425" wrap="square" tIns="91425">
            <a:noAutofit/>
          </a:bodyPr>
          <a:lstStyle/>
          <a:p>
            <a:pPr indent="0" lvl="0" marL="0" rtl="0" algn="ctr">
              <a:spcBef>
                <a:spcPts val="0"/>
              </a:spcBef>
              <a:spcAft>
                <a:spcPts val="0"/>
              </a:spcAft>
              <a:buNone/>
            </a:pPr>
            <a:r>
              <a:rPr lang="en"/>
              <a:t>01.</a:t>
            </a:r>
            <a:endParaRPr/>
          </a:p>
        </p:txBody>
      </p:sp>
      <p:sp>
        <p:nvSpPr>
          <p:cNvPr id="857" name="Google Shape;857;p45"/>
          <p:cNvSpPr txBox="1"/>
          <p:nvPr>
            <p:ph idx="1" type="subTitle"/>
          </p:nvPr>
        </p:nvSpPr>
        <p:spPr>
          <a:xfrm>
            <a:off x="2577303" y="3132175"/>
            <a:ext cx="4360200" cy="2841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You can enter a subtitle here if you need it</a:t>
            </a:r>
            <a:endParaRPr/>
          </a:p>
        </p:txBody>
      </p:sp>
      <p:grpSp>
        <p:nvGrpSpPr>
          <p:cNvPr id="858" name="Google Shape;858;p45"/>
          <p:cNvGrpSpPr/>
          <p:nvPr/>
        </p:nvGrpSpPr>
        <p:grpSpPr>
          <a:xfrm>
            <a:off x="1193523" y="416748"/>
            <a:ext cx="7135233" cy="3750945"/>
            <a:chOff x="1193523" y="416748"/>
            <a:chExt cx="7135233" cy="3750945"/>
          </a:xfrm>
        </p:grpSpPr>
        <p:sp>
          <p:nvSpPr>
            <p:cNvPr id="859" name="Google Shape;859;p45"/>
            <p:cNvSpPr/>
            <p:nvPr/>
          </p:nvSpPr>
          <p:spPr>
            <a:xfrm>
              <a:off x="2340253" y="1755150"/>
              <a:ext cx="1042498" cy="373997"/>
            </a:xfrm>
            <a:custGeom>
              <a:rect b="b" l="l" r="r" t="t"/>
              <a:pathLst>
                <a:path extrusionOk="0" h="6506" w="12586">
                  <a:moveTo>
                    <a:pt x="6026" y="465"/>
                  </a:moveTo>
                  <a:cubicBezTo>
                    <a:pt x="6083" y="465"/>
                    <a:pt x="6134" y="491"/>
                    <a:pt x="6168" y="516"/>
                  </a:cubicBezTo>
                  <a:cubicBezTo>
                    <a:pt x="6216" y="540"/>
                    <a:pt x="6251" y="576"/>
                    <a:pt x="6287" y="623"/>
                  </a:cubicBezTo>
                  <a:cubicBezTo>
                    <a:pt x="6335" y="683"/>
                    <a:pt x="6370" y="766"/>
                    <a:pt x="6382" y="849"/>
                  </a:cubicBezTo>
                  <a:cubicBezTo>
                    <a:pt x="6394" y="1087"/>
                    <a:pt x="6287" y="1338"/>
                    <a:pt x="6025" y="1647"/>
                  </a:cubicBezTo>
                  <a:cubicBezTo>
                    <a:pt x="5989" y="1695"/>
                    <a:pt x="5942" y="1742"/>
                    <a:pt x="5894" y="1790"/>
                  </a:cubicBezTo>
                  <a:cubicBezTo>
                    <a:pt x="5799" y="1564"/>
                    <a:pt x="5739" y="1326"/>
                    <a:pt x="5727" y="1076"/>
                  </a:cubicBezTo>
                  <a:cubicBezTo>
                    <a:pt x="5704" y="826"/>
                    <a:pt x="5775" y="540"/>
                    <a:pt x="5954" y="480"/>
                  </a:cubicBezTo>
                  <a:cubicBezTo>
                    <a:pt x="5978" y="470"/>
                    <a:pt x="6002" y="465"/>
                    <a:pt x="6026" y="465"/>
                  </a:cubicBezTo>
                  <a:close/>
                  <a:moveTo>
                    <a:pt x="9642" y="1610"/>
                  </a:moveTo>
                  <a:cubicBezTo>
                    <a:pt x="9752" y="1610"/>
                    <a:pt x="9814" y="1662"/>
                    <a:pt x="9847" y="1695"/>
                  </a:cubicBezTo>
                  <a:cubicBezTo>
                    <a:pt x="9847" y="1707"/>
                    <a:pt x="9847" y="1707"/>
                    <a:pt x="9859" y="1707"/>
                  </a:cubicBezTo>
                  <a:cubicBezTo>
                    <a:pt x="10002" y="1897"/>
                    <a:pt x="9835" y="2254"/>
                    <a:pt x="9668" y="2445"/>
                  </a:cubicBezTo>
                  <a:cubicBezTo>
                    <a:pt x="9406" y="2731"/>
                    <a:pt x="9085" y="2933"/>
                    <a:pt x="8728" y="3064"/>
                  </a:cubicBezTo>
                  <a:cubicBezTo>
                    <a:pt x="8740" y="2707"/>
                    <a:pt x="8823" y="2373"/>
                    <a:pt x="9002" y="2076"/>
                  </a:cubicBezTo>
                  <a:cubicBezTo>
                    <a:pt x="9133" y="1838"/>
                    <a:pt x="9394" y="1635"/>
                    <a:pt x="9609" y="1611"/>
                  </a:cubicBezTo>
                  <a:cubicBezTo>
                    <a:pt x="9620" y="1610"/>
                    <a:pt x="9632" y="1610"/>
                    <a:pt x="9642" y="1610"/>
                  </a:cubicBezTo>
                  <a:close/>
                  <a:moveTo>
                    <a:pt x="6025" y="0"/>
                  </a:moveTo>
                  <a:cubicBezTo>
                    <a:pt x="5949" y="0"/>
                    <a:pt x="5873" y="14"/>
                    <a:pt x="5799" y="40"/>
                  </a:cubicBezTo>
                  <a:cubicBezTo>
                    <a:pt x="5370" y="206"/>
                    <a:pt x="5239" y="695"/>
                    <a:pt x="5263" y="1111"/>
                  </a:cubicBezTo>
                  <a:cubicBezTo>
                    <a:pt x="5287" y="1457"/>
                    <a:pt x="5382" y="1802"/>
                    <a:pt x="5537" y="2123"/>
                  </a:cubicBezTo>
                  <a:cubicBezTo>
                    <a:pt x="4894" y="2635"/>
                    <a:pt x="4072" y="2933"/>
                    <a:pt x="3239" y="2945"/>
                  </a:cubicBezTo>
                  <a:cubicBezTo>
                    <a:pt x="2179" y="2945"/>
                    <a:pt x="1120" y="2469"/>
                    <a:pt x="429" y="1671"/>
                  </a:cubicBezTo>
                  <a:cubicBezTo>
                    <a:pt x="383" y="1619"/>
                    <a:pt x="319" y="1591"/>
                    <a:pt x="253" y="1591"/>
                  </a:cubicBezTo>
                  <a:cubicBezTo>
                    <a:pt x="199" y="1591"/>
                    <a:pt x="144" y="1610"/>
                    <a:pt x="96" y="1647"/>
                  </a:cubicBezTo>
                  <a:cubicBezTo>
                    <a:pt x="12" y="1730"/>
                    <a:pt x="0" y="1873"/>
                    <a:pt x="72" y="1969"/>
                  </a:cubicBezTo>
                  <a:cubicBezTo>
                    <a:pt x="72" y="1969"/>
                    <a:pt x="72" y="1980"/>
                    <a:pt x="84" y="1980"/>
                  </a:cubicBezTo>
                  <a:cubicBezTo>
                    <a:pt x="861" y="2864"/>
                    <a:pt x="2023" y="3397"/>
                    <a:pt x="3200" y="3397"/>
                  </a:cubicBezTo>
                  <a:cubicBezTo>
                    <a:pt x="3213" y="3397"/>
                    <a:pt x="3226" y="3397"/>
                    <a:pt x="3239" y="3397"/>
                  </a:cubicBezTo>
                  <a:cubicBezTo>
                    <a:pt x="4156" y="3397"/>
                    <a:pt x="5061" y="3076"/>
                    <a:pt x="5775" y="2516"/>
                  </a:cubicBezTo>
                  <a:cubicBezTo>
                    <a:pt x="6096" y="2969"/>
                    <a:pt x="6561" y="3326"/>
                    <a:pt x="7085" y="3516"/>
                  </a:cubicBezTo>
                  <a:cubicBezTo>
                    <a:pt x="7368" y="3611"/>
                    <a:pt x="7669" y="3656"/>
                    <a:pt x="7967" y="3656"/>
                  </a:cubicBezTo>
                  <a:cubicBezTo>
                    <a:pt x="8082" y="3656"/>
                    <a:pt x="8198" y="3649"/>
                    <a:pt x="8311" y="3635"/>
                  </a:cubicBezTo>
                  <a:cubicBezTo>
                    <a:pt x="8406" y="4219"/>
                    <a:pt x="8680" y="4790"/>
                    <a:pt x="9109" y="5255"/>
                  </a:cubicBezTo>
                  <a:cubicBezTo>
                    <a:pt x="9852" y="6056"/>
                    <a:pt x="11002" y="6506"/>
                    <a:pt x="12262" y="6506"/>
                  </a:cubicBezTo>
                  <a:cubicBezTo>
                    <a:pt x="12294" y="6506"/>
                    <a:pt x="12327" y="6505"/>
                    <a:pt x="12359" y="6505"/>
                  </a:cubicBezTo>
                  <a:cubicBezTo>
                    <a:pt x="12490" y="6493"/>
                    <a:pt x="12585" y="6398"/>
                    <a:pt x="12585" y="6267"/>
                  </a:cubicBezTo>
                  <a:cubicBezTo>
                    <a:pt x="12585" y="6136"/>
                    <a:pt x="12478" y="6040"/>
                    <a:pt x="12347" y="6040"/>
                  </a:cubicBezTo>
                  <a:cubicBezTo>
                    <a:pt x="12315" y="6041"/>
                    <a:pt x="12282" y="6041"/>
                    <a:pt x="12250" y="6041"/>
                  </a:cubicBezTo>
                  <a:cubicBezTo>
                    <a:pt x="11122" y="6041"/>
                    <a:pt x="10102" y="5639"/>
                    <a:pt x="9442" y="4933"/>
                  </a:cubicBezTo>
                  <a:cubicBezTo>
                    <a:pt x="9073" y="4540"/>
                    <a:pt x="8847" y="4040"/>
                    <a:pt x="8763" y="3540"/>
                  </a:cubicBezTo>
                  <a:cubicBezTo>
                    <a:pt x="9240" y="3397"/>
                    <a:pt x="9680" y="3123"/>
                    <a:pt x="10014" y="2754"/>
                  </a:cubicBezTo>
                  <a:cubicBezTo>
                    <a:pt x="10347" y="2373"/>
                    <a:pt x="10549" y="1790"/>
                    <a:pt x="10192" y="1385"/>
                  </a:cubicBezTo>
                  <a:cubicBezTo>
                    <a:pt x="10044" y="1237"/>
                    <a:pt x="9859" y="1155"/>
                    <a:pt x="9644" y="1155"/>
                  </a:cubicBezTo>
                  <a:cubicBezTo>
                    <a:pt x="9617" y="1155"/>
                    <a:pt x="9589" y="1156"/>
                    <a:pt x="9561" y="1159"/>
                  </a:cubicBezTo>
                  <a:cubicBezTo>
                    <a:pt x="9204" y="1195"/>
                    <a:pt x="8799" y="1480"/>
                    <a:pt x="8597" y="1849"/>
                  </a:cubicBezTo>
                  <a:cubicBezTo>
                    <a:pt x="8371" y="2242"/>
                    <a:pt x="8263" y="2707"/>
                    <a:pt x="8275" y="3171"/>
                  </a:cubicBezTo>
                  <a:cubicBezTo>
                    <a:pt x="8166" y="3186"/>
                    <a:pt x="8055" y="3194"/>
                    <a:pt x="7945" y="3194"/>
                  </a:cubicBezTo>
                  <a:cubicBezTo>
                    <a:pt x="7706" y="3194"/>
                    <a:pt x="7467" y="3157"/>
                    <a:pt x="7239" y="3076"/>
                  </a:cubicBezTo>
                  <a:cubicBezTo>
                    <a:pt x="6787" y="2921"/>
                    <a:pt x="6394" y="2611"/>
                    <a:pt x="6120" y="2219"/>
                  </a:cubicBezTo>
                  <a:cubicBezTo>
                    <a:pt x="6216" y="2123"/>
                    <a:pt x="6299" y="2040"/>
                    <a:pt x="6382" y="1945"/>
                  </a:cubicBezTo>
                  <a:cubicBezTo>
                    <a:pt x="6716" y="1540"/>
                    <a:pt x="6870" y="1171"/>
                    <a:pt x="6835" y="802"/>
                  </a:cubicBezTo>
                  <a:cubicBezTo>
                    <a:pt x="6811" y="540"/>
                    <a:pt x="6656" y="278"/>
                    <a:pt x="6418" y="123"/>
                  </a:cubicBezTo>
                  <a:cubicBezTo>
                    <a:pt x="6290" y="40"/>
                    <a:pt x="6157" y="0"/>
                    <a:pt x="60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0" name="Google Shape;860;p45"/>
            <p:cNvGrpSpPr/>
            <p:nvPr/>
          </p:nvGrpSpPr>
          <p:grpSpPr>
            <a:xfrm>
              <a:off x="4335625" y="1288213"/>
              <a:ext cx="1084791" cy="409499"/>
              <a:chOff x="5176825" y="1541113"/>
              <a:chExt cx="1084791" cy="409499"/>
            </a:xfrm>
          </p:grpSpPr>
          <p:sp>
            <p:nvSpPr>
              <p:cNvPr id="861" name="Google Shape;861;p45"/>
              <p:cNvSpPr/>
              <p:nvPr/>
            </p:nvSpPr>
            <p:spPr>
              <a:xfrm>
                <a:off x="5176825" y="1724848"/>
                <a:ext cx="269585" cy="135817"/>
              </a:xfrm>
              <a:custGeom>
                <a:rect b="b" l="l" r="r" t="t"/>
                <a:pathLst>
                  <a:path extrusionOk="0" h="2586" w="5133">
                    <a:moveTo>
                      <a:pt x="203" y="1"/>
                    </a:moveTo>
                    <a:cubicBezTo>
                      <a:pt x="106" y="1"/>
                      <a:pt x="23" y="69"/>
                      <a:pt x="12" y="169"/>
                    </a:cubicBezTo>
                    <a:cubicBezTo>
                      <a:pt x="1" y="276"/>
                      <a:pt x="72" y="371"/>
                      <a:pt x="179" y="383"/>
                    </a:cubicBezTo>
                    <a:cubicBezTo>
                      <a:pt x="1906" y="573"/>
                      <a:pt x="3537" y="1335"/>
                      <a:pt x="4787" y="2538"/>
                    </a:cubicBezTo>
                    <a:cubicBezTo>
                      <a:pt x="4823" y="2574"/>
                      <a:pt x="4870" y="2586"/>
                      <a:pt x="4918" y="2586"/>
                    </a:cubicBezTo>
                    <a:cubicBezTo>
                      <a:pt x="4965" y="2586"/>
                      <a:pt x="5025" y="2574"/>
                      <a:pt x="5061" y="2526"/>
                    </a:cubicBezTo>
                    <a:cubicBezTo>
                      <a:pt x="5132" y="2455"/>
                      <a:pt x="5132" y="2335"/>
                      <a:pt x="5049" y="2252"/>
                    </a:cubicBezTo>
                    <a:cubicBezTo>
                      <a:pt x="3739" y="1002"/>
                      <a:pt x="2025" y="204"/>
                      <a:pt x="227" y="2"/>
                    </a:cubicBezTo>
                    <a:cubicBezTo>
                      <a:pt x="219" y="1"/>
                      <a:pt x="211" y="1"/>
                      <a:pt x="203"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45"/>
              <p:cNvSpPr/>
              <p:nvPr/>
            </p:nvSpPr>
            <p:spPr>
              <a:xfrm>
                <a:off x="5447567" y="1631047"/>
                <a:ext cx="160133" cy="187076"/>
              </a:xfrm>
              <a:custGeom>
                <a:rect b="b" l="l" r="r" t="t"/>
                <a:pathLst>
                  <a:path extrusionOk="0" h="3562" w="3049">
                    <a:moveTo>
                      <a:pt x="218" y="0"/>
                    </a:moveTo>
                    <a:cubicBezTo>
                      <a:pt x="160" y="0"/>
                      <a:pt x="102" y="25"/>
                      <a:pt x="60" y="73"/>
                    </a:cubicBezTo>
                    <a:cubicBezTo>
                      <a:pt x="1" y="157"/>
                      <a:pt x="13" y="276"/>
                      <a:pt x="96" y="347"/>
                    </a:cubicBezTo>
                    <a:cubicBezTo>
                      <a:pt x="1168" y="1169"/>
                      <a:pt x="2049" y="2240"/>
                      <a:pt x="2656" y="3455"/>
                    </a:cubicBezTo>
                    <a:cubicBezTo>
                      <a:pt x="2692" y="3526"/>
                      <a:pt x="2751" y="3562"/>
                      <a:pt x="2823" y="3562"/>
                    </a:cubicBezTo>
                    <a:cubicBezTo>
                      <a:pt x="2858" y="3562"/>
                      <a:pt x="2882" y="3562"/>
                      <a:pt x="2906" y="3538"/>
                    </a:cubicBezTo>
                    <a:cubicBezTo>
                      <a:pt x="3001" y="3502"/>
                      <a:pt x="3049" y="3383"/>
                      <a:pt x="3001" y="3288"/>
                    </a:cubicBezTo>
                    <a:cubicBezTo>
                      <a:pt x="2370" y="2026"/>
                      <a:pt x="1453" y="895"/>
                      <a:pt x="334" y="38"/>
                    </a:cubicBezTo>
                    <a:cubicBezTo>
                      <a:pt x="300" y="13"/>
                      <a:pt x="259" y="0"/>
                      <a:pt x="21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45"/>
              <p:cNvSpPr/>
              <p:nvPr/>
            </p:nvSpPr>
            <p:spPr>
              <a:xfrm>
                <a:off x="5863828" y="1541113"/>
                <a:ext cx="238913" cy="260027"/>
              </a:xfrm>
              <a:custGeom>
                <a:rect b="b" l="l" r="r" t="t"/>
                <a:pathLst>
                  <a:path extrusionOk="0" h="4951" w="4549">
                    <a:moveTo>
                      <a:pt x="4329" y="1"/>
                    </a:moveTo>
                    <a:cubicBezTo>
                      <a:pt x="4293" y="1"/>
                      <a:pt x="4258" y="11"/>
                      <a:pt x="4227" y="33"/>
                    </a:cubicBezTo>
                    <a:cubicBezTo>
                      <a:pt x="2477" y="1212"/>
                      <a:pt x="1037" y="2819"/>
                      <a:pt x="48" y="4677"/>
                    </a:cubicBezTo>
                    <a:cubicBezTo>
                      <a:pt x="1" y="4760"/>
                      <a:pt x="36" y="4879"/>
                      <a:pt x="120" y="4927"/>
                    </a:cubicBezTo>
                    <a:cubicBezTo>
                      <a:pt x="155" y="4950"/>
                      <a:pt x="179" y="4950"/>
                      <a:pt x="215" y="4950"/>
                    </a:cubicBezTo>
                    <a:cubicBezTo>
                      <a:pt x="286" y="4950"/>
                      <a:pt x="346" y="4915"/>
                      <a:pt x="382" y="4855"/>
                    </a:cubicBezTo>
                    <a:cubicBezTo>
                      <a:pt x="1346" y="3057"/>
                      <a:pt x="2751" y="1498"/>
                      <a:pt x="4442" y="355"/>
                    </a:cubicBezTo>
                    <a:cubicBezTo>
                      <a:pt x="4525" y="295"/>
                      <a:pt x="4549" y="176"/>
                      <a:pt x="4489" y="93"/>
                    </a:cubicBezTo>
                    <a:cubicBezTo>
                      <a:pt x="4452" y="32"/>
                      <a:pt x="4390" y="1"/>
                      <a:pt x="432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45"/>
              <p:cNvSpPr/>
              <p:nvPr/>
            </p:nvSpPr>
            <p:spPr>
              <a:xfrm>
                <a:off x="6034572" y="1799827"/>
                <a:ext cx="227044" cy="150785"/>
              </a:xfrm>
              <a:custGeom>
                <a:rect b="b" l="l" r="r" t="t"/>
                <a:pathLst>
                  <a:path extrusionOk="0" h="2871" w="4323">
                    <a:moveTo>
                      <a:pt x="4102" y="1"/>
                    </a:moveTo>
                    <a:cubicBezTo>
                      <a:pt x="4080" y="1"/>
                      <a:pt x="4057" y="5"/>
                      <a:pt x="4036" y="13"/>
                    </a:cubicBezTo>
                    <a:cubicBezTo>
                      <a:pt x="2560" y="548"/>
                      <a:pt x="1179" y="1429"/>
                      <a:pt x="72" y="2549"/>
                    </a:cubicBezTo>
                    <a:cubicBezTo>
                      <a:pt x="0" y="2620"/>
                      <a:pt x="0" y="2739"/>
                      <a:pt x="72" y="2810"/>
                    </a:cubicBezTo>
                    <a:cubicBezTo>
                      <a:pt x="107" y="2858"/>
                      <a:pt x="167" y="2870"/>
                      <a:pt x="214" y="2870"/>
                    </a:cubicBezTo>
                    <a:cubicBezTo>
                      <a:pt x="262" y="2870"/>
                      <a:pt x="310" y="2858"/>
                      <a:pt x="345" y="2810"/>
                    </a:cubicBezTo>
                    <a:cubicBezTo>
                      <a:pt x="1417" y="1739"/>
                      <a:pt x="2739" y="894"/>
                      <a:pt x="4167" y="382"/>
                    </a:cubicBezTo>
                    <a:cubicBezTo>
                      <a:pt x="4263" y="334"/>
                      <a:pt x="4322" y="227"/>
                      <a:pt x="4286" y="132"/>
                    </a:cubicBezTo>
                    <a:cubicBezTo>
                      <a:pt x="4258" y="48"/>
                      <a:pt x="4180" y="1"/>
                      <a:pt x="410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5" name="Google Shape;865;p45"/>
            <p:cNvSpPr/>
            <p:nvPr/>
          </p:nvSpPr>
          <p:spPr>
            <a:xfrm>
              <a:off x="6740559" y="1878123"/>
              <a:ext cx="361451" cy="374000"/>
            </a:xfrm>
            <a:custGeom>
              <a:rect b="b" l="l" r="r" t="t"/>
              <a:pathLst>
                <a:path extrusionOk="0" h="3611" w="3490">
                  <a:moveTo>
                    <a:pt x="1789" y="1"/>
                  </a:moveTo>
                  <a:cubicBezTo>
                    <a:pt x="1764" y="1"/>
                    <a:pt x="1740" y="1"/>
                    <a:pt x="1715" y="3"/>
                  </a:cubicBezTo>
                  <a:cubicBezTo>
                    <a:pt x="1013" y="50"/>
                    <a:pt x="370" y="586"/>
                    <a:pt x="179" y="1277"/>
                  </a:cubicBezTo>
                  <a:cubicBezTo>
                    <a:pt x="1" y="1955"/>
                    <a:pt x="263" y="2729"/>
                    <a:pt x="810" y="3182"/>
                  </a:cubicBezTo>
                  <a:cubicBezTo>
                    <a:pt x="1156" y="3456"/>
                    <a:pt x="1608" y="3610"/>
                    <a:pt x="2061" y="3610"/>
                  </a:cubicBezTo>
                  <a:cubicBezTo>
                    <a:pt x="2311" y="3610"/>
                    <a:pt x="2561" y="3563"/>
                    <a:pt x="2787" y="3467"/>
                  </a:cubicBezTo>
                  <a:cubicBezTo>
                    <a:pt x="2894" y="3432"/>
                    <a:pt x="2942" y="3313"/>
                    <a:pt x="2906" y="3217"/>
                  </a:cubicBezTo>
                  <a:cubicBezTo>
                    <a:pt x="2869" y="3144"/>
                    <a:pt x="2796" y="3098"/>
                    <a:pt x="2721" y="3098"/>
                  </a:cubicBezTo>
                  <a:cubicBezTo>
                    <a:pt x="2699" y="3098"/>
                    <a:pt x="2677" y="3102"/>
                    <a:pt x="2656" y="3110"/>
                  </a:cubicBezTo>
                  <a:cubicBezTo>
                    <a:pt x="2468" y="3181"/>
                    <a:pt x="2268" y="3215"/>
                    <a:pt x="2069" y="3215"/>
                  </a:cubicBezTo>
                  <a:cubicBezTo>
                    <a:pt x="1698" y="3215"/>
                    <a:pt x="1331" y="3097"/>
                    <a:pt x="1060" y="2872"/>
                  </a:cubicBezTo>
                  <a:cubicBezTo>
                    <a:pt x="620" y="2527"/>
                    <a:pt x="406" y="1908"/>
                    <a:pt x="548" y="1384"/>
                  </a:cubicBezTo>
                  <a:cubicBezTo>
                    <a:pt x="691" y="848"/>
                    <a:pt x="1203" y="419"/>
                    <a:pt x="1739" y="396"/>
                  </a:cubicBezTo>
                  <a:cubicBezTo>
                    <a:pt x="1763" y="394"/>
                    <a:pt x="1787" y="393"/>
                    <a:pt x="1811" y="393"/>
                  </a:cubicBezTo>
                  <a:cubicBezTo>
                    <a:pt x="2334" y="393"/>
                    <a:pt x="2841" y="763"/>
                    <a:pt x="2977" y="1253"/>
                  </a:cubicBezTo>
                  <a:cubicBezTo>
                    <a:pt x="3073" y="1598"/>
                    <a:pt x="2989" y="1955"/>
                    <a:pt x="2763" y="2146"/>
                  </a:cubicBezTo>
                  <a:cubicBezTo>
                    <a:pt x="2656" y="2242"/>
                    <a:pt x="2510" y="2290"/>
                    <a:pt x="2361" y="2290"/>
                  </a:cubicBezTo>
                  <a:cubicBezTo>
                    <a:pt x="2344" y="2290"/>
                    <a:pt x="2327" y="2290"/>
                    <a:pt x="2311" y="2289"/>
                  </a:cubicBezTo>
                  <a:cubicBezTo>
                    <a:pt x="2168" y="2277"/>
                    <a:pt x="2049" y="2217"/>
                    <a:pt x="1977" y="2122"/>
                  </a:cubicBezTo>
                  <a:cubicBezTo>
                    <a:pt x="1906" y="2027"/>
                    <a:pt x="1894" y="1860"/>
                    <a:pt x="1942" y="1717"/>
                  </a:cubicBezTo>
                  <a:cubicBezTo>
                    <a:pt x="2001" y="1598"/>
                    <a:pt x="2084" y="1527"/>
                    <a:pt x="2192" y="1515"/>
                  </a:cubicBezTo>
                  <a:cubicBezTo>
                    <a:pt x="2299" y="1503"/>
                    <a:pt x="2370" y="1408"/>
                    <a:pt x="2358" y="1300"/>
                  </a:cubicBezTo>
                  <a:cubicBezTo>
                    <a:pt x="2347" y="1201"/>
                    <a:pt x="2265" y="1132"/>
                    <a:pt x="2167" y="1132"/>
                  </a:cubicBezTo>
                  <a:cubicBezTo>
                    <a:pt x="2159" y="1132"/>
                    <a:pt x="2152" y="1133"/>
                    <a:pt x="2144" y="1134"/>
                  </a:cubicBezTo>
                  <a:cubicBezTo>
                    <a:pt x="1906" y="1158"/>
                    <a:pt x="1703" y="1324"/>
                    <a:pt x="1596" y="1574"/>
                  </a:cubicBezTo>
                  <a:cubicBezTo>
                    <a:pt x="1477" y="1836"/>
                    <a:pt x="1513" y="2146"/>
                    <a:pt x="1680" y="2360"/>
                  </a:cubicBezTo>
                  <a:cubicBezTo>
                    <a:pt x="1811" y="2539"/>
                    <a:pt x="2025" y="2646"/>
                    <a:pt x="2275" y="2670"/>
                  </a:cubicBezTo>
                  <a:cubicBezTo>
                    <a:pt x="2304" y="2672"/>
                    <a:pt x="2334" y="2674"/>
                    <a:pt x="2364" y="2674"/>
                  </a:cubicBezTo>
                  <a:cubicBezTo>
                    <a:pt x="2600" y="2674"/>
                    <a:pt x="2844" y="2591"/>
                    <a:pt x="3013" y="2443"/>
                  </a:cubicBezTo>
                  <a:cubicBezTo>
                    <a:pt x="3346" y="2146"/>
                    <a:pt x="3489" y="1634"/>
                    <a:pt x="3346" y="1146"/>
                  </a:cubicBezTo>
                  <a:cubicBezTo>
                    <a:pt x="3162" y="490"/>
                    <a:pt x="2489" y="1"/>
                    <a:pt x="17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6" name="Google Shape;866;p45"/>
            <p:cNvGrpSpPr/>
            <p:nvPr/>
          </p:nvGrpSpPr>
          <p:grpSpPr>
            <a:xfrm>
              <a:off x="1193523" y="461698"/>
              <a:ext cx="737583" cy="3705995"/>
              <a:chOff x="3230173" y="1792879"/>
              <a:chExt cx="212254" cy="1066473"/>
            </a:xfrm>
          </p:grpSpPr>
          <p:sp>
            <p:nvSpPr>
              <p:cNvPr id="867" name="Google Shape;867;p45"/>
              <p:cNvSpPr/>
              <p:nvPr/>
            </p:nvSpPr>
            <p:spPr>
              <a:xfrm>
                <a:off x="3277803" y="1869554"/>
                <a:ext cx="164625" cy="161175"/>
              </a:xfrm>
              <a:custGeom>
                <a:rect b="b" l="l" r="r" t="t"/>
                <a:pathLst>
                  <a:path extrusionOk="0" h="6447" w="6585">
                    <a:moveTo>
                      <a:pt x="2119" y="1"/>
                    </a:moveTo>
                    <a:cubicBezTo>
                      <a:pt x="2068" y="1"/>
                      <a:pt x="2017" y="18"/>
                      <a:pt x="1977" y="53"/>
                    </a:cubicBezTo>
                    <a:cubicBezTo>
                      <a:pt x="1894" y="136"/>
                      <a:pt x="1894" y="267"/>
                      <a:pt x="1965" y="350"/>
                    </a:cubicBezTo>
                    <a:cubicBezTo>
                      <a:pt x="3358" y="1803"/>
                      <a:pt x="4549" y="3410"/>
                      <a:pt x="5537" y="5160"/>
                    </a:cubicBezTo>
                    <a:cubicBezTo>
                      <a:pt x="4108" y="3970"/>
                      <a:pt x="2370" y="3327"/>
                      <a:pt x="286" y="2767"/>
                    </a:cubicBezTo>
                    <a:cubicBezTo>
                      <a:pt x="271" y="2764"/>
                      <a:pt x="255" y="2762"/>
                      <a:pt x="239" y="2762"/>
                    </a:cubicBezTo>
                    <a:cubicBezTo>
                      <a:pt x="146" y="2762"/>
                      <a:pt x="56" y="2820"/>
                      <a:pt x="36" y="2922"/>
                    </a:cubicBezTo>
                    <a:cubicBezTo>
                      <a:pt x="0" y="3029"/>
                      <a:pt x="72" y="3148"/>
                      <a:pt x="179" y="3172"/>
                    </a:cubicBezTo>
                    <a:cubicBezTo>
                      <a:pt x="2691" y="3839"/>
                      <a:pt x="4668" y="4648"/>
                      <a:pt x="6192" y="6375"/>
                    </a:cubicBezTo>
                    <a:cubicBezTo>
                      <a:pt x="6227" y="6423"/>
                      <a:pt x="6287" y="6446"/>
                      <a:pt x="6346" y="6446"/>
                    </a:cubicBezTo>
                    <a:cubicBezTo>
                      <a:pt x="6382" y="6446"/>
                      <a:pt x="6430" y="6434"/>
                      <a:pt x="6466" y="6411"/>
                    </a:cubicBezTo>
                    <a:cubicBezTo>
                      <a:pt x="6549" y="6351"/>
                      <a:pt x="6585" y="6232"/>
                      <a:pt x="6537" y="6137"/>
                    </a:cubicBezTo>
                    <a:cubicBezTo>
                      <a:pt x="5430" y="3910"/>
                      <a:pt x="3989" y="1862"/>
                      <a:pt x="2275" y="65"/>
                    </a:cubicBezTo>
                    <a:cubicBezTo>
                      <a:pt x="2231" y="21"/>
                      <a:pt x="2175" y="1"/>
                      <a:pt x="2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5"/>
              <p:cNvSpPr/>
              <p:nvPr/>
            </p:nvSpPr>
            <p:spPr>
              <a:xfrm>
                <a:off x="3245948" y="2778728"/>
                <a:ext cx="137850" cy="77075"/>
              </a:xfrm>
              <a:custGeom>
                <a:rect b="b" l="l" r="r" t="t"/>
                <a:pathLst>
                  <a:path extrusionOk="0" h="3083" w="5514">
                    <a:moveTo>
                      <a:pt x="3020" y="1"/>
                    </a:moveTo>
                    <a:cubicBezTo>
                      <a:pt x="2078" y="1"/>
                      <a:pt x="1137" y="79"/>
                      <a:pt x="203" y="237"/>
                    </a:cubicBezTo>
                    <a:cubicBezTo>
                      <a:pt x="84" y="248"/>
                      <a:pt x="1" y="356"/>
                      <a:pt x="24" y="475"/>
                    </a:cubicBezTo>
                    <a:cubicBezTo>
                      <a:pt x="46" y="585"/>
                      <a:pt x="140" y="655"/>
                      <a:pt x="239" y="655"/>
                    </a:cubicBezTo>
                    <a:cubicBezTo>
                      <a:pt x="247" y="655"/>
                      <a:pt x="255" y="654"/>
                      <a:pt x="262" y="653"/>
                    </a:cubicBezTo>
                    <a:cubicBezTo>
                      <a:pt x="1182" y="499"/>
                      <a:pt x="2110" y="422"/>
                      <a:pt x="3039" y="422"/>
                    </a:cubicBezTo>
                    <a:cubicBezTo>
                      <a:pt x="3614" y="422"/>
                      <a:pt x="4189" y="451"/>
                      <a:pt x="4763" y="510"/>
                    </a:cubicBezTo>
                    <a:cubicBezTo>
                      <a:pt x="3906" y="1201"/>
                      <a:pt x="3084" y="1939"/>
                      <a:pt x="2310" y="2725"/>
                    </a:cubicBezTo>
                    <a:cubicBezTo>
                      <a:pt x="2227" y="2808"/>
                      <a:pt x="2227" y="2939"/>
                      <a:pt x="2310" y="3023"/>
                    </a:cubicBezTo>
                    <a:cubicBezTo>
                      <a:pt x="2358" y="3058"/>
                      <a:pt x="2406" y="3082"/>
                      <a:pt x="2453" y="3082"/>
                    </a:cubicBezTo>
                    <a:cubicBezTo>
                      <a:pt x="2513" y="3082"/>
                      <a:pt x="2572" y="3058"/>
                      <a:pt x="2608" y="3023"/>
                    </a:cubicBezTo>
                    <a:cubicBezTo>
                      <a:pt x="3489" y="2130"/>
                      <a:pt x="4430" y="1296"/>
                      <a:pt x="5418" y="534"/>
                    </a:cubicBezTo>
                    <a:cubicBezTo>
                      <a:pt x="5477" y="475"/>
                      <a:pt x="5513" y="391"/>
                      <a:pt x="5489" y="308"/>
                    </a:cubicBezTo>
                    <a:cubicBezTo>
                      <a:pt x="5465" y="225"/>
                      <a:pt x="5394" y="165"/>
                      <a:pt x="5311" y="153"/>
                    </a:cubicBezTo>
                    <a:cubicBezTo>
                      <a:pt x="4549" y="52"/>
                      <a:pt x="3784" y="1"/>
                      <a:pt x="30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5"/>
              <p:cNvSpPr/>
              <p:nvPr/>
            </p:nvSpPr>
            <p:spPr>
              <a:xfrm>
                <a:off x="3359953" y="1792879"/>
                <a:ext cx="55675" cy="55675"/>
              </a:xfrm>
              <a:custGeom>
                <a:rect b="b" l="l" r="r" t="t"/>
                <a:pathLst>
                  <a:path extrusionOk="0" h="2227" w="2227">
                    <a:moveTo>
                      <a:pt x="1120" y="703"/>
                    </a:moveTo>
                    <a:cubicBezTo>
                      <a:pt x="1227" y="869"/>
                      <a:pt x="1370" y="1012"/>
                      <a:pt x="1536" y="1119"/>
                    </a:cubicBezTo>
                    <a:cubicBezTo>
                      <a:pt x="1370" y="1227"/>
                      <a:pt x="1227" y="1369"/>
                      <a:pt x="1120" y="1536"/>
                    </a:cubicBezTo>
                    <a:cubicBezTo>
                      <a:pt x="1013" y="1369"/>
                      <a:pt x="870" y="1227"/>
                      <a:pt x="703" y="1119"/>
                    </a:cubicBezTo>
                    <a:cubicBezTo>
                      <a:pt x="870" y="1012"/>
                      <a:pt x="1013" y="869"/>
                      <a:pt x="1120" y="703"/>
                    </a:cubicBezTo>
                    <a:close/>
                    <a:moveTo>
                      <a:pt x="1120" y="0"/>
                    </a:moveTo>
                    <a:cubicBezTo>
                      <a:pt x="1024" y="0"/>
                      <a:pt x="941" y="60"/>
                      <a:pt x="917" y="155"/>
                    </a:cubicBezTo>
                    <a:cubicBezTo>
                      <a:pt x="810" y="524"/>
                      <a:pt x="524" y="810"/>
                      <a:pt x="155" y="917"/>
                    </a:cubicBezTo>
                    <a:cubicBezTo>
                      <a:pt x="72" y="941"/>
                      <a:pt x="1" y="1024"/>
                      <a:pt x="1" y="1119"/>
                    </a:cubicBezTo>
                    <a:cubicBezTo>
                      <a:pt x="1" y="1215"/>
                      <a:pt x="72" y="1298"/>
                      <a:pt x="155" y="1322"/>
                    </a:cubicBezTo>
                    <a:cubicBezTo>
                      <a:pt x="524" y="1429"/>
                      <a:pt x="810" y="1715"/>
                      <a:pt x="917" y="2084"/>
                    </a:cubicBezTo>
                    <a:cubicBezTo>
                      <a:pt x="941" y="2167"/>
                      <a:pt x="1024" y="2227"/>
                      <a:pt x="1120" y="2227"/>
                    </a:cubicBezTo>
                    <a:cubicBezTo>
                      <a:pt x="1215" y="2227"/>
                      <a:pt x="1298" y="2167"/>
                      <a:pt x="1322" y="2084"/>
                    </a:cubicBezTo>
                    <a:cubicBezTo>
                      <a:pt x="1429" y="1715"/>
                      <a:pt x="1715" y="1429"/>
                      <a:pt x="2084" y="1322"/>
                    </a:cubicBezTo>
                    <a:cubicBezTo>
                      <a:pt x="2167" y="1298"/>
                      <a:pt x="2227" y="1215"/>
                      <a:pt x="2227" y="1119"/>
                    </a:cubicBezTo>
                    <a:cubicBezTo>
                      <a:pt x="2227" y="1024"/>
                      <a:pt x="2167" y="941"/>
                      <a:pt x="2084" y="917"/>
                    </a:cubicBezTo>
                    <a:cubicBezTo>
                      <a:pt x="1715" y="810"/>
                      <a:pt x="1429" y="524"/>
                      <a:pt x="1322" y="155"/>
                    </a:cubicBezTo>
                    <a:cubicBezTo>
                      <a:pt x="1298" y="60"/>
                      <a:pt x="1215" y="0"/>
                      <a:pt x="1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5"/>
              <p:cNvSpPr/>
              <p:nvPr/>
            </p:nvSpPr>
            <p:spPr>
              <a:xfrm>
                <a:off x="3230173" y="2816878"/>
                <a:ext cx="43175" cy="42475"/>
              </a:xfrm>
              <a:custGeom>
                <a:rect b="b" l="l" r="r" t="t"/>
                <a:pathLst>
                  <a:path extrusionOk="0" h="1699" w="1727">
                    <a:moveTo>
                      <a:pt x="572" y="556"/>
                    </a:moveTo>
                    <a:lnTo>
                      <a:pt x="572" y="556"/>
                    </a:lnTo>
                    <a:cubicBezTo>
                      <a:pt x="667" y="574"/>
                      <a:pt x="765" y="583"/>
                      <a:pt x="864" y="583"/>
                    </a:cubicBezTo>
                    <a:cubicBezTo>
                      <a:pt x="962" y="583"/>
                      <a:pt x="1060" y="574"/>
                      <a:pt x="1155" y="556"/>
                    </a:cubicBezTo>
                    <a:lnTo>
                      <a:pt x="1155" y="556"/>
                    </a:lnTo>
                    <a:cubicBezTo>
                      <a:pt x="1120" y="746"/>
                      <a:pt x="1120" y="949"/>
                      <a:pt x="1155" y="1139"/>
                    </a:cubicBezTo>
                    <a:cubicBezTo>
                      <a:pt x="1060" y="1127"/>
                      <a:pt x="965" y="1116"/>
                      <a:pt x="870" y="1116"/>
                    </a:cubicBezTo>
                    <a:cubicBezTo>
                      <a:pt x="762" y="1116"/>
                      <a:pt x="667" y="1127"/>
                      <a:pt x="572" y="1139"/>
                    </a:cubicBezTo>
                    <a:cubicBezTo>
                      <a:pt x="608" y="949"/>
                      <a:pt x="608" y="746"/>
                      <a:pt x="572" y="556"/>
                    </a:cubicBezTo>
                    <a:close/>
                    <a:moveTo>
                      <a:pt x="225" y="0"/>
                    </a:moveTo>
                    <a:cubicBezTo>
                      <a:pt x="171" y="0"/>
                      <a:pt x="117" y="19"/>
                      <a:pt x="72" y="56"/>
                    </a:cubicBezTo>
                    <a:cubicBezTo>
                      <a:pt x="12" y="127"/>
                      <a:pt x="0" y="223"/>
                      <a:pt x="36" y="306"/>
                    </a:cubicBezTo>
                    <a:cubicBezTo>
                      <a:pt x="227" y="651"/>
                      <a:pt x="227" y="1044"/>
                      <a:pt x="36" y="1389"/>
                    </a:cubicBezTo>
                    <a:cubicBezTo>
                      <a:pt x="0" y="1473"/>
                      <a:pt x="12" y="1568"/>
                      <a:pt x="72" y="1639"/>
                    </a:cubicBezTo>
                    <a:cubicBezTo>
                      <a:pt x="117" y="1677"/>
                      <a:pt x="171" y="1695"/>
                      <a:pt x="225" y="1695"/>
                    </a:cubicBezTo>
                    <a:cubicBezTo>
                      <a:pt x="258" y="1695"/>
                      <a:pt x="291" y="1689"/>
                      <a:pt x="322" y="1675"/>
                    </a:cubicBezTo>
                    <a:cubicBezTo>
                      <a:pt x="495" y="1580"/>
                      <a:pt x="679" y="1532"/>
                      <a:pt x="864" y="1532"/>
                    </a:cubicBezTo>
                    <a:cubicBezTo>
                      <a:pt x="1048" y="1532"/>
                      <a:pt x="1233" y="1580"/>
                      <a:pt x="1405" y="1675"/>
                    </a:cubicBezTo>
                    <a:cubicBezTo>
                      <a:pt x="1429" y="1687"/>
                      <a:pt x="1465" y="1699"/>
                      <a:pt x="1501" y="1699"/>
                    </a:cubicBezTo>
                    <a:cubicBezTo>
                      <a:pt x="1560" y="1699"/>
                      <a:pt x="1608" y="1675"/>
                      <a:pt x="1655" y="1639"/>
                    </a:cubicBezTo>
                    <a:cubicBezTo>
                      <a:pt x="1715" y="1568"/>
                      <a:pt x="1727" y="1473"/>
                      <a:pt x="1691" y="1389"/>
                    </a:cubicBezTo>
                    <a:cubicBezTo>
                      <a:pt x="1501" y="1044"/>
                      <a:pt x="1501" y="651"/>
                      <a:pt x="1691" y="306"/>
                    </a:cubicBezTo>
                    <a:cubicBezTo>
                      <a:pt x="1727" y="223"/>
                      <a:pt x="1715" y="127"/>
                      <a:pt x="1655" y="56"/>
                    </a:cubicBezTo>
                    <a:cubicBezTo>
                      <a:pt x="1611" y="19"/>
                      <a:pt x="1557" y="0"/>
                      <a:pt x="1502" y="0"/>
                    </a:cubicBezTo>
                    <a:cubicBezTo>
                      <a:pt x="1470" y="0"/>
                      <a:pt x="1437" y="7"/>
                      <a:pt x="1405" y="20"/>
                    </a:cubicBezTo>
                    <a:cubicBezTo>
                      <a:pt x="1233" y="115"/>
                      <a:pt x="1048" y="163"/>
                      <a:pt x="864" y="163"/>
                    </a:cubicBezTo>
                    <a:cubicBezTo>
                      <a:pt x="679" y="163"/>
                      <a:pt x="495" y="115"/>
                      <a:pt x="322" y="20"/>
                    </a:cubicBezTo>
                    <a:cubicBezTo>
                      <a:pt x="291" y="7"/>
                      <a:pt x="258" y="0"/>
                      <a:pt x="2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5"/>
              <p:cNvSpPr/>
              <p:nvPr/>
            </p:nvSpPr>
            <p:spPr>
              <a:xfrm>
                <a:off x="3245953" y="1856229"/>
                <a:ext cx="56575" cy="55775"/>
              </a:xfrm>
              <a:custGeom>
                <a:rect b="b" l="l" r="r" t="t"/>
                <a:pathLst>
                  <a:path extrusionOk="0" h="2231" w="2263">
                    <a:moveTo>
                      <a:pt x="608" y="586"/>
                    </a:moveTo>
                    <a:lnTo>
                      <a:pt x="608" y="586"/>
                    </a:lnTo>
                    <a:cubicBezTo>
                      <a:pt x="780" y="633"/>
                      <a:pt x="959" y="657"/>
                      <a:pt x="1137" y="657"/>
                    </a:cubicBezTo>
                    <a:cubicBezTo>
                      <a:pt x="1316" y="657"/>
                      <a:pt x="1495" y="633"/>
                      <a:pt x="1667" y="586"/>
                    </a:cubicBezTo>
                    <a:lnTo>
                      <a:pt x="1667" y="586"/>
                    </a:lnTo>
                    <a:cubicBezTo>
                      <a:pt x="1572" y="931"/>
                      <a:pt x="1572" y="1300"/>
                      <a:pt x="1667" y="1645"/>
                    </a:cubicBezTo>
                    <a:cubicBezTo>
                      <a:pt x="1489" y="1598"/>
                      <a:pt x="1310" y="1574"/>
                      <a:pt x="1132" y="1574"/>
                    </a:cubicBezTo>
                    <a:cubicBezTo>
                      <a:pt x="953" y="1574"/>
                      <a:pt x="774" y="1598"/>
                      <a:pt x="608" y="1645"/>
                    </a:cubicBezTo>
                    <a:cubicBezTo>
                      <a:pt x="703" y="1300"/>
                      <a:pt x="703" y="931"/>
                      <a:pt x="608" y="586"/>
                    </a:cubicBezTo>
                    <a:close/>
                    <a:moveTo>
                      <a:pt x="239" y="1"/>
                    </a:moveTo>
                    <a:cubicBezTo>
                      <a:pt x="184" y="1"/>
                      <a:pt x="129" y="24"/>
                      <a:pt x="84" y="62"/>
                    </a:cubicBezTo>
                    <a:cubicBezTo>
                      <a:pt x="24" y="133"/>
                      <a:pt x="0" y="228"/>
                      <a:pt x="48" y="312"/>
                    </a:cubicBezTo>
                    <a:cubicBezTo>
                      <a:pt x="322" y="812"/>
                      <a:pt x="322" y="1419"/>
                      <a:pt x="48" y="1919"/>
                    </a:cubicBezTo>
                    <a:cubicBezTo>
                      <a:pt x="0" y="2003"/>
                      <a:pt x="24" y="2098"/>
                      <a:pt x="84" y="2169"/>
                    </a:cubicBezTo>
                    <a:cubicBezTo>
                      <a:pt x="129" y="2207"/>
                      <a:pt x="184" y="2230"/>
                      <a:pt x="239" y="2230"/>
                    </a:cubicBezTo>
                    <a:cubicBezTo>
                      <a:pt x="271" y="2230"/>
                      <a:pt x="303" y="2222"/>
                      <a:pt x="334" y="2205"/>
                    </a:cubicBezTo>
                    <a:cubicBezTo>
                      <a:pt x="584" y="2068"/>
                      <a:pt x="861" y="2000"/>
                      <a:pt x="1137" y="2000"/>
                    </a:cubicBezTo>
                    <a:cubicBezTo>
                      <a:pt x="1414" y="2000"/>
                      <a:pt x="1691" y="2068"/>
                      <a:pt x="1941" y="2205"/>
                    </a:cubicBezTo>
                    <a:cubicBezTo>
                      <a:pt x="1965" y="2217"/>
                      <a:pt x="2001" y="2229"/>
                      <a:pt x="2036" y="2229"/>
                    </a:cubicBezTo>
                    <a:cubicBezTo>
                      <a:pt x="2096" y="2229"/>
                      <a:pt x="2144" y="2205"/>
                      <a:pt x="2191" y="2169"/>
                    </a:cubicBezTo>
                    <a:cubicBezTo>
                      <a:pt x="2251" y="2098"/>
                      <a:pt x="2263" y="2003"/>
                      <a:pt x="2227" y="1919"/>
                    </a:cubicBezTo>
                    <a:cubicBezTo>
                      <a:pt x="1953" y="1419"/>
                      <a:pt x="1953" y="812"/>
                      <a:pt x="2227" y="312"/>
                    </a:cubicBezTo>
                    <a:cubicBezTo>
                      <a:pt x="2263" y="228"/>
                      <a:pt x="2251" y="133"/>
                      <a:pt x="2191" y="62"/>
                    </a:cubicBezTo>
                    <a:cubicBezTo>
                      <a:pt x="2146" y="24"/>
                      <a:pt x="2091" y="1"/>
                      <a:pt x="2036" y="1"/>
                    </a:cubicBezTo>
                    <a:cubicBezTo>
                      <a:pt x="2004" y="1"/>
                      <a:pt x="1972" y="9"/>
                      <a:pt x="1941" y="26"/>
                    </a:cubicBezTo>
                    <a:cubicBezTo>
                      <a:pt x="1691" y="163"/>
                      <a:pt x="1414" y="231"/>
                      <a:pt x="1137" y="231"/>
                    </a:cubicBezTo>
                    <a:cubicBezTo>
                      <a:pt x="861" y="231"/>
                      <a:pt x="584" y="163"/>
                      <a:pt x="334" y="26"/>
                    </a:cubicBezTo>
                    <a:cubicBezTo>
                      <a:pt x="303" y="9"/>
                      <a:pt x="271" y="1"/>
                      <a:pt x="2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 name="Google Shape;872;p45"/>
            <p:cNvGrpSpPr/>
            <p:nvPr/>
          </p:nvGrpSpPr>
          <p:grpSpPr>
            <a:xfrm flipH="1">
              <a:off x="7591173" y="416748"/>
              <a:ext cx="737583" cy="3705995"/>
              <a:chOff x="3230173" y="1792879"/>
              <a:chExt cx="212254" cy="1066473"/>
            </a:xfrm>
          </p:grpSpPr>
          <p:sp>
            <p:nvSpPr>
              <p:cNvPr id="873" name="Google Shape;873;p45"/>
              <p:cNvSpPr/>
              <p:nvPr/>
            </p:nvSpPr>
            <p:spPr>
              <a:xfrm>
                <a:off x="3277803" y="1869554"/>
                <a:ext cx="164625" cy="161175"/>
              </a:xfrm>
              <a:custGeom>
                <a:rect b="b" l="l" r="r" t="t"/>
                <a:pathLst>
                  <a:path extrusionOk="0" h="6447" w="6585">
                    <a:moveTo>
                      <a:pt x="2119" y="1"/>
                    </a:moveTo>
                    <a:cubicBezTo>
                      <a:pt x="2068" y="1"/>
                      <a:pt x="2017" y="18"/>
                      <a:pt x="1977" y="53"/>
                    </a:cubicBezTo>
                    <a:cubicBezTo>
                      <a:pt x="1894" y="136"/>
                      <a:pt x="1894" y="267"/>
                      <a:pt x="1965" y="350"/>
                    </a:cubicBezTo>
                    <a:cubicBezTo>
                      <a:pt x="3358" y="1803"/>
                      <a:pt x="4549" y="3410"/>
                      <a:pt x="5537" y="5160"/>
                    </a:cubicBezTo>
                    <a:cubicBezTo>
                      <a:pt x="4108" y="3970"/>
                      <a:pt x="2370" y="3327"/>
                      <a:pt x="286" y="2767"/>
                    </a:cubicBezTo>
                    <a:cubicBezTo>
                      <a:pt x="271" y="2764"/>
                      <a:pt x="255" y="2762"/>
                      <a:pt x="239" y="2762"/>
                    </a:cubicBezTo>
                    <a:cubicBezTo>
                      <a:pt x="146" y="2762"/>
                      <a:pt x="56" y="2820"/>
                      <a:pt x="36" y="2922"/>
                    </a:cubicBezTo>
                    <a:cubicBezTo>
                      <a:pt x="0" y="3029"/>
                      <a:pt x="72" y="3148"/>
                      <a:pt x="179" y="3172"/>
                    </a:cubicBezTo>
                    <a:cubicBezTo>
                      <a:pt x="2691" y="3839"/>
                      <a:pt x="4668" y="4648"/>
                      <a:pt x="6192" y="6375"/>
                    </a:cubicBezTo>
                    <a:cubicBezTo>
                      <a:pt x="6227" y="6423"/>
                      <a:pt x="6287" y="6446"/>
                      <a:pt x="6346" y="6446"/>
                    </a:cubicBezTo>
                    <a:cubicBezTo>
                      <a:pt x="6382" y="6446"/>
                      <a:pt x="6430" y="6434"/>
                      <a:pt x="6466" y="6411"/>
                    </a:cubicBezTo>
                    <a:cubicBezTo>
                      <a:pt x="6549" y="6351"/>
                      <a:pt x="6585" y="6232"/>
                      <a:pt x="6537" y="6137"/>
                    </a:cubicBezTo>
                    <a:cubicBezTo>
                      <a:pt x="5430" y="3910"/>
                      <a:pt x="3989" y="1862"/>
                      <a:pt x="2275" y="65"/>
                    </a:cubicBezTo>
                    <a:cubicBezTo>
                      <a:pt x="2231" y="21"/>
                      <a:pt x="2175" y="1"/>
                      <a:pt x="2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5"/>
              <p:cNvSpPr/>
              <p:nvPr/>
            </p:nvSpPr>
            <p:spPr>
              <a:xfrm>
                <a:off x="3245948" y="2778728"/>
                <a:ext cx="137850" cy="77075"/>
              </a:xfrm>
              <a:custGeom>
                <a:rect b="b" l="l" r="r" t="t"/>
                <a:pathLst>
                  <a:path extrusionOk="0" h="3083" w="5514">
                    <a:moveTo>
                      <a:pt x="3020" y="1"/>
                    </a:moveTo>
                    <a:cubicBezTo>
                      <a:pt x="2078" y="1"/>
                      <a:pt x="1137" y="79"/>
                      <a:pt x="203" y="237"/>
                    </a:cubicBezTo>
                    <a:cubicBezTo>
                      <a:pt x="84" y="248"/>
                      <a:pt x="1" y="356"/>
                      <a:pt x="24" y="475"/>
                    </a:cubicBezTo>
                    <a:cubicBezTo>
                      <a:pt x="46" y="585"/>
                      <a:pt x="140" y="655"/>
                      <a:pt x="239" y="655"/>
                    </a:cubicBezTo>
                    <a:cubicBezTo>
                      <a:pt x="247" y="655"/>
                      <a:pt x="255" y="654"/>
                      <a:pt x="262" y="653"/>
                    </a:cubicBezTo>
                    <a:cubicBezTo>
                      <a:pt x="1182" y="499"/>
                      <a:pt x="2110" y="422"/>
                      <a:pt x="3039" y="422"/>
                    </a:cubicBezTo>
                    <a:cubicBezTo>
                      <a:pt x="3614" y="422"/>
                      <a:pt x="4189" y="451"/>
                      <a:pt x="4763" y="510"/>
                    </a:cubicBezTo>
                    <a:cubicBezTo>
                      <a:pt x="3906" y="1201"/>
                      <a:pt x="3084" y="1939"/>
                      <a:pt x="2310" y="2725"/>
                    </a:cubicBezTo>
                    <a:cubicBezTo>
                      <a:pt x="2227" y="2808"/>
                      <a:pt x="2227" y="2939"/>
                      <a:pt x="2310" y="3023"/>
                    </a:cubicBezTo>
                    <a:cubicBezTo>
                      <a:pt x="2358" y="3058"/>
                      <a:pt x="2406" y="3082"/>
                      <a:pt x="2453" y="3082"/>
                    </a:cubicBezTo>
                    <a:cubicBezTo>
                      <a:pt x="2513" y="3082"/>
                      <a:pt x="2572" y="3058"/>
                      <a:pt x="2608" y="3023"/>
                    </a:cubicBezTo>
                    <a:cubicBezTo>
                      <a:pt x="3489" y="2130"/>
                      <a:pt x="4430" y="1296"/>
                      <a:pt x="5418" y="534"/>
                    </a:cubicBezTo>
                    <a:cubicBezTo>
                      <a:pt x="5477" y="475"/>
                      <a:pt x="5513" y="391"/>
                      <a:pt x="5489" y="308"/>
                    </a:cubicBezTo>
                    <a:cubicBezTo>
                      <a:pt x="5465" y="225"/>
                      <a:pt x="5394" y="165"/>
                      <a:pt x="5311" y="153"/>
                    </a:cubicBezTo>
                    <a:cubicBezTo>
                      <a:pt x="4549" y="52"/>
                      <a:pt x="3784" y="1"/>
                      <a:pt x="30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5"/>
              <p:cNvSpPr/>
              <p:nvPr/>
            </p:nvSpPr>
            <p:spPr>
              <a:xfrm>
                <a:off x="3359953" y="1792879"/>
                <a:ext cx="55675" cy="55675"/>
              </a:xfrm>
              <a:custGeom>
                <a:rect b="b" l="l" r="r" t="t"/>
                <a:pathLst>
                  <a:path extrusionOk="0" h="2227" w="2227">
                    <a:moveTo>
                      <a:pt x="1120" y="703"/>
                    </a:moveTo>
                    <a:cubicBezTo>
                      <a:pt x="1227" y="869"/>
                      <a:pt x="1370" y="1012"/>
                      <a:pt x="1536" y="1119"/>
                    </a:cubicBezTo>
                    <a:cubicBezTo>
                      <a:pt x="1370" y="1227"/>
                      <a:pt x="1227" y="1369"/>
                      <a:pt x="1120" y="1536"/>
                    </a:cubicBezTo>
                    <a:cubicBezTo>
                      <a:pt x="1013" y="1369"/>
                      <a:pt x="870" y="1227"/>
                      <a:pt x="703" y="1119"/>
                    </a:cubicBezTo>
                    <a:cubicBezTo>
                      <a:pt x="870" y="1012"/>
                      <a:pt x="1013" y="869"/>
                      <a:pt x="1120" y="703"/>
                    </a:cubicBezTo>
                    <a:close/>
                    <a:moveTo>
                      <a:pt x="1120" y="0"/>
                    </a:moveTo>
                    <a:cubicBezTo>
                      <a:pt x="1024" y="0"/>
                      <a:pt x="941" y="60"/>
                      <a:pt x="917" y="155"/>
                    </a:cubicBezTo>
                    <a:cubicBezTo>
                      <a:pt x="810" y="524"/>
                      <a:pt x="524" y="810"/>
                      <a:pt x="155" y="917"/>
                    </a:cubicBezTo>
                    <a:cubicBezTo>
                      <a:pt x="72" y="941"/>
                      <a:pt x="1" y="1024"/>
                      <a:pt x="1" y="1119"/>
                    </a:cubicBezTo>
                    <a:cubicBezTo>
                      <a:pt x="1" y="1215"/>
                      <a:pt x="72" y="1298"/>
                      <a:pt x="155" y="1322"/>
                    </a:cubicBezTo>
                    <a:cubicBezTo>
                      <a:pt x="524" y="1429"/>
                      <a:pt x="810" y="1715"/>
                      <a:pt x="917" y="2084"/>
                    </a:cubicBezTo>
                    <a:cubicBezTo>
                      <a:pt x="941" y="2167"/>
                      <a:pt x="1024" y="2227"/>
                      <a:pt x="1120" y="2227"/>
                    </a:cubicBezTo>
                    <a:cubicBezTo>
                      <a:pt x="1215" y="2227"/>
                      <a:pt x="1298" y="2167"/>
                      <a:pt x="1322" y="2084"/>
                    </a:cubicBezTo>
                    <a:cubicBezTo>
                      <a:pt x="1429" y="1715"/>
                      <a:pt x="1715" y="1429"/>
                      <a:pt x="2084" y="1322"/>
                    </a:cubicBezTo>
                    <a:cubicBezTo>
                      <a:pt x="2167" y="1298"/>
                      <a:pt x="2227" y="1215"/>
                      <a:pt x="2227" y="1119"/>
                    </a:cubicBezTo>
                    <a:cubicBezTo>
                      <a:pt x="2227" y="1024"/>
                      <a:pt x="2167" y="941"/>
                      <a:pt x="2084" y="917"/>
                    </a:cubicBezTo>
                    <a:cubicBezTo>
                      <a:pt x="1715" y="810"/>
                      <a:pt x="1429" y="524"/>
                      <a:pt x="1322" y="155"/>
                    </a:cubicBezTo>
                    <a:cubicBezTo>
                      <a:pt x="1298" y="60"/>
                      <a:pt x="1215" y="0"/>
                      <a:pt x="1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5"/>
              <p:cNvSpPr/>
              <p:nvPr/>
            </p:nvSpPr>
            <p:spPr>
              <a:xfrm>
                <a:off x="3230173" y="2816878"/>
                <a:ext cx="43175" cy="42475"/>
              </a:xfrm>
              <a:custGeom>
                <a:rect b="b" l="l" r="r" t="t"/>
                <a:pathLst>
                  <a:path extrusionOk="0" h="1699" w="1727">
                    <a:moveTo>
                      <a:pt x="572" y="556"/>
                    </a:moveTo>
                    <a:lnTo>
                      <a:pt x="572" y="556"/>
                    </a:lnTo>
                    <a:cubicBezTo>
                      <a:pt x="667" y="574"/>
                      <a:pt x="765" y="583"/>
                      <a:pt x="864" y="583"/>
                    </a:cubicBezTo>
                    <a:cubicBezTo>
                      <a:pt x="962" y="583"/>
                      <a:pt x="1060" y="574"/>
                      <a:pt x="1155" y="556"/>
                    </a:cubicBezTo>
                    <a:lnTo>
                      <a:pt x="1155" y="556"/>
                    </a:lnTo>
                    <a:cubicBezTo>
                      <a:pt x="1120" y="746"/>
                      <a:pt x="1120" y="949"/>
                      <a:pt x="1155" y="1139"/>
                    </a:cubicBezTo>
                    <a:cubicBezTo>
                      <a:pt x="1060" y="1127"/>
                      <a:pt x="965" y="1116"/>
                      <a:pt x="870" y="1116"/>
                    </a:cubicBezTo>
                    <a:cubicBezTo>
                      <a:pt x="762" y="1116"/>
                      <a:pt x="667" y="1127"/>
                      <a:pt x="572" y="1139"/>
                    </a:cubicBezTo>
                    <a:cubicBezTo>
                      <a:pt x="608" y="949"/>
                      <a:pt x="608" y="746"/>
                      <a:pt x="572" y="556"/>
                    </a:cubicBezTo>
                    <a:close/>
                    <a:moveTo>
                      <a:pt x="225" y="0"/>
                    </a:moveTo>
                    <a:cubicBezTo>
                      <a:pt x="171" y="0"/>
                      <a:pt x="117" y="19"/>
                      <a:pt x="72" y="56"/>
                    </a:cubicBezTo>
                    <a:cubicBezTo>
                      <a:pt x="12" y="127"/>
                      <a:pt x="0" y="223"/>
                      <a:pt x="36" y="306"/>
                    </a:cubicBezTo>
                    <a:cubicBezTo>
                      <a:pt x="227" y="651"/>
                      <a:pt x="227" y="1044"/>
                      <a:pt x="36" y="1389"/>
                    </a:cubicBezTo>
                    <a:cubicBezTo>
                      <a:pt x="0" y="1473"/>
                      <a:pt x="12" y="1568"/>
                      <a:pt x="72" y="1639"/>
                    </a:cubicBezTo>
                    <a:cubicBezTo>
                      <a:pt x="117" y="1677"/>
                      <a:pt x="171" y="1695"/>
                      <a:pt x="225" y="1695"/>
                    </a:cubicBezTo>
                    <a:cubicBezTo>
                      <a:pt x="258" y="1695"/>
                      <a:pt x="291" y="1689"/>
                      <a:pt x="322" y="1675"/>
                    </a:cubicBezTo>
                    <a:cubicBezTo>
                      <a:pt x="495" y="1580"/>
                      <a:pt x="679" y="1532"/>
                      <a:pt x="864" y="1532"/>
                    </a:cubicBezTo>
                    <a:cubicBezTo>
                      <a:pt x="1048" y="1532"/>
                      <a:pt x="1233" y="1580"/>
                      <a:pt x="1405" y="1675"/>
                    </a:cubicBezTo>
                    <a:cubicBezTo>
                      <a:pt x="1429" y="1687"/>
                      <a:pt x="1465" y="1699"/>
                      <a:pt x="1501" y="1699"/>
                    </a:cubicBezTo>
                    <a:cubicBezTo>
                      <a:pt x="1560" y="1699"/>
                      <a:pt x="1608" y="1675"/>
                      <a:pt x="1655" y="1639"/>
                    </a:cubicBezTo>
                    <a:cubicBezTo>
                      <a:pt x="1715" y="1568"/>
                      <a:pt x="1727" y="1473"/>
                      <a:pt x="1691" y="1389"/>
                    </a:cubicBezTo>
                    <a:cubicBezTo>
                      <a:pt x="1501" y="1044"/>
                      <a:pt x="1501" y="651"/>
                      <a:pt x="1691" y="306"/>
                    </a:cubicBezTo>
                    <a:cubicBezTo>
                      <a:pt x="1727" y="223"/>
                      <a:pt x="1715" y="127"/>
                      <a:pt x="1655" y="56"/>
                    </a:cubicBezTo>
                    <a:cubicBezTo>
                      <a:pt x="1611" y="19"/>
                      <a:pt x="1557" y="0"/>
                      <a:pt x="1502" y="0"/>
                    </a:cubicBezTo>
                    <a:cubicBezTo>
                      <a:pt x="1470" y="0"/>
                      <a:pt x="1437" y="7"/>
                      <a:pt x="1405" y="20"/>
                    </a:cubicBezTo>
                    <a:cubicBezTo>
                      <a:pt x="1233" y="115"/>
                      <a:pt x="1048" y="163"/>
                      <a:pt x="864" y="163"/>
                    </a:cubicBezTo>
                    <a:cubicBezTo>
                      <a:pt x="679" y="163"/>
                      <a:pt x="495" y="115"/>
                      <a:pt x="322" y="20"/>
                    </a:cubicBezTo>
                    <a:cubicBezTo>
                      <a:pt x="291" y="7"/>
                      <a:pt x="258" y="0"/>
                      <a:pt x="2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5"/>
              <p:cNvSpPr/>
              <p:nvPr/>
            </p:nvSpPr>
            <p:spPr>
              <a:xfrm>
                <a:off x="3245953" y="1856229"/>
                <a:ext cx="56575" cy="55775"/>
              </a:xfrm>
              <a:custGeom>
                <a:rect b="b" l="l" r="r" t="t"/>
                <a:pathLst>
                  <a:path extrusionOk="0" h="2231" w="2263">
                    <a:moveTo>
                      <a:pt x="608" y="586"/>
                    </a:moveTo>
                    <a:lnTo>
                      <a:pt x="608" y="586"/>
                    </a:lnTo>
                    <a:cubicBezTo>
                      <a:pt x="780" y="633"/>
                      <a:pt x="959" y="657"/>
                      <a:pt x="1137" y="657"/>
                    </a:cubicBezTo>
                    <a:cubicBezTo>
                      <a:pt x="1316" y="657"/>
                      <a:pt x="1495" y="633"/>
                      <a:pt x="1667" y="586"/>
                    </a:cubicBezTo>
                    <a:lnTo>
                      <a:pt x="1667" y="586"/>
                    </a:lnTo>
                    <a:cubicBezTo>
                      <a:pt x="1572" y="931"/>
                      <a:pt x="1572" y="1300"/>
                      <a:pt x="1667" y="1645"/>
                    </a:cubicBezTo>
                    <a:cubicBezTo>
                      <a:pt x="1489" y="1598"/>
                      <a:pt x="1310" y="1574"/>
                      <a:pt x="1132" y="1574"/>
                    </a:cubicBezTo>
                    <a:cubicBezTo>
                      <a:pt x="953" y="1574"/>
                      <a:pt x="774" y="1598"/>
                      <a:pt x="608" y="1645"/>
                    </a:cubicBezTo>
                    <a:cubicBezTo>
                      <a:pt x="703" y="1300"/>
                      <a:pt x="703" y="931"/>
                      <a:pt x="608" y="586"/>
                    </a:cubicBezTo>
                    <a:close/>
                    <a:moveTo>
                      <a:pt x="239" y="1"/>
                    </a:moveTo>
                    <a:cubicBezTo>
                      <a:pt x="184" y="1"/>
                      <a:pt x="129" y="24"/>
                      <a:pt x="84" y="62"/>
                    </a:cubicBezTo>
                    <a:cubicBezTo>
                      <a:pt x="24" y="133"/>
                      <a:pt x="0" y="228"/>
                      <a:pt x="48" y="312"/>
                    </a:cubicBezTo>
                    <a:cubicBezTo>
                      <a:pt x="322" y="812"/>
                      <a:pt x="322" y="1419"/>
                      <a:pt x="48" y="1919"/>
                    </a:cubicBezTo>
                    <a:cubicBezTo>
                      <a:pt x="0" y="2003"/>
                      <a:pt x="24" y="2098"/>
                      <a:pt x="84" y="2169"/>
                    </a:cubicBezTo>
                    <a:cubicBezTo>
                      <a:pt x="129" y="2207"/>
                      <a:pt x="184" y="2230"/>
                      <a:pt x="239" y="2230"/>
                    </a:cubicBezTo>
                    <a:cubicBezTo>
                      <a:pt x="271" y="2230"/>
                      <a:pt x="303" y="2222"/>
                      <a:pt x="334" y="2205"/>
                    </a:cubicBezTo>
                    <a:cubicBezTo>
                      <a:pt x="584" y="2068"/>
                      <a:pt x="861" y="2000"/>
                      <a:pt x="1137" y="2000"/>
                    </a:cubicBezTo>
                    <a:cubicBezTo>
                      <a:pt x="1414" y="2000"/>
                      <a:pt x="1691" y="2068"/>
                      <a:pt x="1941" y="2205"/>
                    </a:cubicBezTo>
                    <a:cubicBezTo>
                      <a:pt x="1965" y="2217"/>
                      <a:pt x="2001" y="2229"/>
                      <a:pt x="2036" y="2229"/>
                    </a:cubicBezTo>
                    <a:cubicBezTo>
                      <a:pt x="2096" y="2229"/>
                      <a:pt x="2144" y="2205"/>
                      <a:pt x="2191" y="2169"/>
                    </a:cubicBezTo>
                    <a:cubicBezTo>
                      <a:pt x="2251" y="2098"/>
                      <a:pt x="2263" y="2003"/>
                      <a:pt x="2227" y="1919"/>
                    </a:cubicBezTo>
                    <a:cubicBezTo>
                      <a:pt x="1953" y="1419"/>
                      <a:pt x="1953" y="812"/>
                      <a:pt x="2227" y="312"/>
                    </a:cubicBezTo>
                    <a:cubicBezTo>
                      <a:pt x="2263" y="228"/>
                      <a:pt x="2251" y="133"/>
                      <a:pt x="2191" y="62"/>
                    </a:cubicBezTo>
                    <a:cubicBezTo>
                      <a:pt x="2146" y="24"/>
                      <a:pt x="2091" y="1"/>
                      <a:pt x="2036" y="1"/>
                    </a:cubicBezTo>
                    <a:cubicBezTo>
                      <a:pt x="2004" y="1"/>
                      <a:pt x="1972" y="9"/>
                      <a:pt x="1941" y="26"/>
                    </a:cubicBezTo>
                    <a:cubicBezTo>
                      <a:pt x="1691" y="163"/>
                      <a:pt x="1414" y="231"/>
                      <a:pt x="1137" y="231"/>
                    </a:cubicBezTo>
                    <a:cubicBezTo>
                      <a:pt x="861" y="231"/>
                      <a:pt x="584" y="163"/>
                      <a:pt x="334" y="26"/>
                    </a:cubicBezTo>
                    <a:cubicBezTo>
                      <a:pt x="303" y="9"/>
                      <a:pt x="271" y="1"/>
                      <a:pt x="2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181" name="Shape 11181"/>
        <p:cNvGrpSpPr/>
        <p:nvPr/>
      </p:nvGrpSpPr>
      <p:grpSpPr>
        <a:xfrm>
          <a:off x="0" y="0"/>
          <a:ext cx="0" cy="0"/>
          <a:chOff x="0" y="0"/>
          <a:chExt cx="0" cy="0"/>
        </a:xfrm>
      </p:grpSpPr>
      <p:sp>
        <p:nvSpPr>
          <p:cNvPr id="11182" name="Google Shape;11182;p90"/>
          <p:cNvSpPr txBox="1"/>
          <p:nvPr>
            <p:ph idx="4294967295" type="title"/>
          </p:nvPr>
        </p:nvSpPr>
        <p:spPr>
          <a:xfrm>
            <a:off x="849675" y="7159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183" name="Google Shape;11183;p90"/>
          <p:cNvSpPr txBox="1"/>
          <p:nvPr>
            <p:ph idx="4294967295" type="title"/>
          </p:nvPr>
        </p:nvSpPr>
        <p:spPr>
          <a:xfrm>
            <a:off x="4858400" y="7159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184" name="Google Shape;11184;p90"/>
          <p:cNvGrpSpPr/>
          <p:nvPr/>
        </p:nvGrpSpPr>
        <p:grpSpPr>
          <a:xfrm>
            <a:off x="854368" y="1313920"/>
            <a:ext cx="366269" cy="366240"/>
            <a:chOff x="-65131525" y="1914325"/>
            <a:chExt cx="316650" cy="316625"/>
          </a:xfrm>
        </p:grpSpPr>
        <p:sp>
          <p:nvSpPr>
            <p:cNvPr id="11185" name="Google Shape;11185;p90"/>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90"/>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7" name="Google Shape;11187;p90"/>
          <p:cNvGrpSpPr/>
          <p:nvPr/>
        </p:nvGrpSpPr>
        <p:grpSpPr>
          <a:xfrm>
            <a:off x="854368" y="1794207"/>
            <a:ext cx="366269" cy="366269"/>
            <a:chOff x="-65131525" y="2281350"/>
            <a:chExt cx="316650" cy="316650"/>
          </a:xfrm>
        </p:grpSpPr>
        <p:sp>
          <p:nvSpPr>
            <p:cNvPr id="11188" name="Google Shape;11188;p90"/>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90"/>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0" name="Google Shape;11190;p90"/>
          <p:cNvGrpSpPr/>
          <p:nvPr/>
        </p:nvGrpSpPr>
        <p:grpSpPr>
          <a:xfrm>
            <a:off x="857564" y="2259206"/>
            <a:ext cx="359878" cy="367165"/>
            <a:chOff x="-65129950" y="2646800"/>
            <a:chExt cx="311125" cy="317425"/>
          </a:xfrm>
        </p:grpSpPr>
        <p:sp>
          <p:nvSpPr>
            <p:cNvPr id="11191" name="Google Shape;11191;p90"/>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90"/>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3" name="Google Shape;11193;p90"/>
          <p:cNvGrpSpPr/>
          <p:nvPr/>
        </p:nvGrpSpPr>
        <p:grpSpPr>
          <a:xfrm>
            <a:off x="3060897" y="1312532"/>
            <a:ext cx="368987" cy="369016"/>
            <a:chOff x="-63252250" y="1930850"/>
            <a:chExt cx="319000" cy="319025"/>
          </a:xfrm>
        </p:grpSpPr>
        <p:sp>
          <p:nvSpPr>
            <p:cNvPr id="11194" name="Google Shape;11194;p90"/>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90"/>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96" name="Google Shape;11196;p90"/>
          <p:cNvSpPr/>
          <p:nvPr/>
        </p:nvSpPr>
        <p:spPr>
          <a:xfrm>
            <a:off x="3052893" y="17933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97" name="Google Shape;11197;p90"/>
          <p:cNvGrpSpPr/>
          <p:nvPr/>
        </p:nvGrpSpPr>
        <p:grpSpPr>
          <a:xfrm>
            <a:off x="3061808" y="2258743"/>
            <a:ext cx="367165" cy="368091"/>
            <a:chOff x="-63250675" y="2664125"/>
            <a:chExt cx="317425" cy="318225"/>
          </a:xfrm>
        </p:grpSpPr>
        <p:sp>
          <p:nvSpPr>
            <p:cNvPr id="11198" name="Google Shape;11198;p90"/>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90"/>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0" name="Google Shape;11200;p90"/>
          <p:cNvGrpSpPr/>
          <p:nvPr/>
        </p:nvGrpSpPr>
        <p:grpSpPr>
          <a:xfrm>
            <a:off x="1738471" y="2735150"/>
            <a:ext cx="363522" cy="361266"/>
            <a:chOff x="-61354075" y="1940500"/>
            <a:chExt cx="314275" cy="312325"/>
          </a:xfrm>
        </p:grpSpPr>
        <p:sp>
          <p:nvSpPr>
            <p:cNvPr id="11201" name="Google Shape;11201;p90"/>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90"/>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90"/>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90"/>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5" name="Google Shape;11205;p90"/>
          <p:cNvGrpSpPr/>
          <p:nvPr/>
        </p:nvGrpSpPr>
        <p:grpSpPr>
          <a:xfrm>
            <a:off x="1737098" y="3183702"/>
            <a:ext cx="366269" cy="336195"/>
            <a:chOff x="-61354875" y="2322300"/>
            <a:chExt cx="316650" cy="290650"/>
          </a:xfrm>
        </p:grpSpPr>
        <p:sp>
          <p:nvSpPr>
            <p:cNvPr id="11206" name="Google Shape;11206;p90"/>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90"/>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90"/>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9" name="Google Shape;11209;p90"/>
          <p:cNvGrpSpPr/>
          <p:nvPr/>
        </p:nvGrpSpPr>
        <p:grpSpPr>
          <a:xfrm>
            <a:off x="1737098" y="3611266"/>
            <a:ext cx="366269" cy="366269"/>
            <a:chOff x="-61354875" y="2671225"/>
            <a:chExt cx="316650" cy="316650"/>
          </a:xfrm>
        </p:grpSpPr>
        <p:sp>
          <p:nvSpPr>
            <p:cNvPr id="11210" name="Google Shape;11210;p90"/>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90"/>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90"/>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90"/>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90"/>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5" name="Google Shape;11215;p90"/>
          <p:cNvGrpSpPr/>
          <p:nvPr/>
        </p:nvGrpSpPr>
        <p:grpSpPr>
          <a:xfrm>
            <a:off x="3952502" y="2731001"/>
            <a:ext cx="368987" cy="369566"/>
            <a:chOff x="-59502375" y="1904375"/>
            <a:chExt cx="319000" cy="319500"/>
          </a:xfrm>
        </p:grpSpPr>
        <p:sp>
          <p:nvSpPr>
            <p:cNvPr id="11216" name="Google Shape;11216;p90"/>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90"/>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90"/>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9" name="Google Shape;11219;p90"/>
          <p:cNvGrpSpPr/>
          <p:nvPr/>
        </p:nvGrpSpPr>
        <p:grpSpPr>
          <a:xfrm>
            <a:off x="1298621" y="1315207"/>
            <a:ext cx="368987" cy="363666"/>
            <a:chOff x="-64774725" y="1916550"/>
            <a:chExt cx="319000" cy="314400"/>
          </a:xfrm>
        </p:grpSpPr>
        <p:sp>
          <p:nvSpPr>
            <p:cNvPr id="11220" name="Google Shape;11220;p90"/>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90"/>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2" name="Google Shape;11222;p90"/>
          <p:cNvGrpSpPr/>
          <p:nvPr/>
        </p:nvGrpSpPr>
        <p:grpSpPr>
          <a:xfrm>
            <a:off x="1299979" y="1792386"/>
            <a:ext cx="366269" cy="369913"/>
            <a:chOff x="-64764500" y="2280550"/>
            <a:chExt cx="316650" cy="319800"/>
          </a:xfrm>
        </p:grpSpPr>
        <p:sp>
          <p:nvSpPr>
            <p:cNvPr id="11223" name="Google Shape;11223;p90"/>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90"/>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25" name="Google Shape;11225;p90"/>
          <p:cNvSpPr/>
          <p:nvPr/>
        </p:nvSpPr>
        <p:spPr>
          <a:xfrm>
            <a:off x="1316753" y="22596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26" name="Google Shape;11226;p90"/>
          <p:cNvGrpSpPr/>
          <p:nvPr/>
        </p:nvGrpSpPr>
        <p:grpSpPr>
          <a:xfrm>
            <a:off x="3512023" y="1352163"/>
            <a:ext cx="365344" cy="289753"/>
            <a:chOff x="-62882850" y="1999375"/>
            <a:chExt cx="315850" cy="250500"/>
          </a:xfrm>
        </p:grpSpPr>
        <p:sp>
          <p:nvSpPr>
            <p:cNvPr id="11227" name="Google Shape;11227;p90"/>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90"/>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9" name="Google Shape;11229;p90"/>
          <p:cNvGrpSpPr/>
          <p:nvPr/>
        </p:nvGrpSpPr>
        <p:grpSpPr>
          <a:xfrm>
            <a:off x="3503362" y="1793745"/>
            <a:ext cx="382665" cy="367194"/>
            <a:chOff x="-62890750" y="2296300"/>
            <a:chExt cx="330825" cy="317450"/>
          </a:xfrm>
        </p:grpSpPr>
        <p:sp>
          <p:nvSpPr>
            <p:cNvPr id="11230" name="Google Shape;11230;p90"/>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90"/>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90"/>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3" name="Google Shape;11233;p90"/>
          <p:cNvGrpSpPr/>
          <p:nvPr/>
        </p:nvGrpSpPr>
        <p:grpSpPr>
          <a:xfrm>
            <a:off x="3512023" y="2259206"/>
            <a:ext cx="365344" cy="367165"/>
            <a:chOff x="-62882850" y="2664925"/>
            <a:chExt cx="315850" cy="317425"/>
          </a:xfrm>
        </p:grpSpPr>
        <p:sp>
          <p:nvSpPr>
            <p:cNvPr id="11234" name="Google Shape;11234;p90"/>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90"/>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6" name="Google Shape;11236;p90"/>
          <p:cNvSpPr/>
          <p:nvPr/>
        </p:nvSpPr>
        <p:spPr>
          <a:xfrm>
            <a:off x="2175712" y="27335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7" name="Google Shape;11237;p90"/>
          <p:cNvGrpSpPr/>
          <p:nvPr/>
        </p:nvGrpSpPr>
        <p:grpSpPr>
          <a:xfrm>
            <a:off x="2183172" y="3171846"/>
            <a:ext cx="366269" cy="359907"/>
            <a:chOff x="-60988625" y="2310475"/>
            <a:chExt cx="316650" cy="311150"/>
          </a:xfrm>
        </p:grpSpPr>
        <p:sp>
          <p:nvSpPr>
            <p:cNvPr id="11238" name="Google Shape;11238;p90"/>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90"/>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90"/>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90"/>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90"/>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90"/>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4" name="Google Shape;11244;p90"/>
          <p:cNvGrpSpPr/>
          <p:nvPr/>
        </p:nvGrpSpPr>
        <p:grpSpPr>
          <a:xfrm>
            <a:off x="2183634" y="3610009"/>
            <a:ext cx="365344" cy="368785"/>
            <a:chOff x="-60987050" y="2671400"/>
            <a:chExt cx="315850" cy="318825"/>
          </a:xfrm>
        </p:grpSpPr>
        <p:sp>
          <p:nvSpPr>
            <p:cNvPr id="11245" name="Google Shape;11245;p90"/>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90"/>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7" name="Google Shape;11247;p90"/>
          <p:cNvGrpSpPr/>
          <p:nvPr/>
        </p:nvGrpSpPr>
        <p:grpSpPr>
          <a:xfrm>
            <a:off x="3952500" y="3172771"/>
            <a:ext cx="368987" cy="358056"/>
            <a:chOff x="-59481900" y="2290800"/>
            <a:chExt cx="319000" cy="309550"/>
          </a:xfrm>
        </p:grpSpPr>
        <p:sp>
          <p:nvSpPr>
            <p:cNvPr id="11248" name="Google Shape;11248;p90"/>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90"/>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90"/>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90"/>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90"/>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90"/>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4" name="Google Shape;11254;p90"/>
          <p:cNvGrpSpPr/>
          <p:nvPr/>
        </p:nvGrpSpPr>
        <p:grpSpPr>
          <a:xfrm>
            <a:off x="1741805" y="1313544"/>
            <a:ext cx="368987" cy="366992"/>
            <a:chOff x="-64401400" y="1914475"/>
            <a:chExt cx="319000" cy="317275"/>
          </a:xfrm>
        </p:grpSpPr>
        <p:sp>
          <p:nvSpPr>
            <p:cNvPr id="11255" name="Google Shape;11255;p90"/>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90"/>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90"/>
            <p:cNvSpPr/>
            <p:nvPr/>
          </p:nvSpPr>
          <p:spPr>
            <a:xfrm>
              <a:off x="-64212375" y="2210450"/>
              <a:ext cx="5525" cy="25"/>
            </a:xfrm>
            <a:custGeom>
              <a:rect b="b" l="l" r="r" t="t"/>
              <a:pathLst>
                <a:path extrusionOk="0" h="1" w="221">
                  <a:moveTo>
                    <a:pt x="1" y="1"/>
                  </a:moveTo>
                  <a:lnTo>
                    <a:pt x="221" y="1"/>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8" name="Google Shape;11258;p90"/>
          <p:cNvGrpSpPr/>
          <p:nvPr/>
        </p:nvGrpSpPr>
        <p:grpSpPr>
          <a:xfrm>
            <a:off x="1806493" y="1794583"/>
            <a:ext cx="239610" cy="365517"/>
            <a:chOff x="-64343900" y="2282125"/>
            <a:chExt cx="207150" cy="316000"/>
          </a:xfrm>
        </p:grpSpPr>
        <p:sp>
          <p:nvSpPr>
            <p:cNvPr id="11259" name="Google Shape;11259;p90"/>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90"/>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61" name="Google Shape;11261;p90"/>
          <p:cNvSpPr/>
          <p:nvPr/>
        </p:nvSpPr>
        <p:spPr>
          <a:xfrm>
            <a:off x="1736288" y="22578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62" name="Google Shape;11262;p90"/>
          <p:cNvGrpSpPr/>
          <p:nvPr/>
        </p:nvGrpSpPr>
        <p:grpSpPr>
          <a:xfrm>
            <a:off x="3986941" y="1313804"/>
            <a:ext cx="318873" cy="366471"/>
            <a:chOff x="-62496925" y="1931475"/>
            <a:chExt cx="275675" cy="316825"/>
          </a:xfrm>
        </p:grpSpPr>
        <p:sp>
          <p:nvSpPr>
            <p:cNvPr id="11263" name="Google Shape;11263;p90"/>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90"/>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5" name="Google Shape;11265;p90"/>
          <p:cNvGrpSpPr/>
          <p:nvPr/>
        </p:nvGrpSpPr>
        <p:grpSpPr>
          <a:xfrm>
            <a:off x="3963691" y="1793629"/>
            <a:ext cx="365373" cy="367426"/>
            <a:chOff x="-62516625" y="2297875"/>
            <a:chExt cx="315875" cy="317650"/>
          </a:xfrm>
        </p:grpSpPr>
        <p:sp>
          <p:nvSpPr>
            <p:cNvPr id="11266" name="Google Shape;11266;p90"/>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90"/>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8" name="Google Shape;11268;p90"/>
          <p:cNvGrpSpPr/>
          <p:nvPr/>
        </p:nvGrpSpPr>
        <p:grpSpPr>
          <a:xfrm>
            <a:off x="3962332" y="2275588"/>
            <a:ext cx="368091" cy="334402"/>
            <a:chOff x="-62518200" y="2692475"/>
            <a:chExt cx="318225" cy="289100"/>
          </a:xfrm>
        </p:grpSpPr>
        <p:sp>
          <p:nvSpPr>
            <p:cNvPr id="11269" name="Google Shape;11269;p90"/>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90"/>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1" name="Google Shape;11271;p90"/>
          <p:cNvGrpSpPr/>
          <p:nvPr/>
        </p:nvGrpSpPr>
        <p:grpSpPr>
          <a:xfrm>
            <a:off x="2648986" y="2733112"/>
            <a:ext cx="309793" cy="365344"/>
            <a:chOff x="-60597975" y="1939525"/>
            <a:chExt cx="267825" cy="315850"/>
          </a:xfrm>
        </p:grpSpPr>
        <p:sp>
          <p:nvSpPr>
            <p:cNvPr id="11272" name="Google Shape;11272;p90"/>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90"/>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4" name="Google Shape;11274;p90"/>
          <p:cNvGrpSpPr/>
          <p:nvPr/>
        </p:nvGrpSpPr>
        <p:grpSpPr>
          <a:xfrm>
            <a:off x="2619389" y="3167537"/>
            <a:ext cx="368987" cy="368525"/>
            <a:chOff x="-60620800" y="2304600"/>
            <a:chExt cx="319000" cy="318600"/>
          </a:xfrm>
        </p:grpSpPr>
        <p:sp>
          <p:nvSpPr>
            <p:cNvPr id="11275" name="Google Shape;11275;p90"/>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90"/>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90"/>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8" name="Google Shape;11278;p90"/>
          <p:cNvGrpSpPr/>
          <p:nvPr/>
        </p:nvGrpSpPr>
        <p:grpSpPr>
          <a:xfrm>
            <a:off x="2620748" y="3663188"/>
            <a:ext cx="366269" cy="262426"/>
            <a:chOff x="-60621600" y="2716100"/>
            <a:chExt cx="316650" cy="226875"/>
          </a:xfrm>
        </p:grpSpPr>
        <p:sp>
          <p:nvSpPr>
            <p:cNvPr id="11279" name="Google Shape;11279;p90"/>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90"/>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1" name="Google Shape;11281;p90"/>
          <p:cNvGrpSpPr/>
          <p:nvPr/>
        </p:nvGrpSpPr>
        <p:grpSpPr>
          <a:xfrm>
            <a:off x="3957965" y="3611281"/>
            <a:ext cx="358056" cy="366240"/>
            <a:chOff x="-59475600" y="2658625"/>
            <a:chExt cx="309550" cy="316625"/>
          </a:xfrm>
        </p:grpSpPr>
        <p:sp>
          <p:nvSpPr>
            <p:cNvPr id="11282" name="Google Shape;11282;p90"/>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90"/>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90"/>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90"/>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90"/>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90"/>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90"/>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89" name="Google Shape;11289;p90"/>
          <p:cNvSpPr/>
          <p:nvPr/>
        </p:nvSpPr>
        <p:spPr>
          <a:xfrm>
            <a:off x="2175657" y="13143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90"/>
          <p:cNvSpPr/>
          <p:nvPr/>
        </p:nvSpPr>
        <p:spPr>
          <a:xfrm>
            <a:off x="2203001" y="17928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91" name="Google Shape;11291;p90"/>
          <p:cNvGrpSpPr/>
          <p:nvPr/>
        </p:nvGrpSpPr>
        <p:grpSpPr>
          <a:xfrm>
            <a:off x="2233086" y="2259206"/>
            <a:ext cx="263294" cy="367165"/>
            <a:chOff x="-63987100" y="2646800"/>
            <a:chExt cx="227625" cy="317425"/>
          </a:xfrm>
        </p:grpSpPr>
        <p:sp>
          <p:nvSpPr>
            <p:cNvPr id="11292" name="Google Shape;11292;p90"/>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90"/>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4" name="Google Shape;11294;p90"/>
          <p:cNvGrpSpPr/>
          <p:nvPr/>
        </p:nvGrpSpPr>
        <p:grpSpPr>
          <a:xfrm>
            <a:off x="852428" y="2730827"/>
            <a:ext cx="358056" cy="369913"/>
            <a:chOff x="-62148000" y="1930075"/>
            <a:chExt cx="309550" cy="319800"/>
          </a:xfrm>
        </p:grpSpPr>
        <p:sp>
          <p:nvSpPr>
            <p:cNvPr id="11295" name="Google Shape;11295;p90"/>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90"/>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7" name="Google Shape;11297;p90"/>
          <p:cNvGrpSpPr/>
          <p:nvPr/>
        </p:nvGrpSpPr>
        <p:grpSpPr>
          <a:xfrm>
            <a:off x="849695" y="3169113"/>
            <a:ext cx="363522" cy="365373"/>
            <a:chOff x="-62150375" y="2297875"/>
            <a:chExt cx="314275" cy="315875"/>
          </a:xfrm>
        </p:grpSpPr>
        <p:sp>
          <p:nvSpPr>
            <p:cNvPr id="11298" name="Google Shape;11298;p90"/>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90"/>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90"/>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90"/>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90"/>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3" name="Google Shape;11303;p90"/>
          <p:cNvGrpSpPr/>
          <p:nvPr/>
        </p:nvGrpSpPr>
        <p:grpSpPr>
          <a:xfrm>
            <a:off x="848322" y="3610356"/>
            <a:ext cx="366269" cy="368091"/>
            <a:chOff x="-62150375" y="2664925"/>
            <a:chExt cx="316650" cy="318225"/>
          </a:xfrm>
        </p:grpSpPr>
        <p:sp>
          <p:nvSpPr>
            <p:cNvPr id="11304" name="Google Shape;11304;p90"/>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90"/>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90"/>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90"/>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8" name="Google Shape;11308;p90"/>
          <p:cNvGrpSpPr/>
          <p:nvPr/>
        </p:nvGrpSpPr>
        <p:grpSpPr>
          <a:xfrm>
            <a:off x="3065911" y="2731333"/>
            <a:ext cx="367165" cy="368901"/>
            <a:chOff x="-60254550" y="1938025"/>
            <a:chExt cx="317425" cy="318925"/>
          </a:xfrm>
        </p:grpSpPr>
        <p:sp>
          <p:nvSpPr>
            <p:cNvPr id="11309" name="Google Shape;11309;p90"/>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90"/>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90"/>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90"/>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3" name="Google Shape;11313;p90"/>
          <p:cNvGrpSpPr/>
          <p:nvPr/>
        </p:nvGrpSpPr>
        <p:grpSpPr>
          <a:xfrm>
            <a:off x="3040249" y="3168589"/>
            <a:ext cx="366648" cy="366420"/>
            <a:chOff x="6479471" y="2079003"/>
            <a:chExt cx="348923" cy="348706"/>
          </a:xfrm>
        </p:grpSpPr>
        <p:sp>
          <p:nvSpPr>
            <p:cNvPr id="11314" name="Google Shape;11314;p90"/>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5" name="Google Shape;11315;p90"/>
            <p:cNvGrpSpPr/>
            <p:nvPr/>
          </p:nvGrpSpPr>
          <p:grpSpPr>
            <a:xfrm>
              <a:off x="6520582" y="2079003"/>
              <a:ext cx="307811" cy="348706"/>
              <a:chOff x="-60218325" y="2304850"/>
              <a:chExt cx="279625" cy="316775"/>
            </a:xfrm>
          </p:grpSpPr>
          <p:sp>
            <p:nvSpPr>
              <p:cNvPr id="11316" name="Google Shape;11316;p90"/>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90"/>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90"/>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90"/>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90"/>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90"/>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90"/>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23" name="Google Shape;11323;p90"/>
          <p:cNvGrpSpPr/>
          <p:nvPr/>
        </p:nvGrpSpPr>
        <p:grpSpPr>
          <a:xfrm>
            <a:off x="3094149" y="3609907"/>
            <a:ext cx="310690" cy="368987"/>
            <a:chOff x="-60232500" y="2671225"/>
            <a:chExt cx="268600" cy="319000"/>
          </a:xfrm>
        </p:grpSpPr>
        <p:sp>
          <p:nvSpPr>
            <p:cNvPr id="11324" name="Google Shape;11324;p90"/>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90"/>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6" name="Google Shape;11326;p90"/>
          <p:cNvGrpSpPr/>
          <p:nvPr/>
        </p:nvGrpSpPr>
        <p:grpSpPr>
          <a:xfrm>
            <a:off x="2179643" y="4058541"/>
            <a:ext cx="365373" cy="368987"/>
            <a:chOff x="-59100700" y="1911950"/>
            <a:chExt cx="315875" cy="319000"/>
          </a:xfrm>
        </p:grpSpPr>
        <p:sp>
          <p:nvSpPr>
            <p:cNvPr id="11327" name="Google Shape;11327;p90"/>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90"/>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90"/>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90"/>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90"/>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90"/>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90"/>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90"/>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90"/>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90"/>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7" name="Google Shape;11337;p90"/>
          <p:cNvGrpSpPr/>
          <p:nvPr/>
        </p:nvGrpSpPr>
        <p:grpSpPr>
          <a:xfrm>
            <a:off x="2621810" y="1314021"/>
            <a:ext cx="379918" cy="366038"/>
            <a:chOff x="-63665750" y="1914325"/>
            <a:chExt cx="328450" cy="316450"/>
          </a:xfrm>
        </p:grpSpPr>
        <p:sp>
          <p:nvSpPr>
            <p:cNvPr id="11338" name="Google Shape;11338;p90"/>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90"/>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0" name="Google Shape;11340;p90"/>
          <p:cNvGrpSpPr/>
          <p:nvPr/>
        </p:nvGrpSpPr>
        <p:grpSpPr>
          <a:xfrm>
            <a:off x="2626814" y="1793065"/>
            <a:ext cx="369913" cy="368554"/>
            <a:chOff x="-63666550" y="2278975"/>
            <a:chExt cx="319800" cy="318625"/>
          </a:xfrm>
        </p:grpSpPr>
        <p:sp>
          <p:nvSpPr>
            <p:cNvPr id="11341" name="Google Shape;11341;p90"/>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90"/>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3" name="Google Shape;11343;p90"/>
          <p:cNvGrpSpPr/>
          <p:nvPr/>
        </p:nvGrpSpPr>
        <p:grpSpPr>
          <a:xfrm>
            <a:off x="2624081" y="2259090"/>
            <a:ext cx="375378" cy="367397"/>
            <a:chOff x="-63669700" y="2646600"/>
            <a:chExt cx="324525" cy="317625"/>
          </a:xfrm>
        </p:grpSpPr>
        <p:sp>
          <p:nvSpPr>
            <p:cNvPr id="11344" name="Google Shape;11344;p90"/>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90"/>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6" name="Google Shape;11346;p90"/>
          <p:cNvGrpSpPr/>
          <p:nvPr/>
        </p:nvGrpSpPr>
        <p:grpSpPr>
          <a:xfrm>
            <a:off x="1286361" y="2732418"/>
            <a:ext cx="366269" cy="366732"/>
            <a:chOff x="-61784125" y="1931250"/>
            <a:chExt cx="316650" cy="317050"/>
          </a:xfrm>
        </p:grpSpPr>
        <p:sp>
          <p:nvSpPr>
            <p:cNvPr id="11347" name="Google Shape;11347;p90"/>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90"/>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90"/>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90"/>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1" name="Google Shape;11351;p90"/>
          <p:cNvGrpSpPr/>
          <p:nvPr/>
        </p:nvGrpSpPr>
        <p:grpSpPr>
          <a:xfrm>
            <a:off x="1286360" y="3168665"/>
            <a:ext cx="366269" cy="366269"/>
            <a:chOff x="-61783350" y="2297100"/>
            <a:chExt cx="316650" cy="316650"/>
          </a:xfrm>
        </p:grpSpPr>
        <p:sp>
          <p:nvSpPr>
            <p:cNvPr id="11352" name="Google Shape;11352;p90"/>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90"/>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4" name="Google Shape;11354;p90"/>
          <p:cNvGrpSpPr/>
          <p:nvPr/>
        </p:nvGrpSpPr>
        <p:grpSpPr>
          <a:xfrm>
            <a:off x="1286360" y="3609748"/>
            <a:ext cx="366269" cy="369305"/>
            <a:chOff x="-61782550" y="2664925"/>
            <a:chExt cx="316650" cy="319275"/>
          </a:xfrm>
        </p:grpSpPr>
        <p:sp>
          <p:nvSpPr>
            <p:cNvPr id="11355" name="Google Shape;11355;p90"/>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90"/>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90"/>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8" name="Google Shape;11358;p90"/>
          <p:cNvGrpSpPr/>
          <p:nvPr/>
        </p:nvGrpSpPr>
        <p:grpSpPr>
          <a:xfrm>
            <a:off x="3508137" y="2741136"/>
            <a:ext cx="367165" cy="349294"/>
            <a:chOff x="-59889100" y="1945025"/>
            <a:chExt cx="317425" cy="301975"/>
          </a:xfrm>
        </p:grpSpPr>
        <p:sp>
          <p:nvSpPr>
            <p:cNvPr id="11359" name="Google Shape;11359;p90"/>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90"/>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90"/>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90"/>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63" name="Google Shape;11363;p90"/>
          <p:cNvSpPr/>
          <p:nvPr/>
        </p:nvSpPr>
        <p:spPr>
          <a:xfrm>
            <a:off x="3501697" y="32082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64" name="Google Shape;11364;p90"/>
          <p:cNvGrpSpPr/>
          <p:nvPr/>
        </p:nvGrpSpPr>
        <p:grpSpPr>
          <a:xfrm>
            <a:off x="3507226" y="3611671"/>
            <a:ext cx="368987" cy="365459"/>
            <a:chOff x="-59889100" y="2671925"/>
            <a:chExt cx="319000" cy="315950"/>
          </a:xfrm>
        </p:grpSpPr>
        <p:sp>
          <p:nvSpPr>
            <p:cNvPr id="11365" name="Google Shape;11365;p90"/>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90"/>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90"/>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90"/>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9" name="Google Shape;11369;p90"/>
          <p:cNvGrpSpPr/>
          <p:nvPr/>
        </p:nvGrpSpPr>
        <p:grpSpPr>
          <a:xfrm>
            <a:off x="2620204" y="4054176"/>
            <a:ext cx="367165" cy="366269"/>
            <a:chOff x="-59092025" y="2296300"/>
            <a:chExt cx="317425" cy="316650"/>
          </a:xfrm>
        </p:grpSpPr>
        <p:sp>
          <p:nvSpPr>
            <p:cNvPr id="11370" name="Google Shape;11370;p90"/>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90"/>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2" name="Google Shape;11372;p90"/>
          <p:cNvGrpSpPr/>
          <p:nvPr/>
        </p:nvGrpSpPr>
        <p:grpSpPr>
          <a:xfrm>
            <a:off x="4865611" y="1305095"/>
            <a:ext cx="353174" cy="347599"/>
            <a:chOff x="683125" y="1955275"/>
            <a:chExt cx="299325" cy="294600"/>
          </a:xfrm>
        </p:grpSpPr>
        <p:sp>
          <p:nvSpPr>
            <p:cNvPr id="11373" name="Google Shape;11373;p90"/>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90"/>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90"/>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90"/>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7" name="Google Shape;11377;p90"/>
          <p:cNvGrpSpPr/>
          <p:nvPr/>
        </p:nvGrpSpPr>
        <p:grpSpPr>
          <a:xfrm>
            <a:off x="4866541" y="1755653"/>
            <a:ext cx="351315" cy="349486"/>
            <a:chOff x="685475" y="2318350"/>
            <a:chExt cx="297750" cy="296200"/>
          </a:xfrm>
        </p:grpSpPr>
        <p:sp>
          <p:nvSpPr>
            <p:cNvPr id="11378" name="Google Shape;11378;p90"/>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90"/>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90"/>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81" name="Google Shape;11381;p90"/>
          <p:cNvSpPr/>
          <p:nvPr/>
        </p:nvSpPr>
        <p:spPr>
          <a:xfrm>
            <a:off x="4867924" y="21974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82" name="Google Shape;11382;p90"/>
          <p:cNvGrpSpPr/>
          <p:nvPr/>
        </p:nvGrpSpPr>
        <p:grpSpPr>
          <a:xfrm>
            <a:off x="7094699" y="1304859"/>
            <a:ext cx="309517" cy="348071"/>
            <a:chOff x="2523000" y="1954875"/>
            <a:chExt cx="262325" cy="295000"/>
          </a:xfrm>
        </p:grpSpPr>
        <p:sp>
          <p:nvSpPr>
            <p:cNvPr id="11383" name="Google Shape;11383;p90"/>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90"/>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5" name="Google Shape;11385;p90"/>
          <p:cNvGrpSpPr/>
          <p:nvPr/>
        </p:nvGrpSpPr>
        <p:grpSpPr>
          <a:xfrm>
            <a:off x="7073800" y="1756125"/>
            <a:ext cx="351315" cy="348542"/>
            <a:chOff x="2508825" y="2318350"/>
            <a:chExt cx="297750" cy="295400"/>
          </a:xfrm>
        </p:grpSpPr>
        <p:sp>
          <p:nvSpPr>
            <p:cNvPr id="11386" name="Google Shape;11386;p90"/>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90"/>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88" name="Google Shape;11388;p90"/>
          <p:cNvSpPr/>
          <p:nvPr/>
        </p:nvSpPr>
        <p:spPr>
          <a:xfrm>
            <a:off x="7074663" y="21974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89" name="Google Shape;11389;p90"/>
          <p:cNvGrpSpPr/>
          <p:nvPr/>
        </p:nvGrpSpPr>
        <p:grpSpPr>
          <a:xfrm>
            <a:off x="5747373" y="2670178"/>
            <a:ext cx="347599" cy="348513"/>
            <a:chOff x="4321150" y="1946600"/>
            <a:chExt cx="294600" cy="295375"/>
          </a:xfrm>
        </p:grpSpPr>
        <p:sp>
          <p:nvSpPr>
            <p:cNvPr id="11390" name="Google Shape;11390;p90"/>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90"/>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90"/>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93" name="Google Shape;11393;p90"/>
          <p:cNvSpPr/>
          <p:nvPr/>
        </p:nvSpPr>
        <p:spPr>
          <a:xfrm>
            <a:off x="5744000" y="31702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90"/>
          <p:cNvSpPr/>
          <p:nvPr/>
        </p:nvSpPr>
        <p:spPr>
          <a:xfrm>
            <a:off x="5744472" y="36084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90"/>
          <p:cNvSpPr/>
          <p:nvPr/>
        </p:nvSpPr>
        <p:spPr>
          <a:xfrm>
            <a:off x="8020096" y="26710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90"/>
          <p:cNvSpPr/>
          <p:nvPr/>
        </p:nvSpPr>
        <p:spPr>
          <a:xfrm>
            <a:off x="5310365" y="13041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97" name="Google Shape;11397;p90"/>
          <p:cNvGrpSpPr/>
          <p:nvPr/>
        </p:nvGrpSpPr>
        <p:grpSpPr>
          <a:xfrm>
            <a:off x="5309921" y="1756125"/>
            <a:ext cx="352230" cy="348542"/>
            <a:chOff x="1049375" y="2318350"/>
            <a:chExt cx="298525" cy="295400"/>
          </a:xfrm>
        </p:grpSpPr>
        <p:sp>
          <p:nvSpPr>
            <p:cNvPr id="11398" name="Google Shape;11398;p90"/>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90"/>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90"/>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90"/>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2" name="Google Shape;11402;p90"/>
          <p:cNvGrpSpPr/>
          <p:nvPr/>
        </p:nvGrpSpPr>
        <p:grpSpPr>
          <a:xfrm>
            <a:off x="5310393" y="2196576"/>
            <a:ext cx="351286" cy="351286"/>
            <a:chOff x="1049375" y="2680675"/>
            <a:chExt cx="297725" cy="297725"/>
          </a:xfrm>
        </p:grpSpPr>
        <p:sp>
          <p:nvSpPr>
            <p:cNvPr id="11403" name="Google Shape;11403;p90"/>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90"/>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5" name="Google Shape;11405;p90"/>
          <p:cNvGrpSpPr/>
          <p:nvPr/>
        </p:nvGrpSpPr>
        <p:grpSpPr>
          <a:xfrm>
            <a:off x="7523845" y="1304623"/>
            <a:ext cx="348513" cy="348542"/>
            <a:chOff x="2872725" y="1954475"/>
            <a:chExt cx="295375" cy="295400"/>
          </a:xfrm>
        </p:grpSpPr>
        <p:sp>
          <p:nvSpPr>
            <p:cNvPr id="11406" name="Google Shape;11406;p90"/>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90"/>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90"/>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9" name="Google Shape;11409;p90"/>
          <p:cNvGrpSpPr/>
          <p:nvPr/>
        </p:nvGrpSpPr>
        <p:grpSpPr>
          <a:xfrm>
            <a:off x="7545216" y="1755196"/>
            <a:ext cx="305771" cy="350401"/>
            <a:chOff x="2890050" y="2318350"/>
            <a:chExt cx="259150" cy="296975"/>
          </a:xfrm>
        </p:grpSpPr>
        <p:sp>
          <p:nvSpPr>
            <p:cNvPr id="11410" name="Google Shape;11410;p90"/>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90"/>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12" name="Google Shape;11412;p90"/>
          <p:cNvSpPr/>
          <p:nvPr/>
        </p:nvSpPr>
        <p:spPr>
          <a:xfrm>
            <a:off x="7585093" y="21969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13" name="Google Shape;11413;p90"/>
          <p:cNvGrpSpPr/>
          <p:nvPr/>
        </p:nvGrpSpPr>
        <p:grpSpPr>
          <a:xfrm>
            <a:off x="6187732" y="2670650"/>
            <a:ext cx="347569" cy="347569"/>
            <a:chOff x="4685050" y="1945825"/>
            <a:chExt cx="294575" cy="294575"/>
          </a:xfrm>
        </p:grpSpPr>
        <p:sp>
          <p:nvSpPr>
            <p:cNvPr id="11414" name="Google Shape;11414;p90"/>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90"/>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90"/>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90"/>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90"/>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19" name="Google Shape;11419;p90"/>
          <p:cNvSpPr/>
          <p:nvPr/>
        </p:nvSpPr>
        <p:spPr>
          <a:xfrm>
            <a:off x="6187137" y="31595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90"/>
          <p:cNvSpPr/>
          <p:nvPr/>
        </p:nvSpPr>
        <p:spPr>
          <a:xfrm>
            <a:off x="6208050" y="36074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21" name="Google Shape;11421;p90"/>
          <p:cNvGrpSpPr/>
          <p:nvPr/>
        </p:nvGrpSpPr>
        <p:grpSpPr>
          <a:xfrm>
            <a:off x="7958004" y="3159625"/>
            <a:ext cx="348513" cy="347599"/>
            <a:chOff x="6131900" y="2301825"/>
            <a:chExt cx="295375" cy="294600"/>
          </a:xfrm>
        </p:grpSpPr>
        <p:sp>
          <p:nvSpPr>
            <p:cNvPr id="11422" name="Google Shape;11422;p90"/>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90"/>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90"/>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90"/>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6" name="Google Shape;11426;p90"/>
          <p:cNvGrpSpPr/>
          <p:nvPr/>
        </p:nvGrpSpPr>
        <p:grpSpPr>
          <a:xfrm>
            <a:off x="5753997" y="1304166"/>
            <a:ext cx="351315" cy="349457"/>
            <a:chOff x="1412450" y="1954475"/>
            <a:chExt cx="297750" cy="296175"/>
          </a:xfrm>
        </p:grpSpPr>
        <p:sp>
          <p:nvSpPr>
            <p:cNvPr id="11427" name="Google Shape;11427;p90"/>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90"/>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29" name="Google Shape;11429;p90"/>
          <p:cNvSpPr/>
          <p:nvPr/>
        </p:nvSpPr>
        <p:spPr>
          <a:xfrm>
            <a:off x="5755346" y="17574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30" name="Google Shape;11430;p90"/>
          <p:cNvGrpSpPr/>
          <p:nvPr/>
        </p:nvGrpSpPr>
        <p:grpSpPr>
          <a:xfrm>
            <a:off x="5753997" y="2196694"/>
            <a:ext cx="351315" cy="351050"/>
            <a:chOff x="1413250" y="2680675"/>
            <a:chExt cx="297750" cy="297525"/>
          </a:xfrm>
        </p:grpSpPr>
        <p:sp>
          <p:nvSpPr>
            <p:cNvPr id="11431" name="Google Shape;11431;p90"/>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90"/>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90"/>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90"/>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35" name="Google Shape;11435;p90"/>
          <p:cNvSpPr/>
          <p:nvPr/>
        </p:nvSpPr>
        <p:spPr>
          <a:xfrm>
            <a:off x="8012357" y="13041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90"/>
          <p:cNvSpPr/>
          <p:nvPr/>
        </p:nvSpPr>
        <p:spPr>
          <a:xfrm>
            <a:off x="7964498" y="17563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90"/>
          <p:cNvSpPr/>
          <p:nvPr/>
        </p:nvSpPr>
        <p:spPr>
          <a:xfrm>
            <a:off x="7971931" y="21974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38" name="Google Shape;11438;p90"/>
          <p:cNvGrpSpPr/>
          <p:nvPr/>
        </p:nvGrpSpPr>
        <p:grpSpPr>
          <a:xfrm>
            <a:off x="6630407" y="2670311"/>
            <a:ext cx="350371" cy="348247"/>
            <a:chOff x="5045775" y="1946400"/>
            <a:chExt cx="296950" cy="295150"/>
          </a:xfrm>
        </p:grpSpPr>
        <p:sp>
          <p:nvSpPr>
            <p:cNvPr id="11439" name="Google Shape;11439;p90"/>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90"/>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1" name="Google Shape;11441;p90"/>
          <p:cNvGrpSpPr/>
          <p:nvPr/>
        </p:nvGrpSpPr>
        <p:grpSpPr>
          <a:xfrm>
            <a:off x="6629006" y="3179138"/>
            <a:ext cx="353174" cy="308573"/>
            <a:chOff x="5046550" y="2327025"/>
            <a:chExt cx="299325" cy="261525"/>
          </a:xfrm>
        </p:grpSpPr>
        <p:sp>
          <p:nvSpPr>
            <p:cNvPr id="11442" name="Google Shape;11442;p90"/>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90"/>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90"/>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45" name="Google Shape;11445;p90"/>
          <p:cNvSpPr/>
          <p:nvPr/>
        </p:nvSpPr>
        <p:spPr>
          <a:xfrm>
            <a:off x="6707866" y="36074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46" name="Google Shape;11446;p90"/>
          <p:cNvGrpSpPr/>
          <p:nvPr/>
        </p:nvGrpSpPr>
        <p:grpSpPr>
          <a:xfrm>
            <a:off x="7956604" y="3608476"/>
            <a:ext cx="351315" cy="348513"/>
            <a:chOff x="6167350" y="2672800"/>
            <a:chExt cx="297750" cy="295375"/>
          </a:xfrm>
        </p:grpSpPr>
        <p:sp>
          <p:nvSpPr>
            <p:cNvPr id="11447" name="Google Shape;11447;p90"/>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90"/>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90"/>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90"/>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90"/>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2" name="Google Shape;11452;p90"/>
          <p:cNvGrpSpPr/>
          <p:nvPr/>
        </p:nvGrpSpPr>
        <p:grpSpPr>
          <a:xfrm>
            <a:off x="6197601" y="1303709"/>
            <a:ext cx="347599" cy="350371"/>
            <a:chOff x="1777925" y="1953700"/>
            <a:chExt cx="294600" cy="296950"/>
          </a:xfrm>
        </p:grpSpPr>
        <p:sp>
          <p:nvSpPr>
            <p:cNvPr id="11453" name="Google Shape;11453;p90"/>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90"/>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90"/>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90"/>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7" name="Google Shape;11457;p90"/>
          <p:cNvGrpSpPr/>
          <p:nvPr/>
        </p:nvGrpSpPr>
        <p:grpSpPr>
          <a:xfrm>
            <a:off x="6213411" y="1756597"/>
            <a:ext cx="315977" cy="347599"/>
            <a:chOff x="1790525" y="2319150"/>
            <a:chExt cx="267800" cy="294600"/>
          </a:xfrm>
        </p:grpSpPr>
        <p:sp>
          <p:nvSpPr>
            <p:cNvPr id="11458" name="Google Shape;11458;p90"/>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90"/>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60" name="Google Shape;11460;p90"/>
          <p:cNvSpPr/>
          <p:nvPr/>
        </p:nvSpPr>
        <p:spPr>
          <a:xfrm>
            <a:off x="6196153" y="21969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61" name="Google Shape;11461;p90"/>
          <p:cNvGrpSpPr/>
          <p:nvPr/>
        </p:nvGrpSpPr>
        <p:grpSpPr>
          <a:xfrm>
            <a:off x="4866386" y="2670163"/>
            <a:ext cx="349457" cy="348542"/>
            <a:chOff x="3599700" y="1954475"/>
            <a:chExt cx="296175" cy="295400"/>
          </a:xfrm>
        </p:grpSpPr>
        <p:sp>
          <p:nvSpPr>
            <p:cNvPr id="11462" name="Google Shape;11462;p90"/>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90"/>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90"/>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5" name="Google Shape;11465;p90"/>
          <p:cNvGrpSpPr/>
          <p:nvPr/>
        </p:nvGrpSpPr>
        <p:grpSpPr>
          <a:xfrm>
            <a:off x="4867316" y="3159626"/>
            <a:ext cx="347599" cy="347599"/>
            <a:chOff x="3601275" y="2319150"/>
            <a:chExt cx="294600" cy="294600"/>
          </a:xfrm>
        </p:grpSpPr>
        <p:sp>
          <p:nvSpPr>
            <p:cNvPr id="11466" name="Google Shape;11466;p90"/>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90"/>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68" name="Google Shape;11468;p90"/>
          <p:cNvSpPr/>
          <p:nvPr/>
        </p:nvSpPr>
        <p:spPr>
          <a:xfrm>
            <a:off x="4866749" y="36084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69" name="Google Shape;11469;p90"/>
          <p:cNvGrpSpPr/>
          <p:nvPr/>
        </p:nvGrpSpPr>
        <p:grpSpPr>
          <a:xfrm>
            <a:off x="7087019" y="2669721"/>
            <a:ext cx="328071" cy="349427"/>
            <a:chOff x="5421475" y="1945825"/>
            <a:chExt cx="278050" cy="296150"/>
          </a:xfrm>
        </p:grpSpPr>
        <p:sp>
          <p:nvSpPr>
            <p:cNvPr id="11470" name="Google Shape;11470;p90"/>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90"/>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90"/>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90"/>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90"/>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90"/>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90"/>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90"/>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78" name="Google Shape;11478;p90"/>
          <p:cNvSpPr/>
          <p:nvPr/>
        </p:nvSpPr>
        <p:spPr>
          <a:xfrm>
            <a:off x="7074326" y="31577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79" name="Google Shape;11479;p90"/>
          <p:cNvGrpSpPr/>
          <p:nvPr/>
        </p:nvGrpSpPr>
        <p:grpSpPr>
          <a:xfrm>
            <a:off x="7075869" y="3670273"/>
            <a:ext cx="350371" cy="224918"/>
            <a:chOff x="5411225" y="2726350"/>
            <a:chExt cx="296950" cy="190625"/>
          </a:xfrm>
        </p:grpSpPr>
        <p:sp>
          <p:nvSpPr>
            <p:cNvPr id="11480" name="Google Shape;11480;p90"/>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90"/>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2" name="Google Shape;11482;p90"/>
          <p:cNvGrpSpPr/>
          <p:nvPr/>
        </p:nvGrpSpPr>
        <p:grpSpPr>
          <a:xfrm>
            <a:off x="6185904" y="4059546"/>
            <a:ext cx="351286" cy="326390"/>
            <a:chOff x="6524150" y="1938725"/>
            <a:chExt cx="297725" cy="276625"/>
          </a:xfrm>
        </p:grpSpPr>
        <p:sp>
          <p:nvSpPr>
            <p:cNvPr id="11483" name="Google Shape;11483;p90"/>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90"/>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90"/>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90"/>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7" name="Google Shape;11487;p90"/>
          <p:cNvGrpSpPr/>
          <p:nvPr/>
        </p:nvGrpSpPr>
        <p:grpSpPr>
          <a:xfrm>
            <a:off x="6637536" y="1304166"/>
            <a:ext cx="350401" cy="349457"/>
            <a:chOff x="2141000" y="1954475"/>
            <a:chExt cx="296975" cy="296175"/>
          </a:xfrm>
        </p:grpSpPr>
        <p:sp>
          <p:nvSpPr>
            <p:cNvPr id="11488" name="Google Shape;11488;p90"/>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90"/>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90"/>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90"/>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2" name="Google Shape;11492;p90"/>
          <p:cNvGrpSpPr/>
          <p:nvPr/>
        </p:nvGrpSpPr>
        <p:grpSpPr>
          <a:xfrm>
            <a:off x="6631047" y="1756007"/>
            <a:ext cx="363380" cy="348778"/>
            <a:chOff x="2140225" y="2318650"/>
            <a:chExt cx="307975" cy="295600"/>
          </a:xfrm>
        </p:grpSpPr>
        <p:sp>
          <p:nvSpPr>
            <p:cNvPr id="11493" name="Google Shape;11493;p90"/>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90"/>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5" name="Google Shape;11495;p90"/>
          <p:cNvGrpSpPr/>
          <p:nvPr/>
        </p:nvGrpSpPr>
        <p:grpSpPr>
          <a:xfrm>
            <a:off x="6636607" y="2197505"/>
            <a:ext cx="352259" cy="349427"/>
            <a:chOff x="2139425" y="2682250"/>
            <a:chExt cx="298550" cy="296150"/>
          </a:xfrm>
        </p:grpSpPr>
        <p:sp>
          <p:nvSpPr>
            <p:cNvPr id="11496" name="Google Shape;11496;p90"/>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90"/>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90"/>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90"/>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0" name="Google Shape;11500;p90"/>
          <p:cNvGrpSpPr/>
          <p:nvPr/>
        </p:nvGrpSpPr>
        <p:grpSpPr>
          <a:xfrm>
            <a:off x="5301219" y="2711991"/>
            <a:ext cx="350401" cy="264888"/>
            <a:chOff x="3962775" y="1990700"/>
            <a:chExt cx="296975" cy="224500"/>
          </a:xfrm>
        </p:grpSpPr>
        <p:sp>
          <p:nvSpPr>
            <p:cNvPr id="11501" name="Google Shape;11501;p90"/>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90"/>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90"/>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90"/>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5" name="Google Shape;11505;p90"/>
          <p:cNvGrpSpPr/>
          <p:nvPr/>
        </p:nvGrpSpPr>
        <p:grpSpPr>
          <a:xfrm>
            <a:off x="5301691" y="3158697"/>
            <a:ext cx="349457" cy="349457"/>
            <a:chOff x="3963575" y="2317575"/>
            <a:chExt cx="296175" cy="296175"/>
          </a:xfrm>
        </p:grpSpPr>
        <p:sp>
          <p:nvSpPr>
            <p:cNvPr id="11506" name="Google Shape;11506;p90"/>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90"/>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90"/>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90"/>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90"/>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90"/>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90"/>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90"/>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90"/>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90"/>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90"/>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90"/>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90"/>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90"/>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90"/>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90"/>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2" name="Google Shape;11522;p90"/>
          <p:cNvGrpSpPr/>
          <p:nvPr/>
        </p:nvGrpSpPr>
        <p:grpSpPr>
          <a:xfrm>
            <a:off x="5301691" y="3608476"/>
            <a:ext cx="349457" cy="348513"/>
            <a:chOff x="3962775" y="2683025"/>
            <a:chExt cx="296175" cy="295375"/>
          </a:xfrm>
        </p:grpSpPr>
        <p:sp>
          <p:nvSpPr>
            <p:cNvPr id="11523" name="Google Shape;11523;p90"/>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90"/>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90"/>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26" name="Google Shape;11526;p90"/>
          <p:cNvSpPr/>
          <p:nvPr/>
        </p:nvSpPr>
        <p:spPr>
          <a:xfrm>
            <a:off x="7513275" y="26701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27" name="Google Shape;11527;p90"/>
          <p:cNvGrpSpPr/>
          <p:nvPr/>
        </p:nvGrpSpPr>
        <p:grpSpPr>
          <a:xfrm>
            <a:off x="7516228" y="3159168"/>
            <a:ext cx="348513" cy="348513"/>
            <a:chOff x="5775900" y="2308125"/>
            <a:chExt cx="295375" cy="295375"/>
          </a:xfrm>
        </p:grpSpPr>
        <p:sp>
          <p:nvSpPr>
            <p:cNvPr id="11528" name="Google Shape;11528;p90"/>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90"/>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90"/>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90"/>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90"/>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3" name="Google Shape;11533;p90"/>
          <p:cNvGrpSpPr/>
          <p:nvPr/>
        </p:nvGrpSpPr>
        <p:grpSpPr>
          <a:xfrm>
            <a:off x="7537142" y="3608004"/>
            <a:ext cx="306686" cy="349457"/>
            <a:chOff x="5794025" y="2673575"/>
            <a:chExt cx="259925" cy="296175"/>
          </a:xfrm>
        </p:grpSpPr>
        <p:sp>
          <p:nvSpPr>
            <p:cNvPr id="11534" name="Google Shape;11534;p90"/>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90"/>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6" name="Google Shape;11536;p90"/>
          <p:cNvSpPr/>
          <p:nvPr/>
        </p:nvSpPr>
        <p:spPr>
          <a:xfrm>
            <a:off x="6637977" y="40790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540" name="Shape 11540"/>
        <p:cNvGrpSpPr/>
        <p:nvPr/>
      </p:nvGrpSpPr>
      <p:grpSpPr>
        <a:xfrm>
          <a:off x="0" y="0"/>
          <a:ext cx="0" cy="0"/>
          <a:chOff x="0" y="0"/>
          <a:chExt cx="0" cy="0"/>
        </a:xfrm>
      </p:grpSpPr>
      <p:sp>
        <p:nvSpPr>
          <p:cNvPr id="11541" name="Google Shape;11541;p91"/>
          <p:cNvSpPr txBox="1"/>
          <p:nvPr>
            <p:ph idx="4294967295" type="title"/>
          </p:nvPr>
        </p:nvSpPr>
        <p:spPr>
          <a:xfrm>
            <a:off x="849675" y="715988"/>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542" name="Google Shape;11542;p91"/>
          <p:cNvSpPr txBox="1"/>
          <p:nvPr>
            <p:ph idx="4294967295" type="title"/>
          </p:nvPr>
        </p:nvSpPr>
        <p:spPr>
          <a:xfrm>
            <a:off x="4858400" y="715988"/>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543" name="Google Shape;11543;p91"/>
          <p:cNvGrpSpPr/>
          <p:nvPr/>
        </p:nvGrpSpPr>
        <p:grpSpPr>
          <a:xfrm>
            <a:off x="882957" y="1306638"/>
            <a:ext cx="292442" cy="355741"/>
            <a:chOff x="-35830350" y="1912725"/>
            <a:chExt cx="241050" cy="293225"/>
          </a:xfrm>
        </p:grpSpPr>
        <p:sp>
          <p:nvSpPr>
            <p:cNvPr id="11544" name="Google Shape;11544;p91"/>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91"/>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6" name="Google Shape;11546;p91"/>
          <p:cNvGrpSpPr/>
          <p:nvPr/>
        </p:nvGrpSpPr>
        <p:grpSpPr>
          <a:xfrm>
            <a:off x="851444" y="1766235"/>
            <a:ext cx="355468" cy="353587"/>
            <a:chOff x="-35854750" y="2272675"/>
            <a:chExt cx="293000" cy="291450"/>
          </a:xfrm>
        </p:grpSpPr>
        <p:sp>
          <p:nvSpPr>
            <p:cNvPr id="11547" name="Google Shape;11547;p91"/>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91"/>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91"/>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0" name="Google Shape;11550;p91"/>
          <p:cNvGrpSpPr/>
          <p:nvPr/>
        </p:nvGrpSpPr>
        <p:grpSpPr>
          <a:xfrm>
            <a:off x="850958" y="2220821"/>
            <a:ext cx="356438" cy="354558"/>
            <a:chOff x="-35853975" y="2631825"/>
            <a:chExt cx="293800" cy="292250"/>
          </a:xfrm>
        </p:grpSpPr>
        <p:sp>
          <p:nvSpPr>
            <p:cNvPr id="11551" name="Google Shape;11551;p91"/>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91"/>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91"/>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91"/>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91"/>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6" name="Google Shape;11556;p91"/>
          <p:cNvGrpSpPr/>
          <p:nvPr/>
        </p:nvGrpSpPr>
        <p:grpSpPr>
          <a:xfrm>
            <a:off x="3089562" y="1307714"/>
            <a:ext cx="353587" cy="353587"/>
            <a:chOff x="-34032200" y="1916675"/>
            <a:chExt cx="291450" cy="291450"/>
          </a:xfrm>
        </p:grpSpPr>
        <p:sp>
          <p:nvSpPr>
            <p:cNvPr id="11557" name="Google Shape;11557;p91"/>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91"/>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91"/>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91"/>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61" name="Google Shape;11561;p91"/>
          <p:cNvSpPr/>
          <p:nvPr/>
        </p:nvSpPr>
        <p:spPr>
          <a:xfrm>
            <a:off x="3086014" y="1764916"/>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62" name="Google Shape;11562;p91"/>
          <p:cNvGrpSpPr/>
          <p:nvPr/>
        </p:nvGrpSpPr>
        <p:grpSpPr>
          <a:xfrm>
            <a:off x="3089092" y="2220821"/>
            <a:ext cx="354527" cy="354558"/>
            <a:chOff x="-34032200" y="2634975"/>
            <a:chExt cx="292225" cy="292250"/>
          </a:xfrm>
        </p:grpSpPr>
        <p:sp>
          <p:nvSpPr>
            <p:cNvPr id="11563" name="Google Shape;11563;p91"/>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91"/>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91"/>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6" name="Google Shape;11566;p91"/>
          <p:cNvGrpSpPr/>
          <p:nvPr/>
        </p:nvGrpSpPr>
        <p:grpSpPr>
          <a:xfrm>
            <a:off x="1739487" y="2687069"/>
            <a:ext cx="358379" cy="354527"/>
            <a:chOff x="-32245875" y="1938725"/>
            <a:chExt cx="295400" cy="292225"/>
          </a:xfrm>
        </p:grpSpPr>
        <p:sp>
          <p:nvSpPr>
            <p:cNvPr id="11567" name="Google Shape;11567;p91"/>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91"/>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91"/>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0" name="Google Shape;11570;p91"/>
          <p:cNvGrpSpPr/>
          <p:nvPr/>
        </p:nvGrpSpPr>
        <p:grpSpPr>
          <a:xfrm>
            <a:off x="1736150" y="3156468"/>
            <a:ext cx="365052" cy="352162"/>
            <a:chOff x="-32243500" y="2299850"/>
            <a:chExt cx="300900" cy="290275"/>
          </a:xfrm>
        </p:grpSpPr>
        <p:sp>
          <p:nvSpPr>
            <p:cNvPr id="11571" name="Google Shape;11571;p91"/>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91"/>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73" name="Google Shape;11573;p91"/>
          <p:cNvSpPr/>
          <p:nvPr/>
        </p:nvSpPr>
        <p:spPr>
          <a:xfrm>
            <a:off x="1737541" y="3616837"/>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74" name="Google Shape;11574;p91"/>
          <p:cNvGrpSpPr/>
          <p:nvPr/>
        </p:nvGrpSpPr>
        <p:grpSpPr>
          <a:xfrm>
            <a:off x="1299432" y="1306759"/>
            <a:ext cx="354527" cy="355498"/>
            <a:chOff x="-35495600" y="1912725"/>
            <a:chExt cx="292225" cy="293025"/>
          </a:xfrm>
        </p:grpSpPr>
        <p:sp>
          <p:nvSpPr>
            <p:cNvPr id="11575" name="Google Shape;11575;p91"/>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91"/>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91"/>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78" name="Google Shape;11578;p91"/>
          <p:cNvSpPr/>
          <p:nvPr/>
        </p:nvSpPr>
        <p:spPr>
          <a:xfrm>
            <a:off x="1295266" y="1765962"/>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79" name="Google Shape;11579;p91"/>
          <p:cNvGrpSpPr/>
          <p:nvPr/>
        </p:nvGrpSpPr>
        <p:grpSpPr>
          <a:xfrm>
            <a:off x="1299432" y="2221307"/>
            <a:ext cx="354527" cy="353587"/>
            <a:chOff x="-35495600" y="2631825"/>
            <a:chExt cx="292225" cy="291450"/>
          </a:xfrm>
        </p:grpSpPr>
        <p:sp>
          <p:nvSpPr>
            <p:cNvPr id="11580" name="Google Shape;11580;p91"/>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91"/>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91"/>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91"/>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4" name="Google Shape;11584;p91"/>
          <p:cNvGrpSpPr/>
          <p:nvPr/>
        </p:nvGrpSpPr>
        <p:grpSpPr>
          <a:xfrm>
            <a:off x="3537081" y="1307714"/>
            <a:ext cx="353587" cy="353587"/>
            <a:chOff x="-33673825" y="1916675"/>
            <a:chExt cx="291450" cy="291450"/>
          </a:xfrm>
        </p:grpSpPr>
        <p:sp>
          <p:nvSpPr>
            <p:cNvPr id="11585" name="Google Shape;11585;p91"/>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91"/>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91"/>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91"/>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9" name="Google Shape;11589;p91"/>
          <p:cNvGrpSpPr/>
          <p:nvPr/>
        </p:nvGrpSpPr>
        <p:grpSpPr>
          <a:xfrm>
            <a:off x="3534700" y="1765295"/>
            <a:ext cx="358349" cy="355468"/>
            <a:chOff x="-33676975" y="2275050"/>
            <a:chExt cx="295375" cy="293000"/>
          </a:xfrm>
        </p:grpSpPr>
        <p:sp>
          <p:nvSpPr>
            <p:cNvPr id="11590" name="Google Shape;11590;p91"/>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91"/>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91"/>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3" name="Google Shape;11593;p91"/>
          <p:cNvGrpSpPr/>
          <p:nvPr/>
        </p:nvGrpSpPr>
        <p:grpSpPr>
          <a:xfrm>
            <a:off x="3537081" y="2220594"/>
            <a:ext cx="353587" cy="355013"/>
            <a:chOff x="-33673825" y="2634975"/>
            <a:chExt cx="291450" cy="292625"/>
          </a:xfrm>
        </p:grpSpPr>
        <p:sp>
          <p:nvSpPr>
            <p:cNvPr id="11594" name="Google Shape;11594;p91"/>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91"/>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6" name="Google Shape;11596;p91"/>
          <p:cNvGrpSpPr/>
          <p:nvPr/>
        </p:nvGrpSpPr>
        <p:grpSpPr>
          <a:xfrm>
            <a:off x="2205089" y="2687509"/>
            <a:ext cx="329687" cy="353648"/>
            <a:chOff x="-31874100" y="1939525"/>
            <a:chExt cx="271750" cy="291500"/>
          </a:xfrm>
        </p:grpSpPr>
        <p:sp>
          <p:nvSpPr>
            <p:cNvPr id="11597" name="Google Shape;11597;p91"/>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91"/>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99" name="Google Shape;11599;p91"/>
          <p:cNvSpPr/>
          <p:nvPr/>
        </p:nvSpPr>
        <p:spPr>
          <a:xfrm>
            <a:off x="2211275" y="3155955"/>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00" name="Google Shape;11600;p91"/>
          <p:cNvGrpSpPr/>
          <p:nvPr/>
        </p:nvGrpSpPr>
        <p:grpSpPr>
          <a:xfrm>
            <a:off x="2186451" y="3616531"/>
            <a:ext cx="366963" cy="352768"/>
            <a:chOff x="-31889075" y="2658950"/>
            <a:chExt cx="302475" cy="290775"/>
          </a:xfrm>
        </p:grpSpPr>
        <p:sp>
          <p:nvSpPr>
            <p:cNvPr id="11601" name="Google Shape;11601;p91"/>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91"/>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03" name="Google Shape;11603;p91"/>
          <p:cNvSpPr/>
          <p:nvPr/>
        </p:nvSpPr>
        <p:spPr>
          <a:xfrm>
            <a:off x="3974577" y="3155469"/>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04" name="Google Shape;11604;p91"/>
          <p:cNvGrpSpPr/>
          <p:nvPr/>
        </p:nvGrpSpPr>
        <p:grpSpPr>
          <a:xfrm>
            <a:off x="1747421" y="1306759"/>
            <a:ext cx="354527" cy="355498"/>
            <a:chOff x="-35136450" y="1912725"/>
            <a:chExt cx="292225" cy="293025"/>
          </a:xfrm>
        </p:grpSpPr>
        <p:sp>
          <p:nvSpPr>
            <p:cNvPr id="11605" name="Google Shape;11605;p91"/>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91"/>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91"/>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8" name="Google Shape;11608;p91"/>
          <p:cNvGrpSpPr/>
          <p:nvPr/>
        </p:nvGrpSpPr>
        <p:grpSpPr>
          <a:xfrm>
            <a:off x="1747891" y="1765978"/>
            <a:ext cx="353587" cy="354103"/>
            <a:chOff x="-35134875" y="2272675"/>
            <a:chExt cx="291450" cy="291875"/>
          </a:xfrm>
        </p:grpSpPr>
        <p:sp>
          <p:nvSpPr>
            <p:cNvPr id="11609" name="Google Shape;11609;p91"/>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91"/>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91"/>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91"/>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3" name="Google Shape;11613;p91"/>
          <p:cNvGrpSpPr/>
          <p:nvPr/>
        </p:nvGrpSpPr>
        <p:grpSpPr>
          <a:xfrm>
            <a:off x="1789458" y="2221307"/>
            <a:ext cx="270453" cy="353587"/>
            <a:chOff x="-35101800" y="2631050"/>
            <a:chExt cx="222925" cy="291450"/>
          </a:xfrm>
        </p:grpSpPr>
        <p:sp>
          <p:nvSpPr>
            <p:cNvPr id="11614" name="Google Shape;11614;p91"/>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91"/>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91"/>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91"/>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18" name="Google Shape;11618;p91"/>
          <p:cNvSpPr/>
          <p:nvPr/>
        </p:nvSpPr>
        <p:spPr>
          <a:xfrm>
            <a:off x="3982155" y="1307046"/>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19" name="Google Shape;11619;p91"/>
          <p:cNvGrpSpPr/>
          <p:nvPr/>
        </p:nvGrpSpPr>
        <p:grpSpPr>
          <a:xfrm>
            <a:off x="3977510" y="1765295"/>
            <a:ext cx="353587" cy="355468"/>
            <a:chOff x="-33314675" y="2275050"/>
            <a:chExt cx="291450" cy="293000"/>
          </a:xfrm>
        </p:grpSpPr>
        <p:sp>
          <p:nvSpPr>
            <p:cNvPr id="11620" name="Google Shape;11620;p91"/>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91"/>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91"/>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23" name="Google Shape;11623;p91"/>
          <p:cNvSpPr/>
          <p:nvPr/>
        </p:nvSpPr>
        <p:spPr>
          <a:xfrm>
            <a:off x="3973071" y="2220094"/>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24" name="Google Shape;11624;p91"/>
          <p:cNvGrpSpPr/>
          <p:nvPr/>
        </p:nvGrpSpPr>
        <p:grpSpPr>
          <a:xfrm>
            <a:off x="2639701" y="2687555"/>
            <a:ext cx="353587" cy="353557"/>
            <a:chOff x="-31523625" y="1939525"/>
            <a:chExt cx="291450" cy="291425"/>
          </a:xfrm>
        </p:grpSpPr>
        <p:sp>
          <p:nvSpPr>
            <p:cNvPr id="11625" name="Google Shape;11625;p91"/>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91"/>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91"/>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91"/>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91"/>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91"/>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91"/>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91"/>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91"/>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91"/>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91"/>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6" name="Google Shape;11636;p91"/>
          <p:cNvGrpSpPr/>
          <p:nvPr/>
        </p:nvGrpSpPr>
        <p:grpSpPr>
          <a:xfrm>
            <a:off x="2638746" y="3155755"/>
            <a:ext cx="355498" cy="353587"/>
            <a:chOff x="-31523625" y="2298675"/>
            <a:chExt cx="293025" cy="291450"/>
          </a:xfrm>
        </p:grpSpPr>
        <p:sp>
          <p:nvSpPr>
            <p:cNvPr id="11637" name="Google Shape;11637;p91"/>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91"/>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91"/>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40" name="Google Shape;11640;p91"/>
          <p:cNvSpPr/>
          <p:nvPr/>
        </p:nvSpPr>
        <p:spPr>
          <a:xfrm>
            <a:off x="2633984" y="3614926"/>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91"/>
          <p:cNvSpPr/>
          <p:nvPr/>
        </p:nvSpPr>
        <p:spPr>
          <a:xfrm>
            <a:off x="3975533" y="3616352"/>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42" name="Google Shape;11642;p91"/>
          <p:cNvGrpSpPr/>
          <p:nvPr/>
        </p:nvGrpSpPr>
        <p:grpSpPr>
          <a:xfrm>
            <a:off x="2205934" y="1307729"/>
            <a:ext cx="331598" cy="353557"/>
            <a:chOff x="-34767825" y="1914325"/>
            <a:chExt cx="273325" cy="291425"/>
          </a:xfrm>
        </p:grpSpPr>
        <p:sp>
          <p:nvSpPr>
            <p:cNvPr id="11643" name="Google Shape;11643;p91"/>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91"/>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91"/>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6" name="Google Shape;11646;p91"/>
          <p:cNvGrpSpPr/>
          <p:nvPr/>
        </p:nvGrpSpPr>
        <p:grpSpPr>
          <a:xfrm>
            <a:off x="2193513" y="1765280"/>
            <a:ext cx="356438" cy="355498"/>
            <a:chOff x="-34778075" y="2272675"/>
            <a:chExt cx="293800" cy="293025"/>
          </a:xfrm>
        </p:grpSpPr>
        <p:sp>
          <p:nvSpPr>
            <p:cNvPr id="11647" name="Google Shape;11647;p91"/>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91"/>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91"/>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0" name="Google Shape;11650;p91"/>
          <p:cNvGrpSpPr/>
          <p:nvPr/>
        </p:nvGrpSpPr>
        <p:grpSpPr>
          <a:xfrm>
            <a:off x="2194939" y="2221307"/>
            <a:ext cx="353587" cy="353587"/>
            <a:chOff x="-34776500" y="2631825"/>
            <a:chExt cx="291450" cy="291450"/>
          </a:xfrm>
        </p:grpSpPr>
        <p:sp>
          <p:nvSpPr>
            <p:cNvPr id="11651" name="Google Shape;11651;p91"/>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91"/>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91"/>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4" name="Google Shape;11654;p91"/>
          <p:cNvGrpSpPr/>
          <p:nvPr/>
        </p:nvGrpSpPr>
        <p:grpSpPr>
          <a:xfrm>
            <a:off x="853628" y="2685160"/>
            <a:ext cx="354527" cy="358349"/>
            <a:chOff x="-32956300" y="1915900"/>
            <a:chExt cx="292225" cy="295375"/>
          </a:xfrm>
        </p:grpSpPr>
        <p:sp>
          <p:nvSpPr>
            <p:cNvPr id="11655" name="Google Shape;11655;p91"/>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91"/>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7" name="Google Shape;11657;p91"/>
          <p:cNvSpPr/>
          <p:nvPr/>
        </p:nvSpPr>
        <p:spPr>
          <a:xfrm>
            <a:off x="850648" y="3155970"/>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91"/>
          <p:cNvSpPr/>
          <p:nvPr/>
        </p:nvSpPr>
        <p:spPr>
          <a:xfrm>
            <a:off x="850162" y="3615866"/>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9" name="Google Shape;11659;p91"/>
          <p:cNvGrpSpPr/>
          <p:nvPr/>
        </p:nvGrpSpPr>
        <p:grpSpPr>
          <a:xfrm>
            <a:off x="3081101" y="2687555"/>
            <a:ext cx="356438" cy="353557"/>
            <a:chOff x="-31166825" y="1939525"/>
            <a:chExt cx="293800" cy="291425"/>
          </a:xfrm>
        </p:grpSpPr>
        <p:sp>
          <p:nvSpPr>
            <p:cNvPr id="11660" name="Google Shape;11660;p91"/>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91"/>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91"/>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91"/>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91"/>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91"/>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91"/>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91"/>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91"/>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91"/>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91"/>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1" name="Google Shape;11671;p91"/>
          <p:cNvGrpSpPr/>
          <p:nvPr/>
        </p:nvGrpSpPr>
        <p:grpSpPr>
          <a:xfrm>
            <a:off x="3082057" y="3155482"/>
            <a:ext cx="354527" cy="354133"/>
            <a:chOff x="-31165250" y="2298675"/>
            <a:chExt cx="292225" cy="291900"/>
          </a:xfrm>
        </p:grpSpPr>
        <p:sp>
          <p:nvSpPr>
            <p:cNvPr id="11672" name="Google Shape;11672;p91"/>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91"/>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91"/>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5" name="Google Shape;11675;p91"/>
          <p:cNvGrpSpPr/>
          <p:nvPr/>
        </p:nvGrpSpPr>
        <p:grpSpPr>
          <a:xfrm>
            <a:off x="3082542" y="3616136"/>
            <a:ext cx="353557" cy="353557"/>
            <a:chOff x="-31164450" y="2657050"/>
            <a:chExt cx="291425" cy="291425"/>
          </a:xfrm>
        </p:grpSpPr>
        <p:sp>
          <p:nvSpPr>
            <p:cNvPr id="11676" name="Google Shape;11676;p91"/>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91"/>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91"/>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91"/>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80" name="Google Shape;11680;p91"/>
          <p:cNvSpPr/>
          <p:nvPr/>
        </p:nvSpPr>
        <p:spPr>
          <a:xfrm>
            <a:off x="2188967" y="4036858"/>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81" name="Google Shape;11681;p91"/>
          <p:cNvGrpSpPr/>
          <p:nvPr/>
        </p:nvGrpSpPr>
        <p:grpSpPr>
          <a:xfrm>
            <a:off x="2632987" y="1307366"/>
            <a:ext cx="358349" cy="354285"/>
            <a:chOff x="-34421275" y="1912725"/>
            <a:chExt cx="295375" cy="292025"/>
          </a:xfrm>
        </p:grpSpPr>
        <p:sp>
          <p:nvSpPr>
            <p:cNvPr id="11682" name="Google Shape;11682;p91"/>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91"/>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4" name="Google Shape;11684;p91"/>
          <p:cNvGrpSpPr/>
          <p:nvPr/>
        </p:nvGrpSpPr>
        <p:grpSpPr>
          <a:xfrm>
            <a:off x="2632032" y="1765280"/>
            <a:ext cx="360260" cy="355498"/>
            <a:chOff x="-34418125" y="2271100"/>
            <a:chExt cx="296950" cy="293025"/>
          </a:xfrm>
        </p:grpSpPr>
        <p:sp>
          <p:nvSpPr>
            <p:cNvPr id="11685" name="Google Shape;11685;p91"/>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91"/>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91"/>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91"/>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91"/>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0" name="Google Shape;11690;p91"/>
          <p:cNvGrpSpPr/>
          <p:nvPr/>
        </p:nvGrpSpPr>
        <p:grpSpPr>
          <a:xfrm>
            <a:off x="2632987" y="2221307"/>
            <a:ext cx="358349" cy="353587"/>
            <a:chOff x="-34421275" y="2631050"/>
            <a:chExt cx="295375" cy="291450"/>
          </a:xfrm>
        </p:grpSpPr>
        <p:sp>
          <p:nvSpPr>
            <p:cNvPr id="11691" name="Google Shape;11691;p91"/>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91"/>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91"/>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91"/>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95" name="Google Shape;11695;p91"/>
          <p:cNvSpPr/>
          <p:nvPr/>
        </p:nvSpPr>
        <p:spPr>
          <a:xfrm>
            <a:off x="1299154" y="2687237"/>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91"/>
          <p:cNvSpPr/>
          <p:nvPr/>
        </p:nvSpPr>
        <p:spPr>
          <a:xfrm>
            <a:off x="1299154" y="3155970"/>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91"/>
          <p:cNvSpPr/>
          <p:nvPr/>
        </p:nvSpPr>
        <p:spPr>
          <a:xfrm>
            <a:off x="1290085" y="3616003"/>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8" name="Google Shape;11698;p91"/>
          <p:cNvGrpSpPr/>
          <p:nvPr/>
        </p:nvGrpSpPr>
        <p:grpSpPr>
          <a:xfrm>
            <a:off x="3537620" y="2688025"/>
            <a:ext cx="353587" cy="352617"/>
            <a:chOff x="-30805300" y="1938725"/>
            <a:chExt cx="291450" cy="290650"/>
          </a:xfrm>
        </p:grpSpPr>
        <p:sp>
          <p:nvSpPr>
            <p:cNvPr id="11699" name="Google Shape;11699;p91"/>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91"/>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1" name="Google Shape;11701;p91"/>
          <p:cNvGrpSpPr/>
          <p:nvPr/>
        </p:nvGrpSpPr>
        <p:grpSpPr>
          <a:xfrm>
            <a:off x="3538105" y="3155952"/>
            <a:ext cx="352617" cy="353193"/>
            <a:chOff x="-30805300" y="2298675"/>
            <a:chExt cx="290650" cy="291125"/>
          </a:xfrm>
        </p:grpSpPr>
        <p:sp>
          <p:nvSpPr>
            <p:cNvPr id="11702" name="Google Shape;11702;p91"/>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91"/>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91"/>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91"/>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6" name="Google Shape;11706;p91"/>
          <p:cNvGrpSpPr/>
          <p:nvPr/>
        </p:nvGrpSpPr>
        <p:grpSpPr>
          <a:xfrm>
            <a:off x="3537635" y="3616136"/>
            <a:ext cx="353557" cy="353557"/>
            <a:chOff x="-30806075" y="2657050"/>
            <a:chExt cx="291425" cy="291425"/>
          </a:xfrm>
        </p:grpSpPr>
        <p:sp>
          <p:nvSpPr>
            <p:cNvPr id="11707" name="Google Shape;11707;p91"/>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91"/>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91"/>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0" name="Google Shape;11710;p91"/>
          <p:cNvGrpSpPr/>
          <p:nvPr/>
        </p:nvGrpSpPr>
        <p:grpSpPr>
          <a:xfrm>
            <a:off x="2639681" y="4073943"/>
            <a:ext cx="353557" cy="353557"/>
            <a:chOff x="-30064925" y="2332550"/>
            <a:chExt cx="291425" cy="291425"/>
          </a:xfrm>
        </p:grpSpPr>
        <p:sp>
          <p:nvSpPr>
            <p:cNvPr id="11711" name="Google Shape;11711;p91"/>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91"/>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91"/>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4" name="Google Shape;11714;p91"/>
          <p:cNvGrpSpPr/>
          <p:nvPr/>
        </p:nvGrpSpPr>
        <p:grpSpPr>
          <a:xfrm>
            <a:off x="3983068" y="2683443"/>
            <a:ext cx="348855" cy="347879"/>
            <a:chOff x="2821450" y="2957850"/>
            <a:chExt cx="259275" cy="258550"/>
          </a:xfrm>
        </p:grpSpPr>
        <p:sp>
          <p:nvSpPr>
            <p:cNvPr id="11715" name="Google Shape;11715;p91"/>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91"/>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91"/>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1718" name="Google Shape;11718;p91"/>
          <p:cNvGrpSpPr/>
          <p:nvPr/>
        </p:nvGrpSpPr>
        <p:grpSpPr>
          <a:xfrm>
            <a:off x="4858100" y="1304461"/>
            <a:ext cx="361090" cy="361090"/>
            <a:chOff x="-57970450" y="1903275"/>
            <a:chExt cx="318225" cy="318225"/>
          </a:xfrm>
        </p:grpSpPr>
        <p:sp>
          <p:nvSpPr>
            <p:cNvPr id="11719" name="Google Shape;11719;p91"/>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91"/>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91"/>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91"/>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3" name="Google Shape;11723;p91"/>
          <p:cNvGrpSpPr/>
          <p:nvPr/>
        </p:nvGrpSpPr>
        <p:grpSpPr>
          <a:xfrm>
            <a:off x="4880000" y="1780418"/>
            <a:ext cx="317290" cy="359303"/>
            <a:chOff x="-57950750" y="2296300"/>
            <a:chExt cx="279625" cy="316650"/>
          </a:xfrm>
        </p:grpSpPr>
        <p:sp>
          <p:nvSpPr>
            <p:cNvPr id="11724" name="Google Shape;11724;p91"/>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91"/>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91"/>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91"/>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8" name="Google Shape;11728;p91"/>
          <p:cNvGrpSpPr/>
          <p:nvPr/>
        </p:nvGrpSpPr>
        <p:grpSpPr>
          <a:xfrm>
            <a:off x="4858214" y="2232094"/>
            <a:ext cx="360863" cy="360211"/>
            <a:chOff x="-57969675" y="2687750"/>
            <a:chExt cx="318025" cy="317450"/>
          </a:xfrm>
        </p:grpSpPr>
        <p:sp>
          <p:nvSpPr>
            <p:cNvPr id="11729" name="Google Shape;11729;p91"/>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91"/>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91"/>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91"/>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3" name="Google Shape;11733;p91"/>
          <p:cNvGrpSpPr/>
          <p:nvPr/>
        </p:nvGrpSpPr>
        <p:grpSpPr>
          <a:xfrm>
            <a:off x="7067397" y="1304461"/>
            <a:ext cx="363785" cy="361090"/>
            <a:chOff x="-56012425" y="1903275"/>
            <a:chExt cx="320600" cy="318225"/>
          </a:xfrm>
        </p:grpSpPr>
        <p:sp>
          <p:nvSpPr>
            <p:cNvPr id="11734" name="Google Shape;11734;p91"/>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91"/>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6" name="Google Shape;11736;p91"/>
          <p:cNvGrpSpPr/>
          <p:nvPr/>
        </p:nvGrpSpPr>
        <p:grpSpPr>
          <a:xfrm>
            <a:off x="7068290" y="1778631"/>
            <a:ext cx="361998" cy="361998"/>
            <a:chOff x="-56010850" y="2294725"/>
            <a:chExt cx="319025" cy="319025"/>
          </a:xfrm>
        </p:grpSpPr>
        <p:sp>
          <p:nvSpPr>
            <p:cNvPr id="11737" name="Google Shape;11737;p91"/>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91"/>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91"/>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91"/>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1" name="Google Shape;11741;p91"/>
          <p:cNvGrpSpPr/>
          <p:nvPr/>
        </p:nvGrpSpPr>
        <p:grpSpPr>
          <a:xfrm>
            <a:off x="7068305" y="2231215"/>
            <a:ext cx="361969" cy="361090"/>
            <a:chOff x="-56010050" y="2686975"/>
            <a:chExt cx="319000" cy="318225"/>
          </a:xfrm>
        </p:grpSpPr>
        <p:sp>
          <p:nvSpPr>
            <p:cNvPr id="11742" name="Google Shape;11742;p91"/>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91"/>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91"/>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91"/>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6" name="Google Shape;11746;p91"/>
          <p:cNvGrpSpPr/>
          <p:nvPr/>
        </p:nvGrpSpPr>
        <p:grpSpPr>
          <a:xfrm>
            <a:off x="5753801" y="2684124"/>
            <a:ext cx="361998" cy="361090"/>
            <a:chOff x="-54081175" y="1903275"/>
            <a:chExt cx="319025" cy="318225"/>
          </a:xfrm>
        </p:grpSpPr>
        <p:sp>
          <p:nvSpPr>
            <p:cNvPr id="11747" name="Google Shape;11747;p91"/>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91"/>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9" name="Google Shape;11749;p91"/>
          <p:cNvGrpSpPr/>
          <p:nvPr/>
        </p:nvGrpSpPr>
        <p:grpSpPr>
          <a:xfrm>
            <a:off x="5776154" y="3137587"/>
            <a:ext cx="317290" cy="360211"/>
            <a:chOff x="-54063050" y="2296300"/>
            <a:chExt cx="279625" cy="317450"/>
          </a:xfrm>
        </p:grpSpPr>
        <p:sp>
          <p:nvSpPr>
            <p:cNvPr id="11750" name="Google Shape;11750;p91"/>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91"/>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91"/>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91"/>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4" name="Google Shape;11754;p91"/>
          <p:cNvGrpSpPr/>
          <p:nvPr/>
        </p:nvGrpSpPr>
        <p:grpSpPr>
          <a:xfrm>
            <a:off x="5776154" y="3601649"/>
            <a:ext cx="317290" cy="361033"/>
            <a:chOff x="-54061475" y="2685450"/>
            <a:chExt cx="279625" cy="318175"/>
          </a:xfrm>
        </p:grpSpPr>
        <p:sp>
          <p:nvSpPr>
            <p:cNvPr id="11755" name="Google Shape;11755;p91"/>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91"/>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91"/>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91"/>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9" name="Google Shape;11759;p91"/>
          <p:cNvGrpSpPr/>
          <p:nvPr/>
        </p:nvGrpSpPr>
        <p:grpSpPr>
          <a:xfrm>
            <a:off x="8029690" y="2693967"/>
            <a:ext cx="275278" cy="361969"/>
            <a:chOff x="-52074300" y="1911950"/>
            <a:chExt cx="242600" cy="319000"/>
          </a:xfrm>
        </p:grpSpPr>
        <p:sp>
          <p:nvSpPr>
            <p:cNvPr id="11760" name="Google Shape;11760;p91"/>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91"/>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91"/>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91"/>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4" name="Google Shape;11764;p91"/>
          <p:cNvGrpSpPr/>
          <p:nvPr/>
        </p:nvGrpSpPr>
        <p:grpSpPr>
          <a:xfrm>
            <a:off x="5287689" y="1305369"/>
            <a:ext cx="361998" cy="361090"/>
            <a:chOff x="-57578225" y="1904075"/>
            <a:chExt cx="319025" cy="318225"/>
          </a:xfrm>
        </p:grpSpPr>
        <p:sp>
          <p:nvSpPr>
            <p:cNvPr id="11765" name="Google Shape;11765;p91"/>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91"/>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91"/>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91"/>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9" name="Google Shape;11769;p91"/>
          <p:cNvGrpSpPr/>
          <p:nvPr/>
        </p:nvGrpSpPr>
        <p:grpSpPr>
          <a:xfrm>
            <a:off x="5310042" y="1778631"/>
            <a:ext cx="317290" cy="361090"/>
            <a:chOff x="-57558525" y="2294725"/>
            <a:chExt cx="279625" cy="318225"/>
          </a:xfrm>
        </p:grpSpPr>
        <p:sp>
          <p:nvSpPr>
            <p:cNvPr id="11770" name="Google Shape;11770;p91"/>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91"/>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91"/>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91"/>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91"/>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5" name="Google Shape;11775;p91"/>
          <p:cNvGrpSpPr/>
          <p:nvPr/>
        </p:nvGrpSpPr>
        <p:grpSpPr>
          <a:xfrm>
            <a:off x="5285901" y="2231215"/>
            <a:ext cx="365572" cy="361969"/>
            <a:chOff x="-57579800" y="2686975"/>
            <a:chExt cx="322175" cy="319000"/>
          </a:xfrm>
        </p:grpSpPr>
        <p:sp>
          <p:nvSpPr>
            <p:cNvPr id="11776" name="Google Shape;11776;p91"/>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91"/>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8" name="Google Shape;11778;p91"/>
          <p:cNvGrpSpPr/>
          <p:nvPr/>
        </p:nvGrpSpPr>
        <p:grpSpPr>
          <a:xfrm>
            <a:off x="7510682" y="1778631"/>
            <a:ext cx="367359" cy="361090"/>
            <a:chOff x="-55620975" y="2294725"/>
            <a:chExt cx="323750" cy="318225"/>
          </a:xfrm>
        </p:grpSpPr>
        <p:sp>
          <p:nvSpPr>
            <p:cNvPr id="11779" name="Google Shape;11779;p91"/>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91"/>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91"/>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91"/>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91"/>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91"/>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5" name="Google Shape;11785;p91"/>
          <p:cNvGrpSpPr/>
          <p:nvPr/>
        </p:nvGrpSpPr>
        <p:grpSpPr>
          <a:xfrm>
            <a:off x="7512923" y="2231130"/>
            <a:ext cx="362877" cy="361175"/>
            <a:chOff x="-55620175" y="2686900"/>
            <a:chExt cx="319800" cy="318300"/>
          </a:xfrm>
        </p:grpSpPr>
        <p:sp>
          <p:nvSpPr>
            <p:cNvPr id="11786" name="Google Shape;11786;p91"/>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91"/>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91"/>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91"/>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0" name="Google Shape;11790;p91"/>
          <p:cNvGrpSpPr/>
          <p:nvPr/>
        </p:nvGrpSpPr>
        <p:grpSpPr>
          <a:xfrm>
            <a:off x="6198887" y="2684124"/>
            <a:ext cx="361969" cy="361090"/>
            <a:chOff x="-53690500" y="1903275"/>
            <a:chExt cx="319000" cy="318225"/>
          </a:xfrm>
        </p:grpSpPr>
        <p:sp>
          <p:nvSpPr>
            <p:cNvPr id="11791" name="Google Shape;11791;p91"/>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91"/>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91"/>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91"/>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5" name="Google Shape;11795;p91"/>
          <p:cNvGrpSpPr/>
          <p:nvPr/>
        </p:nvGrpSpPr>
        <p:grpSpPr>
          <a:xfrm>
            <a:off x="6221226" y="3137587"/>
            <a:ext cx="317290" cy="359303"/>
            <a:chOff x="-53670800" y="2296300"/>
            <a:chExt cx="279625" cy="316650"/>
          </a:xfrm>
        </p:grpSpPr>
        <p:sp>
          <p:nvSpPr>
            <p:cNvPr id="11796" name="Google Shape;11796;p91"/>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91"/>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91"/>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91"/>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0" name="Google Shape;11800;p91"/>
          <p:cNvGrpSpPr/>
          <p:nvPr/>
        </p:nvGrpSpPr>
        <p:grpSpPr>
          <a:xfrm>
            <a:off x="6198887" y="3602925"/>
            <a:ext cx="361969" cy="361544"/>
            <a:chOff x="-53690500" y="2686575"/>
            <a:chExt cx="319000" cy="318625"/>
          </a:xfrm>
        </p:grpSpPr>
        <p:sp>
          <p:nvSpPr>
            <p:cNvPr id="11801" name="Google Shape;11801;p91"/>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91"/>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91"/>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91"/>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5" name="Google Shape;11805;p91"/>
          <p:cNvGrpSpPr/>
          <p:nvPr/>
        </p:nvGrpSpPr>
        <p:grpSpPr>
          <a:xfrm>
            <a:off x="8008669" y="3145785"/>
            <a:ext cx="317319" cy="360948"/>
            <a:chOff x="-52092425" y="2303525"/>
            <a:chExt cx="279650" cy="318100"/>
          </a:xfrm>
        </p:grpSpPr>
        <p:sp>
          <p:nvSpPr>
            <p:cNvPr id="11806" name="Google Shape;11806;p91"/>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91"/>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91"/>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91"/>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91"/>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1" name="Google Shape;11811;p91"/>
          <p:cNvGrpSpPr/>
          <p:nvPr/>
        </p:nvGrpSpPr>
        <p:grpSpPr>
          <a:xfrm>
            <a:off x="5727728" y="1306249"/>
            <a:ext cx="363756" cy="361090"/>
            <a:chOff x="-57189125" y="1904850"/>
            <a:chExt cx="320575" cy="318225"/>
          </a:xfrm>
        </p:grpSpPr>
        <p:sp>
          <p:nvSpPr>
            <p:cNvPr id="11812" name="Google Shape;11812;p91"/>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91"/>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91"/>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91"/>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91"/>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7" name="Google Shape;11817;p91"/>
          <p:cNvGrpSpPr/>
          <p:nvPr/>
        </p:nvGrpSpPr>
        <p:grpSpPr>
          <a:xfrm>
            <a:off x="5728621" y="1800985"/>
            <a:ext cx="361969" cy="316411"/>
            <a:chOff x="-57187550" y="2314425"/>
            <a:chExt cx="319000" cy="278850"/>
          </a:xfrm>
        </p:grpSpPr>
        <p:sp>
          <p:nvSpPr>
            <p:cNvPr id="11818" name="Google Shape;11818;p91"/>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91"/>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91"/>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91"/>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2" name="Google Shape;11822;p91"/>
          <p:cNvGrpSpPr/>
          <p:nvPr/>
        </p:nvGrpSpPr>
        <p:grpSpPr>
          <a:xfrm>
            <a:off x="5745585" y="2230534"/>
            <a:ext cx="328042" cy="361771"/>
            <a:chOff x="-57172600" y="2686375"/>
            <a:chExt cx="289100" cy="318825"/>
          </a:xfrm>
        </p:grpSpPr>
        <p:sp>
          <p:nvSpPr>
            <p:cNvPr id="11823" name="Google Shape;11823;p91"/>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91"/>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5" name="Google Shape;11825;p91"/>
          <p:cNvGrpSpPr/>
          <p:nvPr/>
        </p:nvGrpSpPr>
        <p:grpSpPr>
          <a:xfrm>
            <a:off x="7958434" y="1304461"/>
            <a:ext cx="361090" cy="359303"/>
            <a:chOff x="-55225575" y="1903275"/>
            <a:chExt cx="318225" cy="316650"/>
          </a:xfrm>
        </p:grpSpPr>
        <p:sp>
          <p:nvSpPr>
            <p:cNvPr id="11826" name="Google Shape;11826;p91"/>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91"/>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91"/>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91"/>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91"/>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1" name="Google Shape;11831;p91"/>
          <p:cNvGrpSpPr/>
          <p:nvPr/>
        </p:nvGrpSpPr>
        <p:grpSpPr>
          <a:xfrm>
            <a:off x="7969611" y="1780418"/>
            <a:ext cx="338736" cy="359303"/>
            <a:chOff x="-55217700" y="2296300"/>
            <a:chExt cx="298525" cy="316650"/>
          </a:xfrm>
        </p:grpSpPr>
        <p:sp>
          <p:nvSpPr>
            <p:cNvPr id="11832" name="Google Shape;11832;p91"/>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91"/>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91"/>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91"/>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6" name="Google Shape;11836;p91"/>
          <p:cNvGrpSpPr/>
          <p:nvPr/>
        </p:nvGrpSpPr>
        <p:grpSpPr>
          <a:xfrm>
            <a:off x="7957541" y="2233002"/>
            <a:ext cx="362877" cy="359303"/>
            <a:chOff x="-55229525" y="2688550"/>
            <a:chExt cx="319800" cy="316650"/>
          </a:xfrm>
        </p:grpSpPr>
        <p:sp>
          <p:nvSpPr>
            <p:cNvPr id="11837" name="Google Shape;11837;p91"/>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91"/>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91"/>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91"/>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1" name="Google Shape;11841;p91"/>
          <p:cNvGrpSpPr/>
          <p:nvPr/>
        </p:nvGrpSpPr>
        <p:grpSpPr>
          <a:xfrm>
            <a:off x="6653760" y="2684124"/>
            <a:ext cx="338765" cy="361090"/>
            <a:chOff x="-53288825" y="1903275"/>
            <a:chExt cx="298550" cy="318225"/>
          </a:xfrm>
        </p:grpSpPr>
        <p:sp>
          <p:nvSpPr>
            <p:cNvPr id="11842" name="Google Shape;11842;p91"/>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91"/>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91"/>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5" name="Google Shape;11845;p91"/>
          <p:cNvGrpSpPr/>
          <p:nvPr/>
        </p:nvGrpSpPr>
        <p:grpSpPr>
          <a:xfrm>
            <a:off x="6642143" y="3135800"/>
            <a:ext cx="361998" cy="361090"/>
            <a:chOff x="-53299850" y="2294725"/>
            <a:chExt cx="319025" cy="318225"/>
          </a:xfrm>
        </p:grpSpPr>
        <p:sp>
          <p:nvSpPr>
            <p:cNvPr id="11846" name="Google Shape;11846;p91"/>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91"/>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8" name="Google Shape;11848;p91"/>
          <p:cNvGrpSpPr/>
          <p:nvPr/>
        </p:nvGrpSpPr>
        <p:grpSpPr>
          <a:xfrm>
            <a:off x="6664936" y="3604259"/>
            <a:ext cx="316411" cy="360211"/>
            <a:chOff x="-53278575" y="2687750"/>
            <a:chExt cx="278850" cy="317450"/>
          </a:xfrm>
        </p:grpSpPr>
        <p:sp>
          <p:nvSpPr>
            <p:cNvPr id="11849" name="Google Shape;11849;p91"/>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91"/>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91"/>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91"/>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3" name="Google Shape;11853;p91"/>
          <p:cNvGrpSpPr/>
          <p:nvPr/>
        </p:nvGrpSpPr>
        <p:grpSpPr>
          <a:xfrm>
            <a:off x="7986330" y="3603947"/>
            <a:ext cx="361998" cy="362310"/>
            <a:chOff x="-52101875" y="2687475"/>
            <a:chExt cx="319025" cy="319300"/>
          </a:xfrm>
        </p:grpSpPr>
        <p:sp>
          <p:nvSpPr>
            <p:cNvPr id="11854" name="Google Shape;11854;p91"/>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91"/>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91"/>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91"/>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8" name="Google Shape;11858;p91"/>
          <p:cNvGrpSpPr/>
          <p:nvPr/>
        </p:nvGrpSpPr>
        <p:grpSpPr>
          <a:xfrm>
            <a:off x="6201079" y="1305369"/>
            <a:ext cx="317290" cy="361090"/>
            <a:chOff x="-56774050" y="1904075"/>
            <a:chExt cx="279625" cy="318225"/>
          </a:xfrm>
        </p:grpSpPr>
        <p:sp>
          <p:nvSpPr>
            <p:cNvPr id="11859" name="Google Shape;11859;p91"/>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91"/>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1" name="Google Shape;11861;p91"/>
          <p:cNvGrpSpPr/>
          <p:nvPr/>
        </p:nvGrpSpPr>
        <p:grpSpPr>
          <a:xfrm>
            <a:off x="6201079" y="1778631"/>
            <a:ext cx="317290" cy="361090"/>
            <a:chOff x="-56774850" y="2294725"/>
            <a:chExt cx="279625" cy="318225"/>
          </a:xfrm>
        </p:grpSpPr>
        <p:sp>
          <p:nvSpPr>
            <p:cNvPr id="11862" name="Google Shape;11862;p91"/>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91"/>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91"/>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5" name="Google Shape;11865;p91"/>
          <p:cNvGrpSpPr/>
          <p:nvPr/>
        </p:nvGrpSpPr>
        <p:grpSpPr>
          <a:xfrm>
            <a:off x="6222086" y="2231215"/>
            <a:ext cx="275278" cy="360182"/>
            <a:chOff x="-56756725" y="2686975"/>
            <a:chExt cx="242600" cy="317425"/>
          </a:xfrm>
        </p:grpSpPr>
        <p:sp>
          <p:nvSpPr>
            <p:cNvPr id="11866" name="Google Shape;11866;p91"/>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91"/>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91"/>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9" name="Google Shape;11869;p91"/>
          <p:cNvGrpSpPr/>
          <p:nvPr/>
        </p:nvGrpSpPr>
        <p:grpSpPr>
          <a:xfrm>
            <a:off x="4870518" y="2684124"/>
            <a:ext cx="337346" cy="361998"/>
            <a:chOff x="-54826975" y="1903275"/>
            <a:chExt cx="297300" cy="319025"/>
          </a:xfrm>
        </p:grpSpPr>
        <p:sp>
          <p:nvSpPr>
            <p:cNvPr id="11870" name="Google Shape;11870;p91"/>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91"/>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91"/>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3" name="Google Shape;11873;p91"/>
          <p:cNvGrpSpPr/>
          <p:nvPr/>
        </p:nvGrpSpPr>
        <p:grpSpPr>
          <a:xfrm>
            <a:off x="4858206" y="3137587"/>
            <a:ext cx="361969" cy="359274"/>
            <a:chOff x="-54836500" y="2296300"/>
            <a:chExt cx="319000" cy="316625"/>
          </a:xfrm>
        </p:grpSpPr>
        <p:sp>
          <p:nvSpPr>
            <p:cNvPr id="11874" name="Google Shape;11874;p91"/>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91"/>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91"/>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91"/>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8" name="Google Shape;11878;p91"/>
          <p:cNvGrpSpPr/>
          <p:nvPr/>
        </p:nvGrpSpPr>
        <p:grpSpPr>
          <a:xfrm>
            <a:off x="4879652" y="3604259"/>
            <a:ext cx="319078" cy="361090"/>
            <a:chOff x="-54817600" y="2687750"/>
            <a:chExt cx="281200" cy="318225"/>
          </a:xfrm>
        </p:grpSpPr>
        <p:sp>
          <p:nvSpPr>
            <p:cNvPr id="11879" name="Google Shape;11879;p91"/>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91"/>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91"/>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91"/>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3" name="Google Shape;11883;p91"/>
          <p:cNvGrpSpPr/>
          <p:nvPr/>
        </p:nvGrpSpPr>
        <p:grpSpPr>
          <a:xfrm>
            <a:off x="7110476" y="2684124"/>
            <a:ext cx="317290" cy="359303"/>
            <a:chOff x="-52887125" y="1903275"/>
            <a:chExt cx="279625" cy="316650"/>
          </a:xfrm>
        </p:grpSpPr>
        <p:sp>
          <p:nvSpPr>
            <p:cNvPr id="11884" name="Google Shape;11884;p91"/>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91"/>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6" name="Google Shape;11886;p91"/>
          <p:cNvGrpSpPr/>
          <p:nvPr/>
        </p:nvGrpSpPr>
        <p:grpSpPr>
          <a:xfrm>
            <a:off x="7089030" y="3134920"/>
            <a:ext cx="360182" cy="361969"/>
            <a:chOff x="-52906025" y="2293950"/>
            <a:chExt cx="317425" cy="319000"/>
          </a:xfrm>
        </p:grpSpPr>
        <p:sp>
          <p:nvSpPr>
            <p:cNvPr id="11887" name="Google Shape;11887;p91"/>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91"/>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91"/>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0" name="Google Shape;11890;p91"/>
          <p:cNvGrpSpPr/>
          <p:nvPr/>
        </p:nvGrpSpPr>
        <p:grpSpPr>
          <a:xfrm>
            <a:off x="7110476" y="3603379"/>
            <a:ext cx="317290" cy="361090"/>
            <a:chOff x="-52887125" y="2686975"/>
            <a:chExt cx="279625" cy="318225"/>
          </a:xfrm>
        </p:grpSpPr>
        <p:sp>
          <p:nvSpPr>
            <p:cNvPr id="11891" name="Google Shape;11891;p91"/>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91"/>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91"/>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91"/>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5" name="Google Shape;11895;p91"/>
          <p:cNvGrpSpPr/>
          <p:nvPr/>
        </p:nvGrpSpPr>
        <p:grpSpPr>
          <a:xfrm>
            <a:off x="6220848" y="4062998"/>
            <a:ext cx="318170" cy="359303"/>
            <a:chOff x="-51722225" y="1915100"/>
            <a:chExt cx="280400" cy="316650"/>
          </a:xfrm>
        </p:grpSpPr>
        <p:sp>
          <p:nvSpPr>
            <p:cNvPr id="11896" name="Google Shape;11896;p91"/>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91"/>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91"/>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91"/>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0" name="Google Shape;11900;p91"/>
          <p:cNvGrpSpPr/>
          <p:nvPr/>
        </p:nvGrpSpPr>
        <p:grpSpPr>
          <a:xfrm>
            <a:off x="6616678" y="1303695"/>
            <a:ext cx="370905" cy="360976"/>
            <a:chOff x="-56407800" y="1902600"/>
            <a:chExt cx="326875" cy="318125"/>
          </a:xfrm>
        </p:grpSpPr>
        <p:sp>
          <p:nvSpPr>
            <p:cNvPr id="11901" name="Google Shape;11901;p91"/>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91"/>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91"/>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4" name="Google Shape;11904;p91"/>
          <p:cNvGrpSpPr/>
          <p:nvPr/>
        </p:nvGrpSpPr>
        <p:grpSpPr>
          <a:xfrm>
            <a:off x="6622479" y="1790262"/>
            <a:ext cx="359303" cy="338736"/>
            <a:chOff x="-56401500" y="2304975"/>
            <a:chExt cx="316650" cy="298525"/>
          </a:xfrm>
        </p:grpSpPr>
        <p:sp>
          <p:nvSpPr>
            <p:cNvPr id="11905" name="Google Shape;11905;p91"/>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91"/>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91"/>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91"/>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9" name="Google Shape;11909;p91"/>
          <p:cNvGrpSpPr/>
          <p:nvPr/>
        </p:nvGrpSpPr>
        <p:grpSpPr>
          <a:xfrm>
            <a:off x="5328863" y="2682337"/>
            <a:ext cx="319985" cy="361090"/>
            <a:chOff x="-54426150" y="1901700"/>
            <a:chExt cx="282000" cy="318225"/>
          </a:xfrm>
        </p:grpSpPr>
        <p:sp>
          <p:nvSpPr>
            <p:cNvPr id="11910" name="Google Shape;11910;p91"/>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91"/>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91"/>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91"/>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4" name="Google Shape;11914;p91"/>
          <p:cNvGrpSpPr/>
          <p:nvPr/>
        </p:nvGrpSpPr>
        <p:grpSpPr>
          <a:xfrm>
            <a:off x="5328863" y="3135800"/>
            <a:ext cx="319985" cy="361998"/>
            <a:chOff x="-54426150" y="2294725"/>
            <a:chExt cx="282000" cy="319025"/>
          </a:xfrm>
        </p:grpSpPr>
        <p:sp>
          <p:nvSpPr>
            <p:cNvPr id="11915" name="Google Shape;11915;p91"/>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91"/>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91"/>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91"/>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91"/>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0" name="Google Shape;11920;p91"/>
          <p:cNvGrpSpPr/>
          <p:nvPr/>
        </p:nvGrpSpPr>
        <p:grpSpPr>
          <a:xfrm>
            <a:off x="5327076" y="3603379"/>
            <a:ext cx="323560" cy="361969"/>
            <a:chOff x="-54427725" y="2686975"/>
            <a:chExt cx="285150" cy="319000"/>
          </a:xfrm>
        </p:grpSpPr>
        <p:sp>
          <p:nvSpPr>
            <p:cNvPr id="11921" name="Google Shape;11921;p91"/>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91"/>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91"/>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91"/>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91"/>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6" name="Google Shape;11926;p91"/>
          <p:cNvGrpSpPr/>
          <p:nvPr/>
        </p:nvGrpSpPr>
        <p:grpSpPr>
          <a:xfrm>
            <a:off x="7533634" y="2684351"/>
            <a:ext cx="359303" cy="359984"/>
            <a:chOff x="-52513800" y="1903475"/>
            <a:chExt cx="316650" cy="317250"/>
          </a:xfrm>
        </p:grpSpPr>
        <p:sp>
          <p:nvSpPr>
            <p:cNvPr id="11927" name="Google Shape;11927;p91"/>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91"/>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9" name="Google Shape;11929;p91"/>
          <p:cNvGrpSpPr/>
          <p:nvPr/>
        </p:nvGrpSpPr>
        <p:grpSpPr>
          <a:xfrm>
            <a:off x="7543464" y="3136708"/>
            <a:ext cx="339644" cy="360182"/>
            <a:chOff x="-52505925" y="2295525"/>
            <a:chExt cx="299325" cy="317425"/>
          </a:xfrm>
        </p:grpSpPr>
        <p:sp>
          <p:nvSpPr>
            <p:cNvPr id="11930" name="Google Shape;11930;p91"/>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91"/>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91"/>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91"/>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4" name="Google Shape;11934;p91"/>
          <p:cNvGrpSpPr/>
          <p:nvPr/>
        </p:nvGrpSpPr>
        <p:grpSpPr>
          <a:xfrm>
            <a:off x="7554641" y="3603379"/>
            <a:ext cx="317290" cy="361090"/>
            <a:chOff x="-52494100" y="2686975"/>
            <a:chExt cx="279625" cy="318225"/>
          </a:xfrm>
        </p:grpSpPr>
        <p:sp>
          <p:nvSpPr>
            <p:cNvPr id="11935" name="Google Shape;11935;p91"/>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91"/>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91"/>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91"/>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9" name="Google Shape;11939;p91"/>
          <p:cNvGrpSpPr/>
          <p:nvPr/>
        </p:nvGrpSpPr>
        <p:grpSpPr>
          <a:xfrm>
            <a:off x="6665412" y="4064322"/>
            <a:ext cx="315503" cy="361090"/>
            <a:chOff x="-51708850" y="2305750"/>
            <a:chExt cx="278050" cy="318225"/>
          </a:xfrm>
        </p:grpSpPr>
        <p:sp>
          <p:nvSpPr>
            <p:cNvPr id="11940" name="Google Shape;11940;p91"/>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91"/>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91"/>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3" name="Google Shape;11943;p91"/>
          <p:cNvGrpSpPr/>
          <p:nvPr/>
        </p:nvGrpSpPr>
        <p:grpSpPr>
          <a:xfrm>
            <a:off x="7536807" y="1306109"/>
            <a:ext cx="319089" cy="362073"/>
            <a:chOff x="1044400" y="2917425"/>
            <a:chExt cx="248125" cy="281550"/>
          </a:xfrm>
        </p:grpSpPr>
        <p:sp>
          <p:nvSpPr>
            <p:cNvPr id="11944" name="Google Shape;11944;p91"/>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91"/>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91"/>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91"/>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91"/>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rgbClr val="5F7D95"/>
            </a:solidFill>
            <a:ln>
              <a:noFill/>
            </a:ln>
          </p:spPr>
        </p:sp>
        <p:sp>
          <p:nvSpPr>
            <p:cNvPr id="11949" name="Google Shape;11949;p91"/>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1950" name="Google Shape;11950;p91"/>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rgbClr val="5F7D95"/>
            </a:solidFill>
            <a:ln>
              <a:noFill/>
            </a:ln>
          </p:spPr>
        </p:sp>
        <p:sp>
          <p:nvSpPr>
            <p:cNvPr id="11951" name="Google Shape;11951;p91"/>
            <p:cNvSpPr/>
            <p:nvPr/>
          </p:nvSpPr>
          <p:spPr>
            <a:xfrm>
              <a:off x="1205975" y="2965750"/>
              <a:ext cx="21000" cy="162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91"/>
            <p:cNvSpPr/>
            <p:nvPr/>
          </p:nvSpPr>
          <p:spPr>
            <a:xfrm>
              <a:off x="1082225" y="2937250"/>
              <a:ext cx="11400" cy="264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53" name="Google Shape;11953;p91"/>
          <p:cNvSpPr/>
          <p:nvPr/>
        </p:nvSpPr>
        <p:spPr>
          <a:xfrm>
            <a:off x="6633660" y="2232052"/>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957" name="Shape 11957"/>
        <p:cNvGrpSpPr/>
        <p:nvPr/>
      </p:nvGrpSpPr>
      <p:grpSpPr>
        <a:xfrm>
          <a:off x="0" y="0"/>
          <a:ext cx="0" cy="0"/>
          <a:chOff x="0" y="0"/>
          <a:chExt cx="0" cy="0"/>
        </a:xfrm>
      </p:grpSpPr>
      <p:sp>
        <p:nvSpPr>
          <p:cNvPr id="11958" name="Google Shape;11958;p92"/>
          <p:cNvSpPr txBox="1"/>
          <p:nvPr>
            <p:ph idx="4294967295" type="title"/>
          </p:nvPr>
        </p:nvSpPr>
        <p:spPr>
          <a:xfrm>
            <a:off x="849675" y="7152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959" name="Google Shape;11959;p92"/>
          <p:cNvSpPr txBox="1"/>
          <p:nvPr>
            <p:ph idx="4294967295" type="title"/>
          </p:nvPr>
        </p:nvSpPr>
        <p:spPr>
          <a:xfrm>
            <a:off x="4858400" y="7152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960" name="Google Shape;11960;p92"/>
          <p:cNvGrpSpPr/>
          <p:nvPr/>
        </p:nvGrpSpPr>
        <p:grpSpPr>
          <a:xfrm>
            <a:off x="889109" y="1303003"/>
            <a:ext cx="278288" cy="357036"/>
            <a:chOff x="-50489600" y="1947400"/>
            <a:chExt cx="233150" cy="299125"/>
          </a:xfrm>
        </p:grpSpPr>
        <p:sp>
          <p:nvSpPr>
            <p:cNvPr id="11961" name="Google Shape;11961;p92"/>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92"/>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3" name="Google Shape;11963;p92"/>
          <p:cNvGrpSpPr/>
          <p:nvPr/>
        </p:nvGrpSpPr>
        <p:grpSpPr>
          <a:xfrm>
            <a:off x="849616" y="1757960"/>
            <a:ext cx="357274" cy="358199"/>
            <a:chOff x="-50523475" y="2316000"/>
            <a:chExt cx="299325" cy="300100"/>
          </a:xfrm>
        </p:grpSpPr>
        <p:sp>
          <p:nvSpPr>
            <p:cNvPr id="11964" name="Google Shape;11964;p92"/>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92"/>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6" name="Google Shape;11966;p92"/>
          <p:cNvGrpSpPr/>
          <p:nvPr/>
        </p:nvGrpSpPr>
        <p:grpSpPr>
          <a:xfrm>
            <a:off x="848213" y="2207269"/>
            <a:ext cx="360079" cy="357304"/>
            <a:chOff x="-50524250" y="2686150"/>
            <a:chExt cx="301675" cy="299350"/>
          </a:xfrm>
        </p:grpSpPr>
        <p:sp>
          <p:nvSpPr>
            <p:cNvPr id="11967" name="Google Shape;11967;p92"/>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92"/>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92"/>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92"/>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92"/>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92"/>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3" name="Google Shape;11973;p92"/>
          <p:cNvGrpSpPr/>
          <p:nvPr/>
        </p:nvGrpSpPr>
        <p:grpSpPr>
          <a:xfrm>
            <a:off x="3070976" y="1333082"/>
            <a:ext cx="358199" cy="359154"/>
            <a:chOff x="-48633950" y="1972600"/>
            <a:chExt cx="300100" cy="300900"/>
          </a:xfrm>
        </p:grpSpPr>
        <p:sp>
          <p:nvSpPr>
            <p:cNvPr id="11974" name="Google Shape;11974;p92"/>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92"/>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6" name="Google Shape;11976;p92"/>
          <p:cNvGrpSpPr/>
          <p:nvPr/>
        </p:nvGrpSpPr>
        <p:grpSpPr>
          <a:xfrm>
            <a:off x="3070499" y="1788993"/>
            <a:ext cx="359154" cy="361004"/>
            <a:chOff x="-48634750" y="2342000"/>
            <a:chExt cx="300900" cy="302450"/>
          </a:xfrm>
        </p:grpSpPr>
        <p:sp>
          <p:nvSpPr>
            <p:cNvPr id="11977" name="Google Shape;11977;p92"/>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92"/>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92"/>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92"/>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92"/>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92"/>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92"/>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92"/>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5" name="Google Shape;11985;p92"/>
          <p:cNvGrpSpPr/>
          <p:nvPr/>
        </p:nvGrpSpPr>
        <p:grpSpPr>
          <a:xfrm>
            <a:off x="3071439" y="2237377"/>
            <a:ext cx="357274" cy="357274"/>
            <a:chOff x="-48633175" y="2711375"/>
            <a:chExt cx="299325" cy="299325"/>
          </a:xfrm>
        </p:grpSpPr>
        <p:sp>
          <p:nvSpPr>
            <p:cNvPr id="11986" name="Google Shape;11986;p92"/>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92"/>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8" name="Google Shape;11988;p92"/>
          <p:cNvGrpSpPr/>
          <p:nvPr/>
        </p:nvGrpSpPr>
        <p:grpSpPr>
          <a:xfrm>
            <a:off x="1757928" y="2689329"/>
            <a:ext cx="314006" cy="358229"/>
            <a:chOff x="-46753100" y="1965500"/>
            <a:chExt cx="263075" cy="300125"/>
          </a:xfrm>
        </p:grpSpPr>
        <p:sp>
          <p:nvSpPr>
            <p:cNvPr id="11989" name="Google Shape;11989;p92"/>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92"/>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1" name="Google Shape;11991;p92"/>
          <p:cNvGrpSpPr/>
          <p:nvPr/>
        </p:nvGrpSpPr>
        <p:grpSpPr>
          <a:xfrm>
            <a:off x="1735354" y="3156542"/>
            <a:ext cx="359154" cy="315916"/>
            <a:chOff x="-46772025" y="2350650"/>
            <a:chExt cx="300900" cy="264675"/>
          </a:xfrm>
        </p:grpSpPr>
        <p:sp>
          <p:nvSpPr>
            <p:cNvPr id="11992" name="Google Shape;11992;p92"/>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92"/>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4" name="Google Shape;11994;p92"/>
          <p:cNvGrpSpPr/>
          <p:nvPr/>
        </p:nvGrpSpPr>
        <p:grpSpPr>
          <a:xfrm>
            <a:off x="1735354" y="3590820"/>
            <a:ext cx="359154" cy="359154"/>
            <a:chOff x="-46772025" y="2701925"/>
            <a:chExt cx="300900" cy="300900"/>
          </a:xfrm>
        </p:grpSpPr>
        <p:sp>
          <p:nvSpPr>
            <p:cNvPr id="11995" name="Google Shape;11995;p92"/>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92"/>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97" name="Google Shape;11997;p92"/>
          <p:cNvSpPr/>
          <p:nvPr/>
        </p:nvSpPr>
        <p:spPr>
          <a:xfrm>
            <a:off x="3964861" y="27315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98" name="Google Shape;11998;p92"/>
          <p:cNvGrpSpPr/>
          <p:nvPr/>
        </p:nvGrpSpPr>
        <p:grpSpPr>
          <a:xfrm>
            <a:off x="1293035" y="1303928"/>
            <a:ext cx="358199" cy="359154"/>
            <a:chOff x="-50154075" y="1948175"/>
            <a:chExt cx="300100" cy="300900"/>
          </a:xfrm>
        </p:grpSpPr>
        <p:sp>
          <p:nvSpPr>
            <p:cNvPr id="11999" name="Google Shape;11999;p92"/>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92"/>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1" name="Google Shape;12001;p92"/>
          <p:cNvGrpSpPr/>
          <p:nvPr/>
        </p:nvGrpSpPr>
        <p:grpSpPr>
          <a:xfrm>
            <a:off x="1293035" y="1758885"/>
            <a:ext cx="358199" cy="358229"/>
            <a:chOff x="-50154850" y="2316775"/>
            <a:chExt cx="300100" cy="300125"/>
          </a:xfrm>
        </p:grpSpPr>
        <p:sp>
          <p:nvSpPr>
            <p:cNvPr id="12002" name="Google Shape;12002;p92"/>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92"/>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4" name="Google Shape;12004;p92"/>
          <p:cNvGrpSpPr/>
          <p:nvPr/>
        </p:nvGrpSpPr>
        <p:grpSpPr>
          <a:xfrm>
            <a:off x="1288813" y="2205896"/>
            <a:ext cx="366644" cy="356558"/>
            <a:chOff x="-50158000" y="2685000"/>
            <a:chExt cx="307175" cy="298725"/>
          </a:xfrm>
        </p:grpSpPr>
        <p:sp>
          <p:nvSpPr>
            <p:cNvPr id="12005" name="Google Shape;12005;p92"/>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92"/>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7" name="Google Shape;12007;p92"/>
          <p:cNvGrpSpPr/>
          <p:nvPr/>
        </p:nvGrpSpPr>
        <p:grpSpPr>
          <a:xfrm>
            <a:off x="3521599" y="1334007"/>
            <a:ext cx="361004" cy="358229"/>
            <a:chOff x="-48266125" y="1973375"/>
            <a:chExt cx="302450" cy="300125"/>
          </a:xfrm>
        </p:grpSpPr>
        <p:sp>
          <p:nvSpPr>
            <p:cNvPr id="12008" name="Google Shape;12008;p92"/>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92"/>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92"/>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92"/>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92"/>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92"/>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4" name="Google Shape;12014;p92"/>
          <p:cNvGrpSpPr/>
          <p:nvPr/>
        </p:nvGrpSpPr>
        <p:grpSpPr>
          <a:xfrm>
            <a:off x="3548844" y="1789769"/>
            <a:ext cx="306516" cy="358349"/>
            <a:chOff x="-48237000" y="2342650"/>
            <a:chExt cx="256800" cy="300225"/>
          </a:xfrm>
        </p:grpSpPr>
        <p:sp>
          <p:nvSpPr>
            <p:cNvPr id="12015" name="Google Shape;12015;p92"/>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92"/>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92"/>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8" name="Google Shape;12018;p92"/>
          <p:cNvGrpSpPr/>
          <p:nvPr/>
        </p:nvGrpSpPr>
        <p:grpSpPr>
          <a:xfrm>
            <a:off x="2180338" y="2690046"/>
            <a:ext cx="361034" cy="355633"/>
            <a:chOff x="-46404975" y="1966100"/>
            <a:chExt cx="302475" cy="297950"/>
          </a:xfrm>
        </p:grpSpPr>
        <p:sp>
          <p:nvSpPr>
            <p:cNvPr id="12019" name="Google Shape;12019;p92"/>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92"/>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92"/>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92"/>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3" name="Google Shape;12023;p92"/>
          <p:cNvGrpSpPr/>
          <p:nvPr/>
        </p:nvGrpSpPr>
        <p:grpSpPr>
          <a:xfrm>
            <a:off x="2181740" y="3135863"/>
            <a:ext cx="358229" cy="358199"/>
            <a:chOff x="-46401050" y="2333325"/>
            <a:chExt cx="300125" cy="300100"/>
          </a:xfrm>
        </p:grpSpPr>
        <p:sp>
          <p:nvSpPr>
            <p:cNvPr id="12024" name="Google Shape;12024;p92"/>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92"/>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92"/>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92"/>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8" name="Google Shape;12028;p92"/>
          <p:cNvSpPr/>
          <p:nvPr/>
        </p:nvSpPr>
        <p:spPr>
          <a:xfrm>
            <a:off x="2183438" y="35915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9" name="Google Shape;12029;p92"/>
          <p:cNvGrpSpPr/>
          <p:nvPr/>
        </p:nvGrpSpPr>
        <p:grpSpPr>
          <a:xfrm>
            <a:off x="3961830" y="3146218"/>
            <a:ext cx="359154" cy="359124"/>
            <a:chOff x="-44914800" y="2342000"/>
            <a:chExt cx="300900" cy="300875"/>
          </a:xfrm>
        </p:grpSpPr>
        <p:sp>
          <p:nvSpPr>
            <p:cNvPr id="12030" name="Google Shape;12030;p92"/>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92"/>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92"/>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3" name="Google Shape;12033;p92"/>
          <p:cNvSpPr/>
          <p:nvPr/>
        </p:nvSpPr>
        <p:spPr>
          <a:xfrm>
            <a:off x="1739586" y="13031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4" name="Google Shape;12034;p92"/>
          <p:cNvGrpSpPr/>
          <p:nvPr/>
        </p:nvGrpSpPr>
        <p:grpSpPr>
          <a:xfrm>
            <a:off x="1735816" y="1758736"/>
            <a:ext cx="359154" cy="357424"/>
            <a:chOff x="-49786250" y="2316650"/>
            <a:chExt cx="300900" cy="299450"/>
          </a:xfrm>
        </p:grpSpPr>
        <p:sp>
          <p:nvSpPr>
            <p:cNvPr id="12035" name="Google Shape;12035;p92"/>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92"/>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92"/>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92"/>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92"/>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92"/>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92"/>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42" name="Google Shape;12042;p92"/>
          <p:cNvSpPr/>
          <p:nvPr/>
        </p:nvSpPr>
        <p:spPr>
          <a:xfrm>
            <a:off x="1731604" y="22052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92"/>
          <p:cNvSpPr/>
          <p:nvPr/>
        </p:nvSpPr>
        <p:spPr>
          <a:xfrm>
            <a:off x="3971472" y="13348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44" name="Google Shape;12044;p92"/>
          <p:cNvGrpSpPr/>
          <p:nvPr/>
        </p:nvGrpSpPr>
        <p:grpSpPr>
          <a:xfrm>
            <a:off x="4033144" y="1788993"/>
            <a:ext cx="230365" cy="359124"/>
            <a:chOff x="-47842400" y="2342000"/>
            <a:chExt cx="193000" cy="300875"/>
          </a:xfrm>
        </p:grpSpPr>
        <p:sp>
          <p:nvSpPr>
            <p:cNvPr id="12045" name="Google Shape;12045;p92"/>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92"/>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92"/>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8" name="Google Shape;12048;p92"/>
          <p:cNvGrpSpPr/>
          <p:nvPr/>
        </p:nvGrpSpPr>
        <p:grpSpPr>
          <a:xfrm>
            <a:off x="3969212" y="2236452"/>
            <a:ext cx="358229" cy="359154"/>
            <a:chOff x="-47896750" y="2710600"/>
            <a:chExt cx="300125" cy="300900"/>
          </a:xfrm>
        </p:grpSpPr>
        <p:sp>
          <p:nvSpPr>
            <p:cNvPr id="12049" name="Google Shape;12049;p92"/>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92"/>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92"/>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92"/>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3" name="Google Shape;12053;p92"/>
          <p:cNvGrpSpPr/>
          <p:nvPr/>
        </p:nvGrpSpPr>
        <p:grpSpPr>
          <a:xfrm>
            <a:off x="2624852" y="2710009"/>
            <a:ext cx="359154" cy="314991"/>
            <a:chOff x="-46033225" y="1982825"/>
            <a:chExt cx="300900" cy="263900"/>
          </a:xfrm>
        </p:grpSpPr>
        <p:sp>
          <p:nvSpPr>
            <p:cNvPr id="12054" name="Google Shape;12054;p92"/>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92"/>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92"/>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7" name="Google Shape;12057;p92"/>
          <p:cNvGrpSpPr/>
          <p:nvPr/>
        </p:nvGrpSpPr>
        <p:grpSpPr>
          <a:xfrm>
            <a:off x="2621569" y="3137266"/>
            <a:ext cx="365719" cy="326151"/>
            <a:chOff x="-46034000" y="2334500"/>
            <a:chExt cx="306400" cy="273250"/>
          </a:xfrm>
        </p:grpSpPr>
        <p:sp>
          <p:nvSpPr>
            <p:cNvPr id="12058" name="Google Shape;12058;p92"/>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92"/>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92"/>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1" name="Google Shape;12061;p92"/>
          <p:cNvGrpSpPr/>
          <p:nvPr/>
        </p:nvGrpSpPr>
        <p:grpSpPr>
          <a:xfrm>
            <a:off x="2667627" y="3591655"/>
            <a:ext cx="273603" cy="356439"/>
            <a:chOff x="-45998575" y="2702625"/>
            <a:chExt cx="229225" cy="298625"/>
          </a:xfrm>
        </p:grpSpPr>
        <p:sp>
          <p:nvSpPr>
            <p:cNvPr id="12062" name="Google Shape;12062;p92"/>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92"/>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92"/>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92"/>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92"/>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92"/>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92"/>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69" name="Google Shape;12069;p92"/>
          <p:cNvSpPr/>
          <p:nvPr/>
        </p:nvSpPr>
        <p:spPr>
          <a:xfrm>
            <a:off x="3986479" y="36127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92"/>
          <p:cNvSpPr/>
          <p:nvPr/>
        </p:nvSpPr>
        <p:spPr>
          <a:xfrm>
            <a:off x="2183447" y="13131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71" name="Google Shape;12071;p92"/>
          <p:cNvGrpSpPr/>
          <p:nvPr/>
        </p:nvGrpSpPr>
        <p:grpSpPr>
          <a:xfrm>
            <a:off x="2203197" y="2205419"/>
            <a:ext cx="314961" cy="361034"/>
            <a:chOff x="-49398750" y="2684600"/>
            <a:chExt cx="263875" cy="302475"/>
          </a:xfrm>
        </p:grpSpPr>
        <p:sp>
          <p:nvSpPr>
            <p:cNvPr id="12072" name="Google Shape;12072;p92"/>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92"/>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92"/>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5" name="Google Shape;12075;p92"/>
          <p:cNvGrpSpPr/>
          <p:nvPr/>
        </p:nvGrpSpPr>
        <p:grpSpPr>
          <a:xfrm>
            <a:off x="873121" y="2699684"/>
            <a:ext cx="314006" cy="359154"/>
            <a:chOff x="-47509225" y="1974175"/>
            <a:chExt cx="263075" cy="300900"/>
          </a:xfrm>
        </p:grpSpPr>
        <p:sp>
          <p:nvSpPr>
            <p:cNvPr id="12076" name="Google Shape;12076;p92"/>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92"/>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92"/>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92"/>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92"/>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1" name="Google Shape;12081;p92"/>
          <p:cNvGrpSpPr/>
          <p:nvPr/>
        </p:nvGrpSpPr>
        <p:grpSpPr>
          <a:xfrm>
            <a:off x="849622" y="3146218"/>
            <a:ext cx="361004" cy="357961"/>
            <a:chOff x="-47529700" y="2342000"/>
            <a:chExt cx="302450" cy="299900"/>
          </a:xfrm>
        </p:grpSpPr>
        <p:sp>
          <p:nvSpPr>
            <p:cNvPr id="12082" name="Google Shape;12082;p92"/>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92"/>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4" name="Google Shape;12084;p92"/>
          <p:cNvGrpSpPr/>
          <p:nvPr/>
        </p:nvGrpSpPr>
        <p:grpSpPr>
          <a:xfrm>
            <a:off x="851025" y="3645367"/>
            <a:ext cx="358199" cy="272648"/>
            <a:chOff x="-47527350" y="2747625"/>
            <a:chExt cx="300100" cy="228425"/>
          </a:xfrm>
        </p:grpSpPr>
        <p:sp>
          <p:nvSpPr>
            <p:cNvPr id="12085" name="Google Shape;12085;p92"/>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92"/>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92"/>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92"/>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92"/>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92"/>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91" name="Google Shape;12091;p92"/>
          <p:cNvSpPr/>
          <p:nvPr/>
        </p:nvSpPr>
        <p:spPr>
          <a:xfrm>
            <a:off x="3077474" y="26870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92" name="Google Shape;12092;p92"/>
          <p:cNvGrpSpPr/>
          <p:nvPr/>
        </p:nvGrpSpPr>
        <p:grpSpPr>
          <a:xfrm>
            <a:off x="3073924" y="3158422"/>
            <a:ext cx="358229" cy="314961"/>
            <a:chOff x="-45664625" y="2352225"/>
            <a:chExt cx="300125" cy="263875"/>
          </a:xfrm>
        </p:grpSpPr>
        <p:sp>
          <p:nvSpPr>
            <p:cNvPr id="12093" name="Google Shape;12093;p92"/>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92"/>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92"/>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92"/>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92"/>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92"/>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92"/>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0" name="Google Shape;12100;p92"/>
          <p:cNvGrpSpPr/>
          <p:nvPr/>
        </p:nvGrpSpPr>
        <p:grpSpPr>
          <a:xfrm>
            <a:off x="3073103" y="3592401"/>
            <a:ext cx="359870" cy="357573"/>
            <a:chOff x="-45665400" y="2703250"/>
            <a:chExt cx="301500" cy="299575"/>
          </a:xfrm>
        </p:grpSpPr>
        <p:sp>
          <p:nvSpPr>
            <p:cNvPr id="12101" name="Google Shape;12101;p92"/>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92"/>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92"/>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92"/>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5" name="Google Shape;12105;p92"/>
          <p:cNvGrpSpPr/>
          <p:nvPr/>
        </p:nvGrpSpPr>
        <p:grpSpPr>
          <a:xfrm>
            <a:off x="2174760" y="4033337"/>
            <a:ext cx="359154" cy="360109"/>
            <a:chOff x="-44528075" y="1982825"/>
            <a:chExt cx="300900" cy="301700"/>
          </a:xfrm>
        </p:grpSpPr>
        <p:sp>
          <p:nvSpPr>
            <p:cNvPr id="12106" name="Google Shape;12106;p92"/>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92"/>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92"/>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92"/>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92"/>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92"/>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92"/>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13" name="Google Shape;12113;p92"/>
          <p:cNvSpPr/>
          <p:nvPr/>
        </p:nvSpPr>
        <p:spPr>
          <a:xfrm>
            <a:off x="2628711" y="13028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14" name="Google Shape;12114;p92"/>
          <p:cNvGrpSpPr/>
          <p:nvPr/>
        </p:nvGrpSpPr>
        <p:grpSpPr>
          <a:xfrm>
            <a:off x="2625923" y="1758885"/>
            <a:ext cx="358199" cy="358229"/>
            <a:chOff x="-49048250" y="2316775"/>
            <a:chExt cx="300100" cy="300125"/>
          </a:xfrm>
        </p:grpSpPr>
        <p:sp>
          <p:nvSpPr>
            <p:cNvPr id="12115" name="Google Shape;12115;p92"/>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92"/>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92"/>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92"/>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19" name="Google Shape;12119;p92"/>
          <p:cNvSpPr/>
          <p:nvPr/>
        </p:nvSpPr>
        <p:spPr>
          <a:xfrm>
            <a:off x="2627309" y="22065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20" name="Google Shape;12120;p92"/>
          <p:cNvGrpSpPr/>
          <p:nvPr/>
        </p:nvGrpSpPr>
        <p:grpSpPr>
          <a:xfrm>
            <a:off x="1290494" y="2699684"/>
            <a:ext cx="360109" cy="358199"/>
            <a:chOff x="-47160325" y="1974175"/>
            <a:chExt cx="301700" cy="300100"/>
          </a:xfrm>
        </p:grpSpPr>
        <p:sp>
          <p:nvSpPr>
            <p:cNvPr id="12121" name="Google Shape;12121;p92"/>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92"/>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3" name="Google Shape;12123;p92"/>
          <p:cNvGrpSpPr/>
          <p:nvPr/>
        </p:nvGrpSpPr>
        <p:grpSpPr>
          <a:xfrm>
            <a:off x="1290971" y="3146218"/>
            <a:ext cx="359154" cy="359124"/>
            <a:chOff x="-47159525" y="2342000"/>
            <a:chExt cx="300900" cy="300875"/>
          </a:xfrm>
        </p:grpSpPr>
        <p:sp>
          <p:nvSpPr>
            <p:cNvPr id="12124" name="Google Shape;12124;p92"/>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92"/>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92"/>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92"/>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92"/>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9" name="Google Shape;12129;p92"/>
          <p:cNvGrpSpPr/>
          <p:nvPr/>
        </p:nvGrpSpPr>
        <p:grpSpPr>
          <a:xfrm>
            <a:off x="1291448" y="3603054"/>
            <a:ext cx="358199" cy="359154"/>
            <a:chOff x="-47157950" y="2712175"/>
            <a:chExt cx="300100" cy="300900"/>
          </a:xfrm>
        </p:grpSpPr>
        <p:sp>
          <p:nvSpPr>
            <p:cNvPr id="12130" name="Google Shape;12130;p92"/>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92"/>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92"/>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92"/>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92"/>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92"/>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92"/>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37" name="Google Shape;12137;p92"/>
          <p:cNvSpPr/>
          <p:nvPr/>
        </p:nvSpPr>
        <p:spPr>
          <a:xfrm>
            <a:off x="3538211" y="26892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38" name="Google Shape;12138;p92"/>
          <p:cNvGrpSpPr/>
          <p:nvPr/>
        </p:nvGrpSpPr>
        <p:grpSpPr>
          <a:xfrm>
            <a:off x="3535175" y="3135863"/>
            <a:ext cx="315886" cy="358199"/>
            <a:chOff x="-45278675" y="2333325"/>
            <a:chExt cx="264650" cy="300100"/>
          </a:xfrm>
        </p:grpSpPr>
        <p:sp>
          <p:nvSpPr>
            <p:cNvPr id="12139" name="Google Shape;12139;p92"/>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92"/>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92"/>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92"/>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3" name="Google Shape;12143;p92"/>
          <p:cNvGrpSpPr/>
          <p:nvPr/>
        </p:nvGrpSpPr>
        <p:grpSpPr>
          <a:xfrm>
            <a:off x="3545500" y="3590820"/>
            <a:ext cx="295237" cy="358229"/>
            <a:chOff x="-45270025" y="2701925"/>
            <a:chExt cx="247350" cy="300125"/>
          </a:xfrm>
        </p:grpSpPr>
        <p:sp>
          <p:nvSpPr>
            <p:cNvPr id="12144" name="Google Shape;12144;p92"/>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92"/>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92"/>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92"/>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48" name="Google Shape;12148;p92"/>
          <p:cNvSpPr/>
          <p:nvPr/>
        </p:nvSpPr>
        <p:spPr>
          <a:xfrm>
            <a:off x="2628699" y="40613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49" name="Google Shape;12149;p92"/>
          <p:cNvGrpSpPr/>
          <p:nvPr/>
        </p:nvGrpSpPr>
        <p:grpSpPr>
          <a:xfrm>
            <a:off x="2209567" y="1743737"/>
            <a:ext cx="307444" cy="366556"/>
            <a:chOff x="2209567" y="1972337"/>
            <a:chExt cx="307444" cy="366556"/>
          </a:xfrm>
        </p:grpSpPr>
        <p:sp>
          <p:nvSpPr>
            <p:cNvPr id="12150" name="Google Shape;12150;p92"/>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92"/>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92"/>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3" name="Google Shape;12153;p92"/>
            <p:cNvGrpSpPr/>
            <p:nvPr/>
          </p:nvGrpSpPr>
          <p:grpSpPr>
            <a:xfrm>
              <a:off x="2209567" y="2078266"/>
              <a:ext cx="307444" cy="260626"/>
              <a:chOff x="1636184" y="2959225"/>
              <a:chExt cx="232666" cy="197250"/>
            </a:xfrm>
          </p:grpSpPr>
          <p:sp>
            <p:nvSpPr>
              <p:cNvPr id="12154" name="Google Shape;12154;p92"/>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92"/>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92"/>
              <p:cNvSpPr/>
              <p:nvPr/>
            </p:nvSpPr>
            <p:spPr>
              <a:xfrm>
                <a:off x="1734750" y="3136775"/>
                <a:ext cx="36900" cy="19650"/>
              </a:xfrm>
              <a:custGeom>
                <a:rect b="b" l="l" r="r" t="t"/>
                <a:pathLst>
                  <a:path extrusionOk="0" h="786" w="1476">
                    <a:moveTo>
                      <a:pt x="0" y="786"/>
                    </a:moveTo>
                    <a:lnTo>
                      <a:pt x="1476" y="786"/>
                    </a:lnTo>
                    <a:lnTo>
                      <a:pt x="762" y="0"/>
                    </a:lnTo>
                    <a:close/>
                  </a:path>
                </a:pathLst>
              </a:custGeom>
              <a:solidFill>
                <a:srgbClr val="5F7D95"/>
              </a:solidFill>
              <a:ln>
                <a:noFill/>
              </a:ln>
            </p:spPr>
          </p:sp>
          <p:sp>
            <p:nvSpPr>
              <p:cNvPr id="12157" name="Google Shape;12157;p92"/>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rgbClr val="5F7D95"/>
              </a:solidFill>
              <a:ln>
                <a:noFill/>
              </a:ln>
            </p:spPr>
          </p:sp>
        </p:grpSp>
      </p:grpSp>
      <p:grpSp>
        <p:nvGrpSpPr>
          <p:cNvPr id="12158" name="Google Shape;12158;p92"/>
          <p:cNvGrpSpPr/>
          <p:nvPr/>
        </p:nvGrpSpPr>
        <p:grpSpPr>
          <a:xfrm>
            <a:off x="3577265" y="2235011"/>
            <a:ext cx="258542" cy="365154"/>
            <a:chOff x="-47300587" y="123275"/>
            <a:chExt cx="190975" cy="269725"/>
          </a:xfrm>
        </p:grpSpPr>
        <p:sp>
          <p:nvSpPr>
            <p:cNvPr id="12159" name="Google Shape;12159;p92"/>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92"/>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92"/>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92"/>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92"/>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4" name="Google Shape;12164;p92"/>
          <p:cNvGrpSpPr/>
          <p:nvPr/>
        </p:nvGrpSpPr>
        <p:grpSpPr>
          <a:xfrm>
            <a:off x="4870788" y="1304201"/>
            <a:ext cx="342328" cy="339793"/>
            <a:chOff x="-13966675" y="1639700"/>
            <a:chExt cx="354450" cy="351825"/>
          </a:xfrm>
        </p:grpSpPr>
        <p:sp>
          <p:nvSpPr>
            <p:cNvPr id="12165" name="Google Shape;12165;p92"/>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92"/>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92"/>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92"/>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92"/>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0" name="Google Shape;12170;p92"/>
          <p:cNvSpPr/>
          <p:nvPr/>
        </p:nvSpPr>
        <p:spPr>
          <a:xfrm>
            <a:off x="4871549" y="17111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92"/>
          <p:cNvSpPr/>
          <p:nvPr/>
        </p:nvSpPr>
        <p:spPr>
          <a:xfrm>
            <a:off x="4932020" y="21208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2" name="Google Shape;12172;p92"/>
          <p:cNvGrpSpPr/>
          <p:nvPr/>
        </p:nvGrpSpPr>
        <p:grpSpPr>
          <a:xfrm>
            <a:off x="6667277" y="1303887"/>
            <a:ext cx="340034" cy="340420"/>
            <a:chOff x="-12199250" y="1662675"/>
            <a:chExt cx="352075" cy="352475"/>
          </a:xfrm>
        </p:grpSpPr>
        <p:sp>
          <p:nvSpPr>
            <p:cNvPr id="12173" name="Google Shape;12173;p92"/>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92"/>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92"/>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6" name="Google Shape;12176;p92"/>
          <p:cNvGrpSpPr/>
          <p:nvPr/>
        </p:nvGrpSpPr>
        <p:grpSpPr>
          <a:xfrm>
            <a:off x="6666130" y="1710754"/>
            <a:ext cx="342328" cy="342328"/>
            <a:chOff x="-12199250" y="2096250"/>
            <a:chExt cx="354450" cy="354450"/>
          </a:xfrm>
        </p:grpSpPr>
        <p:sp>
          <p:nvSpPr>
            <p:cNvPr id="12177" name="Google Shape;12177;p92"/>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92"/>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9" name="Google Shape;12179;p92"/>
          <p:cNvGrpSpPr/>
          <p:nvPr/>
        </p:nvGrpSpPr>
        <p:grpSpPr>
          <a:xfrm>
            <a:off x="6667277" y="2119708"/>
            <a:ext cx="340034" cy="341579"/>
            <a:chOff x="-12199250" y="2530225"/>
            <a:chExt cx="352075" cy="353675"/>
          </a:xfrm>
        </p:grpSpPr>
        <p:sp>
          <p:nvSpPr>
            <p:cNvPr id="12180" name="Google Shape;12180;p92"/>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92"/>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92"/>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92"/>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84" name="Google Shape;12184;p92"/>
          <p:cNvSpPr/>
          <p:nvPr/>
        </p:nvSpPr>
        <p:spPr>
          <a:xfrm>
            <a:off x="4871163" y="25504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85" name="Google Shape;12185;p92"/>
          <p:cNvGrpSpPr/>
          <p:nvPr/>
        </p:nvGrpSpPr>
        <p:grpSpPr>
          <a:xfrm>
            <a:off x="4870788" y="2959488"/>
            <a:ext cx="342328" cy="339310"/>
            <a:chOff x="-10462550" y="2057650"/>
            <a:chExt cx="354450" cy="351325"/>
          </a:xfrm>
        </p:grpSpPr>
        <p:sp>
          <p:nvSpPr>
            <p:cNvPr id="12186" name="Google Shape;12186;p92"/>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92"/>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88" name="Google Shape;12188;p92"/>
          <p:cNvSpPr/>
          <p:nvPr/>
        </p:nvSpPr>
        <p:spPr>
          <a:xfrm>
            <a:off x="7591624" y="25769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89" name="Google Shape;12189;p92"/>
          <p:cNvGrpSpPr/>
          <p:nvPr/>
        </p:nvGrpSpPr>
        <p:grpSpPr>
          <a:xfrm>
            <a:off x="6649772" y="2551051"/>
            <a:ext cx="375044" cy="340541"/>
            <a:chOff x="-8692750" y="1622100"/>
            <a:chExt cx="388325" cy="352600"/>
          </a:xfrm>
        </p:grpSpPr>
        <p:sp>
          <p:nvSpPr>
            <p:cNvPr id="12190" name="Google Shape;12190;p92"/>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92"/>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2" name="Google Shape;12192;p92"/>
          <p:cNvGrpSpPr/>
          <p:nvPr/>
        </p:nvGrpSpPr>
        <p:grpSpPr>
          <a:xfrm>
            <a:off x="5304253" y="1303307"/>
            <a:ext cx="341555" cy="341579"/>
            <a:chOff x="-13529550" y="1639425"/>
            <a:chExt cx="353650" cy="353675"/>
          </a:xfrm>
        </p:grpSpPr>
        <p:sp>
          <p:nvSpPr>
            <p:cNvPr id="12193" name="Google Shape;12193;p92"/>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92"/>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92"/>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92"/>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92"/>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92"/>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92"/>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92"/>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1" name="Google Shape;12201;p92"/>
          <p:cNvGrpSpPr/>
          <p:nvPr/>
        </p:nvGrpSpPr>
        <p:grpSpPr>
          <a:xfrm>
            <a:off x="5303106" y="1711889"/>
            <a:ext cx="343849" cy="340058"/>
            <a:chOff x="-13531925" y="2075775"/>
            <a:chExt cx="356025" cy="352100"/>
          </a:xfrm>
        </p:grpSpPr>
        <p:sp>
          <p:nvSpPr>
            <p:cNvPr id="12202" name="Google Shape;12202;p92"/>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92"/>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4" name="Google Shape;12204;p92"/>
          <p:cNvGrpSpPr/>
          <p:nvPr/>
        </p:nvGrpSpPr>
        <p:grpSpPr>
          <a:xfrm>
            <a:off x="5304627" y="2120094"/>
            <a:ext cx="340807" cy="340807"/>
            <a:chOff x="-13528775" y="2507400"/>
            <a:chExt cx="352875" cy="352875"/>
          </a:xfrm>
        </p:grpSpPr>
        <p:sp>
          <p:nvSpPr>
            <p:cNvPr id="12205" name="Google Shape;12205;p92"/>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92"/>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92"/>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08" name="Google Shape;12208;p92"/>
          <p:cNvSpPr/>
          <p:nvPr/>
        </p:nvSpPr>
        <p:spPr>
          <a:xfrm>
            <a:off x="7123388" y="13345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92"/>
          <p:cNvSpPr/>
          <p:nvPr/>
        </p:nvSpPr>
        <p:spPr>
          <a:xfrm>
            <a:off x="7123014" y="17116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0" name="Google Shape;12210;p92"/>
          <p:cNvGrpSpPr/>
          <p:nvPr/>
        </p:nvGrpSpPr>
        <p:grpSpPr>
          <a:xfrm>
            <a:off x="7140133" y="2119708"/>
            <a:ext cx="308090" cy="341579"/>
            <a:chOff x="-11747150" y="2530225"/>
            <a:chExt cx="319000" cy="353675"/>
          </a:xfrm>
        </p:grpSpPr>
        <p:sp>
          <p:nvSpPr>
            <p:cNvPr id="12211" name="Google Shape;12211;p92"/>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92"/>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3" name="Google Shape;12213;p92"/>
          <p:cNvGrpSpPr/>
          <p:nvPr/>
        </p:nvGrpSpPr>
        <p:grpSpPr>
          <a:xfrm>
            <a:off x="5304627" y="2550919"/>
            <a:ext cx="340807" cy="340807"/>
            <a:chOff x="-10027775" y="1622900"/>
            <a:chExt cx="352875" cy="352875"/>
          </a:xfrm>
        </p:grpSpPr>
        <p:sp>
          <p:nvSpPr>
            <p:cNvPr id="12214" name="Google Shape;12214;p92"/>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92"/>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92"/>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92"/>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92"/>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92"/>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20" name="Google Shape;12220;p92"/>
          <p:cNvSpPr/>
          <p:nvPr/>
        </p:nvSpPr>
        <p:spPr>
          <a:xfrm>
            <a:off x="5311472" y="29582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21" name="Google Shape;12221;p92"/>
          <p:cNvGrpSpPr/>
          <p:nvPr/>
        </p:nvGrpSpPr>
        <p:grpSpPr>
          <a:xfrm>
            <a:off x="8031595" y="2576583"/>
            <a:ext cx="322553" cy="342328"/>
            <a:chOff x="-10019125" y="2490075"/>
            <a:chExt cx="333975" cy="354450"/>
          </a:xfrm>
        </p:grpSpPr>
        <p:sp>
          <p:nvSpPr>
            <p:cNvPr id="12222" name="Google Shape;12222;p92"/>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92"/>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92"/>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92"/>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6" name="Google Shape;12226;p92"/>
          <p:cNvGrpSpPr/>
          <p:nvPr/>
        </p:nvGrpSpPr>
        <p:grpSpPr>
          <a:xfrm>
            <a:off x="6661180" y="2957593"/>
            <a:ext cx="352227" cy="343100"/>
            <a:chOff x="-8684100" y="2032450"/>
            <a:chExt cx="364700" cy="355250"/>
          </a:xfrm>
        </p:grpSpPr>
        <p:sp>
          <p:nvSpPr>
            <p:cNvPr id="12227" name="Google Shape;12227;p92"/>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92"/>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92"/>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0" name="Google Shape;12230;p92"/>
          <p:cNvSpPr/>
          <p:nvPr/>
        </p:nvSpPr>
        <p:spPr>
          <a:xfrm>
            <a:off x="5773709" y="13036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31" name="Google Shape;12231;p92"/>
          <p:cNvGrpSpPr/>
          <p:nvPr/>
        </p:nvGrpSpPr>
        <p:grpSpPr>
          <a:xfrm>
            <a:off x="5752039" y="1711056"/>
            <a:ext cx="343849" cy="341724"/>
            <a:chOff x="-13095575" y="2073400"/>
            <a:chExt cx="356025" cy="353825"/>
          </a:xfrm>
        </p:grpSpPr>
        <p:sp>
          <p:nvSpPr>
            <p:cNvPr id="12232" name="Google Shape;12232;p92"/>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92"/>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92"/>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92"/>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92"/>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92"/>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92"/>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92"/>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0" name="Google Shape;12240;p92"/>
          <p:cNvSpPr/>
          <p:nvPr/>
        </p:nvSpPr>
        <p:spPr>
          <a:xfrm>
            <a:off x="5753174" y="21200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1" name="Google Shape;12241;p92"/>
          <p:cNvGrpSpPr/>
          <p:nvPr/>
        </p:nvGrpSpPr>
        <p:grpSpPr>
          <a:xfrm>
            <a:off x="7576787" y="1302885"/>
            <a:ext cx="343100" cy="342424"/>
            <a:chOff x="-11332875" y="1660700"/>
            <a:chExt cx="355250" cy="354550"/>
          </a:xfrm>
        </p:grpSpPr>
        <p:sp>
          <p:nvSpPr>
            <p:cNvPr id="12242" name="Google Shape;12242;p92"/>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92"/>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92"/>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92"/>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6" name="Google Shape;12246;p92"/>
          <p:cNvSpPr/>
          <p:nvPr/>
        </p:nvSpPr>
        <p:spPr>
          <a:xfrm>
            <a:off x="7575652" y="17122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92"/>
          <p:cNvSpPr/>
          <p:nvPr/>
        </p:nvSpPr>
        <p:spPr>
          <a:xfrm>
            <a:off x="7576413" y="21410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8" name="Google Shape;12248;p92"/>
          <p:cNvGrpSpPr/>
          <p:nvPr/>
        </p:nvGrpSpPr>
        <p:grpSpPr>
          <a:xfrm>
            <a:off x="5774096" y="2549397"/>
            <a:ext cx="299736" cy="343849"/>
            <a:chOff x="-9570950" y="1622100"/>
            <a:chExt cx="310350" cy="356025"/>
          </a:xfrm>
        </p:grpSpPr>
        <p:sp>
          <p:nvSpPr>
            <p:cNvPr id="12249" name="Google Shape;12249;p92"/>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92"/>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1" name="Google Shape;12251;p92"/>
          <p:cNvGrpSpPr/>
          <p:nvPr/>
        </p:nvGrpSpPr>
        <p:grpSpPr>
          <a:xfrm>
            <a:off x="5752800" y="2958353"/>
            <a:ext cx="342328" cy="341579"/>
            <a:chOff x="-9594575" y="2056875"/>
            <a:chExt cx="354450" cy="353675"/>
          </a:xfrm>
        </p:grpSpPr>
        <p:sp>
          <p:nvSpPr>
            <p:cNvPr id="12252" name="Google Shape;12252;p92"/>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92"/>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92"/>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55" name="Google Shape;12255;p92"/>
          <p:cNvSpPr/>
          <p:nvPr/>
        </p:nvSpPr>
        <p:spPr>
          <a:xfrm>
            <a:off x="7123002" y="29887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56" name="Google Shape;12256;p92"/>
          <p:cNvGrpSpPr/>
          <p:nvPr/>
        </p:nvGrpSpPr>
        <p:grpSpPr>
          <a:xfrm>
            <a:off x="6208482" y="1303693"/>
            <a:ext cx="342328" cy="340807"/>
            <a:chOff x="-12661600" y="1640225"/>
            <a:chExt cx="354450" cy="352875"/>
          </a:xfrm>
        </p:grpSpPr>
        <p:sp>
          <p:nvSpPr>
            <p:cNvPr id="12257" name="Google Shape;12257;p92"/>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92"/>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92"/>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0" name="Google Shape;12260;p92"/>
          <p:cNvGrpSpPr/>
          <p:nvPr/>
        </p:nvGrpSpPr>
        <p:grpSpPr>
          <a:xfrm>
            <a:off x="6208857" y="1732231"/>
            <a:ext cx="341579" cy="299374"/>
            <a:chOff x="-12660025" y="2096250"/>
            <a:chExt cx="353675" cy="309975"/>
          </a:xfrm>
        </p:grpSpPr>
        <p:sp>
          <p:nvSpPr>
            <p:cNvPr id="12261" name="Google Shape;12261;p92"/>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92"/>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92"/>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92"/>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92"/>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92"/>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7" name="Google Shape;12267;p92"/>
          <p:cNvGrpSpPr/>
          <p:nvPr/>
        </p:nvGrpSpPr>
        <p:grpSpPr>
          <a:xfrm>
            <a:off x="6207335" y="2119527"/>
            <a:ext cx="344622" cy="341941"/>
            <a:chOff x="-12663175" y="2506800"/>
            <a:chExt cx="356825" cy="354050"/>
          </a:xfrm>
        </p:grpSpPr>
        <p:sp>
          <p:nvSpPr>
            <p:cNvPr id="12268" name="Google Shape;12268;p92"/>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92"/>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92"/>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92"/>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2" name="Google Shape;12272;p92"/>
          <p:cNvGrpSpPr/>
          <p:nvPr/>
        </p:nvGrpSpPr>
        <p:grpSpPr>
          <a:xfrm>
            <a:off x="8022468" y="1303307"/>
            <a:ext cx="340807" cy="341579"/>
            <a:chOff x="-10896525" y="1663050"/>
            <a:chExt cx="352875" cy="353675"/>
          </a:xfrm>
        </p:grpSpPr>
        <p:sp>
          <p:nvSpPr>
            <p:cNvPr id="12273" name="Google Shape;12273;p92"/>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92"/>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75" name="Google Shape;12275;p92"/>
          <p:cNvSpPr/>
          <p:nvPr/>
        </p:nvSpPr>
        <p:spPr>
          <a:xfrm>
            <a:off x="8061643" y="17110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76" name="Google Shape;12276;p92"/>
          <p:cNvGrpSpPr/>
          <p:nvPr/>
        </p:nvGrpSpPr>
        <p:grpSpPr>
          <a:xfrm>
            <a:off x="8022082" y="2130742"/>
            <a:ext cx="341579" cy="319511"/>
            <a:chOff x="-10898100" y="2542050"/>
            <a:chExt cx="353675" cy="330825"/>
          </a:xfrm>
        </p:grpSpPr>
        <p:sp>
          <p:nvSpPr>
            <p:cNvPr id="12277" name="Google Shape;12277;p92"/>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92"/>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92"/>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92"/>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92"/>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92"/>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3" name="Google Shape;12283;p92"/>
          <p:cNvGrpSpPr/>
          <p:nvPr/>
        </p:nvGrpSpPr>
        <p:grpSpPr>
          <a:xfrm>
            <a:off x="6209617" y="2551607"/>
            <a:ext cx="340058" cy="339430"/>
            <a:chOff x="-9157450" y="1622750"/>
            <a:chExt cx="352100" cy="351450"/>
          </a:xfrm>
        </p:grpSpPr>
        <p:sp>
          <p:nvSpPr>
            <p:cNvPr id="12284" name="Google Shape;12284;p92"/>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92"/>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6" name="Google Shape;12286;p92"/>
          <p:cNvGrpSpPr/>
          <p:nvPr/>
        </p:nvGrpSpPr>
        <p:grpSpPr>
          <a:xfrm>
            <a:off x="6247658" y="2959874"/>
            <a:ext cx="263977" cy="338537"/>
            <a:chOff x="-9119650" y="2056875"/>
            <a:chExt cx="273325" cy="350525"/>
          </a:xfrm>
        </p:grpSpPr>
        <p:sp>
          <p:nvSpPr>
            <p:cNvPr id="12287" name="Google Shape;12287;p92"/>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92"/>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89" name="Google Shape;12289;p92"/>
          <p:cNvSpPr/>
          <p:nvPr/>
        </p:nvSpPr>
        <p:spPr>
          <a:xfrm>
            <a:off x="8022842" y="29887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92"/>
          <p:cNvSpPr/>
          <p:nvPr/>
        </p:nvSpPr>
        <p:spPr>
          <a:xfrm>
            <a:off x="7143562" y="25505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91" name="Google Shape;12291;p92"/>
          <p:cNvGrpSpPr/>
          <p:nvPr/>
        </p:nvGrpSpPr>
        <p:grpSpPr>
          <a:xfrm>
            <a:off x="7576790" y="2989279"/>
            <a:ext cx="343094" cy="341569"/>
            <a:chOff x="6001575" y="3119050"/>
            <a:chExt cx="315025" cy="313625"/>
          </a:xfrm>
        </p:grpSpPr>
        <p:sp>
          <p:nvSpPr>
            <p:cNvPr id="12292" name="Google Shape;12292;p92"/>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92"/>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297" name="Shape 12297"/>
        <p:cNvGrpSpPr/>
        <p:nvPr/>
      </p:nvGrpSpPr>
      <p:grpSpPr>
        <a:xfrm>
          <a:off x="0" y="0"/>
          <a:ext cx="0" cy="0"/>
          <a:chOff x="0" y="0"/>
          <a:chExt cx="0" cy="0"/>
        </a:xfrm>
      </p:grpSpPr>
      <p:sp>
        <p:nvSpPr>
          <p:cNvPr id="12298" name="Google Shape;12298;p93"/>
          <p:cNvSpPr/>
          <p:nvPr/>
        </p:nvSpPr>
        <p:spPr>
          <a:xfrm>
            <a:off x="901486"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99" name="Google Shape;12299;p93"/>
          <p:cNvGrpSpPr/>
          <p:nvPr/>
        </p:nvGrpSpPr>
        <p:grpSpPr>
          <a:xfrm>
            <a:off x="845233" y="2273195"/>
            <a:ext cx="476329" cy="476213"/>
            <a:chOff x="-21298675" y="2414425"/>
            <a:chExt cx="306400" cy="306325"/>
          </a:xfrm>
        </p:grpSpPr>
        <p:sp>
          <p:nvSpPr>
            <p:cNvPr id="12300" name="Google Shape;12300;p93"/>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93"/>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93"/>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3" name="Google Shape;12303;p93"/>
          <p:cNvGrpSpPr/>
          <p:nvPr/>
        </p:nvGrpSpPr>
        <p:grpSpPr>
          <a:xfrm>
            <a:off x="844611" y="2865128"/>
            <a:ext cx="477573" cy="445432"/>
            <a:chOff x="-21299475" y="2798025"/>
            <a:chExt cx="307200" cy="286525"/>
          </a:xfrm>
        </p:grpSpPr>
        <p:sp>
          <p:nvSpPr>
            <p:cNvPr id="12304" name="Google Shape;12304;p93"/>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93"/>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93"/>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93"/>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93"/>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93"/>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93"/>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93"/>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93"/>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93"/>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93"/>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93"/>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16" name="Google Shape;12316;p93"/>
          <p:cNvSpPr/>
          <p:nvPr/>
        </p:nvSpPr>
        <p:spPr>
          <a:xfrm>
            <a:off x="3766168"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93"/>
          <p:cNvSpPr/>
          <p:nvPr/>
        </p:nvSpPr>
        <p:spPr>
          <a:xfrm>
            <a:off x="3765566"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93"/>
          <p:cNvSpPr/>
          <p:nvPr/>
        </p:nvSpPr>
        <p:spPr>
          <a:xfrm>
            <a:off x="3757598"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19" name="Google Shape;12319;p93"/>
          <p:cNvGrpSpPr/>
          <p:nvPr/>
        </p:nvGrpSpPr>
        <p:grpSpPr>
          <a:xfrm>
            <a:off x="6713966" y="1688917"/>
            <a:ext cx="413912" cy="472676"/>
            <a:chOff x="-17545650" y="2051350"/>
            <a:chExt cx="266250" cy="304050"/>
          </a:xfrm>
        </p:grpSpPr>
        <p:sp>
          <p:nvSpPr>
            <p:cNvPr id="12320" name="Google Shape;12320;p93"/>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93"/>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93"/>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93"/>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24" name="Google Shape;12324;p93"/>
          <p:cNvSpPr/>
          <p:nvPr/>
        </p:nvSpPr>
        <p:spPr>
          <a:xfrm>
            <a:off x="6682919"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25" name="Google Shape;12325;p93"/>
          <p:cNvGrpSpPr/>
          <p:nvPr/>
        </p:nvGrpSpPr>
        <p:grpSpPr>
          <a:xfrm>
            <a:off x="6684584" y="2865574"/>
            <a:ext cx="472676" cy="444538"/>
            <a:chOff x="-17565350" y="2809825"/>
            <a:chExt cx="304050" cy="285950"/>
          </a:xfrm>
        </p:grpSpPr>
        <p:sp>
          <p:nvSpPr>
            <p:cNvPr id="12326" name="Google Shape;12326;p93"/>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93"/>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93"/>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93"/>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93"/>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31" name="Google Shape;12331;p93"/>
          <p:cNvSpPr/>
          <p:nvPr/>
        </p:nvSpPr>
        <p:spPr>
          <a:xfrm>
            <a:off x="2680515"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93"/>
          <p:cNvSpPr/>
          <p:nvPr/>
        </p:nvSpPr>
        <p:spPr>
          <a:xfrm>
            <a:off x="1428633"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93"/>
          <p:cNvSpPr/>
          <p:nvPr/>
        </p:nvSpPr>
        <p:spPr>
          <a:xfrm>
            <a:off x="1428633"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34" name="Google Shape;12334;p93"/>
          <p:cNvGrpSpPr/>
          <p:nvPr/>
        </p:nvGrpSpPr>
        <p:grpSpPr>
          <a:xfrm>
            <a:off x="1457493" y="2850904"/>
            <a:ext cx="416283" cy="473881"/>
            <a:chOff x="-20904875" y="2788575"/>
            <a:chExt cx="267775" cy="304825"/>
          </a:xfrm>
        </p:grpSpPr>
        <p:sp>
          <p:nvSpPr>
            <p:cNvPr id="12335" name="Google Shape;12335;p93"/>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93"/>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7" name="Google Shape;12337;p93"/>
          <p:cNvGrpSpPr/>
          <p:nvPr/>
        </p:nvGrpSpPr>
        <p:grpSpPr>
          <a:xfrm>
            <a:off x="4397908" y="2275564"/>
            <a:ext cx="360045" cy="471471"/>
            <a:chOff x="-19006700" y="2434925"/>
            <a:chExt cx="231600" cy="303275"/>
          </a:xfrm>
        </p:grpSpPr>
        <p:sp>
          <p:nvSpPr>
            <p:cNvPr id="12338" name="Google Shape;12338;p93"/>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93"/>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93"/>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93"/>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42" name="Google Shape;12342;p93"/>
          <p:cNvSpPr/>
          <p:nvPr/>
        </p:nvSpPr>
        <p:spPr>
          <a:xfrm>
            <a:off x="4340441"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93"/>
          <p:cNvSpPr/>
          <p:nvPr/>
        </p:nvSpPr>
        <p:spPr>
          <a:xfrm>
            <a:off x="7304850"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44" name="Google Shape;12344;p93"/>
          <p:cNvGrpSpPr/>
          <p:nvPr/>
        </p:nvGrpSpPr>
        <p:grpSpPr>
          <a:xfrm>
            <a:off x="7276507" y="2289051"/>
            <a:ext cx="473881" cy="444499"/>
            <a:chOff x="-17190425" y="2435725"/>
            <a:chExt cx="304825" cy="285925"/>
          </a:xfrm>
        </p:grpSpPr>
        <p:sp>
          <p:nvSpPr>
            <p:cNvPr id="12345" name="Google Shape;12345;p93"/>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93"/>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93"/>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48" name="Google Shape;12348;p93"/>
          <p:cNvSpPr/>
          <p:nvPr/>
        </p:nvSpPr>
        <p:spPr>
          <a:xfrm>
            <a:off x="7277916"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49" name="Google Shape;12349;p93"/>
          <p:cNvGrpSpPr/>
          <p:nvPr/>
        </p:nvGrpSpPr>
        <p:grpSpPr>
          <a:xfrm>
            <a:off x="4931233" y="3444650"/>
            <a:ext cx="476329" cy="475086"/>
            <a:chOff x="-15719925" y="2416825"/>
            <a:chExt cx="306400" cy="305600"/>
          </a:xfrm>
        </p:grpSpPr>
        <p:sp>
          <p:nvSpPr>
            <p:cNvPr id="12350" name="Google Shape;12350;p93"/>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93"/>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93"/>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53" name="Google Shape;12353;p93"/>
          <p:cNvSpPr/>
          <p:nvPr/>
        </p:nvSpPr>
        <p:spPr>
          <a:xfrm>
            <a:off x="2017508"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93"/>
          <p:cNvSpPr/>
          <p:nvPr/>
        </p:nvSpPr>
        <p:spPr>
          <a:xfrm>
            <a:off x="2019335"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55" name="Google Shape;12355;p93"/>
          <p:cNvGrpSpPr/>
          <p:nvPr/>
        </p:nvGrpSpPr>
        <p:grpSpPr>
          <a:xfrm>
            <a:off x="2017527" y="2851506"/>
            <a:ext cx="479983" cy="472676"/>
            <a:chOff x="-20550425" y="2789350"/>
            <a:chExt cx="308750" cy="304050"/>
          </a:xfrm>
        </p:grpSpPr>
        <p:sp>
          <p:nvSpPr>
            <p:cNvPr id="12356" name="Google Shape;12356;p93"/>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93"/>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8" name="Google Shape;12358;p93"/>
          <p:cNvGrpSpPr/>
          <p:nvPr/>
        </p:nvGrpSpPr>
        <p:grpSpPr>
          <a:xfrm>
            <a:off x="4932894" y="1688158"/>
            <a:ext cx="473920" cy="474192"/>
            <a:chOff x="-18666450" y="2059825"/>
            <a:chExt cx="304850" cy="305025"/>
          </a:xfrm>
        </p:grpSpPr>
        <p:sp>
          <p:nvSpPr>
            <p:cNvPr id="12359" name="Google Shape;12359;p93"/>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93"/>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1" name="Google Shape;12361;p93"/>
          <p:cNvGrpSpPr/>
          <p:nvPr/>
        </p:nvGrpSpPr>
        <p:grpSpPr>
          <a:xfrm>
            <a:off x="4932292" y="2275584"/>
            <a:ext cx="475125" cy="471432"/>
            <a:chOff x="-18668025" y="2435725"/>
            <a:chExt cx="305625" cy="303250"/>
          </a:xfrm>
        </p:grpSpPr>
        <p:sp>
          <p:nvSpPr>
            <p:cNvPr id="12362" name="Google Shape;12362;p93"/>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93"/>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4" name="Google Shape;12364;p93"/>
          <p:cNvGrpSpPr/>
          <p:nvPr/>
        </p:nvGrpSpPr>
        <p:grpSpPr>
          <a:xfrm>
            <a:off x="4931689" y="2850902"/>
            <a:ext cx="476329" cy="473881"/>
            <a:chOff x="-18668800" y="2807475"/>
            <a:chExt cx="306400" cy="304825"/>
          </a:xfrm>
        </p:grpSpPr>
        <p:sp>
          <p:nvSpPr>
            <p:cNvPr id="12365" name="Google Shape;12365;p93"/>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93"/>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93"/>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93"/>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93"/>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93"/>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93"/>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93"/>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93"/>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4" name="Google Shape;12374;p93"/>
          <p:cNvGrpSpPr/>
          <p:nvPr/>
        </p:nvGrpSpPr>
        <p:grpSpPr>
          <a:xfrm>
            <a:off x="7885658" y="1687693"/>
            <a:ext cx="416361" cy="475125"/>
            <a:chOff x="-16798200" y="2050575"/>
            <a:chExt cx="267825" cy="305625"/>
          </a:xfrm>
        </p:grpSpPr>
        <p:sp>
          <p:nvSpPr>
            <p:cNvPr id="12375" name="Google Shape;12375;p93"/>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93"/>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93"/>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8" name="Google Shape;12378;p93"/>
          <p:cNvGrpSpPr/>
          <p:nvPr/>
        </p:nvGrpSpPr>
        <p:grpSpPr>
          <a:xfrm>
            <a:off x="7856276" y="2852127"/>
            <a:ext cx="475125" cy="471432"/>
            <a:chOff x="-16817100" y="2801175"/>
            <a:chExt cx="305625" cy="303250"/>
          </a:xfrm>
        </p:grpSpPr>
        <p:sp>
          <p:nvSpPr>
            <p:cNvPr id="12379" name="Google Shape;12379;p93"/>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93"/>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93"/>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93"/>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93"/>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93"/>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93"/>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93"/>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7" name="Google Shape;12387;p93"/>
          <p:cNvGrpSpPr/>
          <p:nvPr/>
        </p:nvGrpSpPr>
        <p:grpSpPr>
          <a:xfrm>
            <a:off x="7263396" y="3444614"/>
            <a:ext cx="476329" cy="475125"/>
            <a:chOff x="-15717575" y="2786200"/>
            <a:chExt cx="306400" cy="305625"/>
          </a:xfrm>
        </p:grpSpPr>
        <p:sp>
          <p:nvSpPr>
            <p:cNvPr id="12388" name="Google Shape;12388;p93"/>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93"/>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93"/>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93"/>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93"/>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93"/>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93"/>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5" name="Google Shape;12395;p93"/>
          <p:cNvGrpSpPr/>
          <p:nvPr/>
        </p:nvGrpSpPr>
        <p:grpSpPr>
          <a:xfrm>
            <a:off x="2600969" y="1688296"/>
            <a:ext cx="475125" cy="473920"/>
            <a:chOff x="-20173175" y="2038750"/>
            <a:chExt cx="305625" cy="304850"/>
          </a:xfrm>
        </p:grpSpPr>
        <p:sp>
          <p:nvSpPr>
            <p:cNvPr id="12396" name="Google Shape;12396;p93"/>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93"/>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98" name="Google Shape;12398;p93"/>
          <p:cNvSpPr/>
          <p:nvPr/>
        </p:nvSpPr>
        <p:spPr>
          <a:xfrm>
            <a:off x="2600972"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99" name="Google Shape;12399;p93"/>
          <p:cNvGrpSpPr/>
          <p:nvPr/>
        </p:nvGrpSpPr>
        <p:grpSpPr>
          <a:xfrm>
            <a:off x="2602193" y="2850282"/>
            <a:ext cx="472676" cy="475125"/>
            <a:chOff x="-20173175" y="2787775"/>
            <a:chExt cx="304050" cy="305625"/>
          </a:xfrm>
        </p:grpSpPr>
        <p:sp>
          <p:nvSpPr>
            <p:cNvPr id="12400" name="Google Shape;12400;p93"/>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93"/>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93"/>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93"/>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93"/>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93"/>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93"/>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7" name="Google Shape;12407;p93"/>
          <p:cNvGrpSpPr/>
          <p:nvPr/>
        </p:nvGrpSpPr>
        <p:grpSpPr>
          <a:xfrm>
            <a:off x="5527177" y="2275564"/>
            <a:ext cx="473881" cy="471471"/>
            <a:chOff x="-18294675" y="2434925"/>
            <a:chExt cx="304825" cy="303275"/>
          </a:xfrm>
        </p:grpSpPr>
        <p:sp>
          <p:nvSpPr>
            <p:cNvPr id="12408" name="Google Shape;12408;p93"/>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93"/>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93"/>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1" name="Google Shape;12411;p93"/>
          <p:cNvGrpSpPr/>
          <p:nvPr/>
        </p:nvGrpSpPr>
        <p:grpSpPr>
          <a:xfrm>
            <a:off x="5583492" y="2852107"/>
            <a:ext cx="361250" cy="471471"/>
            <a:chOff x="-18258450" y="2809825"/>
            <a:chExt cx="232375" cy="303275"/>
          </a:xfrm>
        </p:grpSpPr>
        <p:sp>
          <p:nvSpPr>
            <p:cNvPr id="12412" name="Google Shape;12412;p93"/>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93"/>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93"/>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15" name="Google Shape;12415;p93"/>
          <p:cNvSpPr/>
          <p:nvPr/>
        </p:nvSpPr>
        <p:spPr>
          <a:xfrm>
            <a:off x="1456589"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6" name="Google Shape;12416;p93"/>
          <p:cNvGrpSpPr/>
          <p:nvPr/>
        </p:nvGrpSpPr>
        <p:grpSpPr>
          <a:xfrm>
            <a:off x="3793692" y="3445233"/>
            <a:ext cx="415117" cy="473920"/>
            <a:chOff x="-16422500" y="2425450"/>
            <a:chExt cx="267025" cy="304850"/>
          </a:xfrm>
        </p:grpSpPr>
        <p:sp>
          <p:nvSpPr>
            <p:cNvPr id="12417" name="Google Shape;12417;p93"/>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93"/>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93"/>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0" name="Google Shape;12420;p93"/>
          <p:cNvGrpSpPr/>
          <p:nvPr/>
        </p:nvGrpSpPr>
        <p:grpSpPr>
          <a:xfrm>
            <a:off x="6096453" y="3445838"/>
            <a:ext cx="473920" cy="472676"/>
            <a:chOff x="-16442200" y="2801175"/>
            <a:chExt cx="304850" cy="304050"/>
          </a:xfrm>
        </p:grpSpPr>
        <p:sp>
          <p:nvSpPr>
            <p:cNvPr id="12421" name="Google Shape;12421;p93"/>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93"/>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93"/>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24" name="Google Shape;12424;p93"/>
          <p:cNvSpPr/>
          <p:nvPr/>
        </p:nvSpPr>
        <p:spPr>
          <a:xfrm>
            <a:off x="3207661"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93"/>
          <p:cNvSpPr/>
          <p:nvPr/>
        </p:nvSpPr>
        <p:spPr>
          <a:xfrm>
            <a:off x="3174039"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26" name="Google Shape;12426;p93"/>
          <p:cNvGrpSpPr/>
          <p:nvPr/>
        </p:nvGrpSpPr>
        <p:grpSpPr>
          <a:xfrm>
            <a:off x="3172167" y="2276343"/>
            <a:ext cx="481265" cy="469917"/>
            <a:chOff x="-19802200" y="2416025"/>
            <a:chExt cx="309575" cy="302275"/>
          </a:xfrm>
        </p:grpSpPr>
        <p:sp>
          <p:nvSpPr>
            <p:cNvPr id="12427" name="Google Shape;12427;p93"/>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93"/>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93"/>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93"/>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93"/>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2" name="Google Shape;12432;p93"/>
          <p:cNvGrpSpPr/>
          <p:nvPr/>
        </p:nvGrpSpPr>
        <p:grpSpPr>
          <a:xfrm>
            <a:off x="3175238" y="2851506"/>
            <a:ext cx="475125" cy="472676"/>
            <a:chOff x="-19801400" y="2788575"/>
            <a:chExt cx="305625" cy="304050"/>
          </a:xfrm>
        </p:grpSpPr>
        <p:sp>
          <p:nvSpPr>
            <p:cNvPr id="12433" name="Google Shape;12433;p93"/>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93"/>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93"/>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93"/>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93"/>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93"/>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9" name="Google Shape;12439;p93"/>
          <p:cNvGrpSpPr/>
          <p:nvPr/>
        </p:nvGrpSpPr>
        <p:grpSpPr>
          <a:xfrm>
            <a:off x="6130314" y="1688916"/>
            <a:ext cx="422463" cy="472676"/>
            <a:chOff x="-17903225" y="2060800"/>
            <a:chExt cx="271750" cy="304050"/>
          </a:xfrm>
        </p:grpSpPr>
        <p:sp>
          <p:nvSpPr>
            <p:cNvPr id="12440" name="Google Shape;12440;p93"/>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93"/>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93"/>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3" name="Google Shape;12443;p93"/>
          <p:cNvGrpSpPr/>
          <p:nvPr/>
        </p:nvGrpSpPr>
        <p:grpSpPr>
          <a:xfrm>
            <a:off x="6104605" y="2274962"/>
            <a:ext cx="473881" cy="472676"/>
            <a:chOff x="-17918975" y="2435725"/>
            <a:chExt cx="304825" cy="304050"/>
          </a:xfrm>
        </p:grpSpPr>
        <p:sp>
          <p:nvSpPr>
            <p:cNvPr id="12444" name="Google Shape;12444;p93"/>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93"/>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6" name="Google Shape;12446;p93"/>
          <p:cNvGrpSpPr/>
          <p:nvPr/>
        </p:nvGrpSpPr>
        <p:grpSpPr>
          <a:xfrm>
            <a:off x="6133365" y="2852729"/>
            <a:ext cx="416361" cy="470228"/>
            <a:chOff x="-17899300" y="2810625"/>
            <a:chExt cx="267825" cy="302475"/>
          </a:xfrm>
        </p:grpSpPr>
        <p:sp>
          <p:nvSpPr>
            <p:cNvPr id="12447" name="Google Shape;12447;p93"/>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93"/>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93"/>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0" name="Google Shape;12450;p93"/>
          <p:cNvGrpSpPr/>
          <p:nvPr/>
        </p:nvGrpSpPr>
        <p:grpSpPr>
          <a:xfrm>
            <a:off x="2039218" y="3461166"/>
            <a:ext cx="472676" cy="442089"/>
            <a:chOff x="-16066500" y="2060800"/>
            <a:chExt cx="304050" cy="284375"/>
          </a:xfrm>
        </p:grpSpPr>
        <p:sp>
          <p:nvSpPr>
            <p:cNvPr id="12451" name="Google Shape;12451;p93"/>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93"/>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93"/>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93"/>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93"/>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56" name="Google Shape;12456;p93"/>
          <p:cNvSpPr/>
          <p:nvPr/>
        </p:nvSpPr>
        <p:spPr>
          <a:xfrm>
            <a:off x="4344952"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93"/>
          <p:cNvSpPr/>
          <p:nvPr/>
        </p:nvSpPr>
        <p:spPr>
          <a:xfrm>
            <a:off x="6718741"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93"/>
          <p:cNvSpPr/>
          <p:nvPr/>
        </p:nvSpPr>
        <p:spPr>
          <a:xfrm>
            <a:off x="5513765"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59" name="Google Shape;12459;p93"/>
          <p:cNvGrpSpPr/>
          <p:nvPr/>
        </p:nvGrpSpPr>
        <p:grpSpPr>
          <a:xfrm>
            <a:off x="7923925" y="2297751"/>
            <a:ext cx="368362" cy="419314"/>
            <a:chOff x="4995050" y="3245650"/>
            <a:chExt cx="236950" cy="269725"/>
          </a:xfrm>
        </p:grpSpPr>
        <p:sp>
          <p:nvSpPr>
            <p:cNvPr id="12460" name="Google Shape;12460;p93"/>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93"/>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93"/>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63" name="Google Shape;12463;p93"/>
            <p:cNvGrpSpPr/>
            <p:nvPr/>
          </p:nvGrpSpPr>
          <p:grpSpPr>
            <a:xfrm>
              <a:off x="4995050" y="3245650"/>
              <a:ext cx="236950" cy="269725"/>
              <a:chOff x="4995050" y="3245650"/>
              <a:chExt cx="236950" cy="269725"/>
            </a:xfrm>
          </p:grpSpPr>
          <p:sp>
            <p:nvSpPr>
              <p:cNvPr id="12464" name="Google Shape;12464;p93"/>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93"/>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66" name="Google Shape;12466;p93"/>
          <p:cNvGrpSpPr/>
          <p:nvPr/>
        </p:nvGrpSpPr>
        <p:grpSpPr>
          <a:xfrm>
            <a:off x="5523718" y="1689744"/>
            <a:ext cx="483749" cy="481292"/>
            <a:chOff x="4724650" y="2885700"/>
            <a:chExt cx="270750" cy="269375"/>
          </a:xfrm>
        </p:grpSpPr>
        <p:sp>
          <p:nvSpPr>
            <p:cNvPr id="12467" name="Google Shape;12467;p93"/>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93"/>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93"/>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93"/>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93"/>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93"/>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93"/>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4" name="Google Shape;12474;p93"/>
          <p:cNvGrpSpPr/>
          <p:nvPr/>
        </p:nvGrpSpPr>
        <p:grpSpPr>
          <a:xfrm>
            <a:off x="4390823" y="1683870"/>
            <a:ext cx="389425" cy="467822"/>
            <a:chOff x="4459350" y="2882125"/>
            <a:chExt cx="228375" cy="274350"/>
          </a:xfrm>
        </p:grpSpPr>
        <p:sp>
          <p:nvSpPr>
            <p:cNvPr id="12475" name="Google Shape;12475;p93"/>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93"/>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93"/>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93"/>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93"/>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2480" name="Google Shape;12480;p93"/>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2481" name="Google Shape;12481;p93"/>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485" name="Shape 12485"/>
        <p:cNvGrpSpPr/>
        <p:nvPr/>
      </p:nvGrpSpPr>
      <p:grpSpPr>
        <a:xfrm>
          <a:off x="0" y="0"/>
          <a:ext cx="0" cy="0"/>
          <a:chOff x="0" y="0"/>
          <a:chExt cx="0" cy="0"/>
        </a:xfrm>
      </p:grpSpPr>
      <p:sp>
        <p:nvSpPr>
          <p:cNvPr id="12486" name="Google Shape;12486;p94"/>
          <p:cNvSpPr txBox="1"/>
          <p:nvPr>
            <p:ph idx="4294967295" type="title"/>
          </p:nvPr>
        </p:nvSpPr>
        <p:spPr>
          <a:xfrm>
            <a:off x="1048350" y="71965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487" name="Google Shape;12487;p94"/>
          <p:cNvSpPr/>
          <p:nvPr/>
        </p:nvSpPr>
        <p:spPr>
          <a:xfrm>
            <a:off x="844100"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88" name="Google Shape;12488;p94"/>
          <p:cNvGrpSpPr/>
          <p:nvPr/>
        </p:nvGrpSpPr>
        <p:grpSpPr>
          <a:xfrm>
            <a:off x="847082" y="2140412"/>
            <a:ext cx="426462" cy="420796"/>
            <a:chOff x="-6713450" y="2397900"/>
            <a:chExt cx="295375" cy="291450"/>
          </a:xfrm>
        </p:grpSpPr>
        <p:sp>
          <p:nvSpPr>
            <p:cNvPr id="12489" name="Google Shape;12489;p94"/>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94"/>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91" name="Google Shape;12491;p94"/>
          <p:cNvSpPr/>
          <p:nvPr/>
        </p:nvSpPr>
        <p:spPr>
          <a:xfrm>
            <a:off x="859424"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2" name="Google Shape;12492;p94"/>
          <p:cNvGrpSpPr/>
          <p:nvPr/>
        </p:nvGrpSpPr>
        <p:grpSpPr>
          <a:xfrm>
            <a:off x="3551844" y="1631401"/>
            <a:ext cx="423069" cy="420507"/>
            <a:chOff x="-4932650" y="2046625"/>
            <a:chExt cx="293025" cy="291250"/>
          </a:xfrm>
        </p:grpSpPr>
        <p:sp>
          <p:nvSpPr>
            <p:cNvPr id="12493" name="Google Shape;12493;p94"/>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94"/>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95" name="Google Shape;12495;p94"/>
          <p:cNvSpPr/>
          <p:nvPr/>
        </p:nvSpPr>
        <p:spPr>
          <a:xfrm>
            <a:off x="3553296"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6" name="Google Shape;12496;p94"/>
          <p:cNvGrpSpPr/>
          <p:nvPr/>
        </p:nvGrpSpPr>
        <p:grpSpPr>
          <a:xfrm>
            <a:off x="3563775" y="2660957"/>
            <a:ext cx="423069" cy="420796"/>
            <a:chOff x="-4931075" y="2765725"/>
            <a:chExt cx="293025" cy="291450"/>
          </a:xfrm>
        </p:grpSpPr>
        <p:sp>
          <p:nvSpPr>
            <p:cNvPr id="12497" name="Google Shape;12497;p94"/>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94"/>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9" name="Google Shape;12499;p94"/>
          <p:cNvGrpSpPr/>
          <p:nvPr/>
        </p:nvGrpSpPr>
        <p:grpSpPr>
          <a:xfrm>
            <a:off x="6269343" y="1656289"/>
            <a:ext cx="420796" cy="370732"/>
            <a:chOff x="-3137650" y="2067900"/>
            <a:chExt cx="291450" cy="256775"/>
          </a:xfrm>
        </p:grpSpPr>
        <p:sp>
          <p:nvSpPr>
            <p:cNvPr id="12500" name="Google Shape;12500;p94"/>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94"/>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94"/>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3" name="Google Shape;12503;p94"/>
          <p:cNvGrpSpPr/>
          <p:nvPr/>
        </p:nvGrpSpPr>
        <p:grpSpPr>
          <a:xfrm>
            <a:off x="6269343" y="2139926"/>
            <a:ext cx="420796" cy="421770"/>
            <a:chOff x="-3137650" y="2408950"/>
            <a:chExt cx="291450" cy="292125"/>
          </a:xfrm>
        </p:grpSpPr>
        <p:sp>
          <p:nvSpPr>
            <p:cNvPr id="12504" name="Google Shape;12504;p94"/>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94"/>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94"/>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94"/>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94"/>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9" name="Google Shape;12509;p94"/>
          <p:cNvGrpSpPr/>
          <p:nvPr/>
        </p:nvGrpSpPr>
        <p:grpSpPr>
          <a:xfrm>
            <a:off x="6281274" y="2685412"/>
            <a:ext cx="420796" cy="371887"/>
            <a:chOff x="-3137650" y="2787000"/>
            <a:chExt cx="291450" cy="257575"/>
          </a:xfrm>
        </p:grpSpPr>
        <p:sp>
          <p:nvSpPr>
            <p:cNvPr id="12510" name="Google Shape;12510;p94"/>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94"/>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94"/>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94"/>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94"/>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94"/>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94"/>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94"/>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18" name="Google Shape;12518;p94"/>
          <p:cNvSpPr/>
          <p:nvPr/>
        </p:nvSpPr>
        <p:spPr>
          <a:xfrm>
            <a:off x="1359134"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94"/>
          <p:cNvSpPr/>
          <p:nvPr/>
        </p:nvSpPr>
        <p:spPr>
          <a:xfrm>
            <a:off x="1387926"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94"/>
          <p:cNvSpPr/>
          <p:nvPr/>
        </p:nvSpPr>
        <p:spPr>
          <a:xfrm>
            <a:off x="1386211"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21" name="Google Shape;12521;p94"/>
          <p:cNvGrpSpPr/>
          <p:nvPr/>
        </p:nvGrpSpPr>
        <p:grpSpPr>
          <a:xfrm>
            <a:off x="1399451" y="2660397"/>
            <a:ext cx="421914" cy="421914"/>
            <a:chOff x="-6354300" y="2757075"/>
            <a:chExt cx="292225" cy="292225"/>
          </a:xfrm>
        </p:grpSpPr>
        <p:sp>
          <p:nvSpPr>
            <p:cNvPr id="12522" name="Google Shape;12522;p94"/>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94"/>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94"/>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94"/>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6" name="Google Shape;12526;p94"/>
          <p:cNvGrpSpPr/>
          <p:nvPr/>
        </p:nvGrpSpPr>
        <p:grpSpPr>
          <a:xfrm>
            <a:off x="4093454" y="1629560"/>
            <a:ext cx="424188" cy="424188"/>
            <a:chOff x="-4573475" y="2045850"/>
            <a:chExt cx="293800" cy="293800"/>
          </a:xfrm>
        </p:grpSpPr>
        <p:sp>
          <p:nvSpPr>
            <p:cNvPr id="12527" name="Google Shape;12527;p94"/>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94"/>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9" name="Google Shape;12529;p94"/>
          <p:cNvGrpSpPr/>
          <p:nvPr/>
        </p:nvGrpSpPr>
        <p:grpSpPr>
          <a:xfrm>
            <a:off x="4092877" y="2138699"/>
            <a:ext cx="425343" cy="424225"/>
            <a:chOff x="-4570325" y="2405775"/>
            <a:chExt cx="294600" cy="293825"/>
          </a:xfrm>
        </p:grpSpPr>
        <p:sp>
          <p:nvSpPr>
            <p:cNvPr id="12530" name="Google Shape;12530;p94"/>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94"/>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2" name="Google Shape;12532;p94"/>
          <p:cNvGrpSpPr/>
          <p:nvPr/>
        </p:nvGrpSpPr>
        <p:grpSpPr>
          <a:xfrm>
            <a:off x="4105945" y="2659838"/>
            <a:ext cx="423069" cy="423033"/>
            <a:chOff x="-4572700" y="2764950"/>
            <a:chExt cx="293025" cy="293000"/>
          </a:xfrm>
        </p:grpSpPr>
        <p:sp>
          <p:nvSpPr>
            <p:cNvPr id="12533" name="Google Shape;12533;p94"/>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94"/>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94"/>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94"/>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94"/>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8" name="Google Shape;12538;p94"/>
          <p:cNvGrpSpPr/>
          <p:nvPr/>
        </p:nvGrpSpPr>
        <p:grpSpPr>
          <a:xfrm>
            <a:off x="6824707" y="1631239"/>
            <a:ext cx="414840" cy="420832"/>
            <a:chOff x="-2777700" y="2049775"/>
            <a:chExt cx="287325" cy="291475"/>
          </a:xfrm>
        </p:grpSpPr>
        <p:sp>
          <p:nvSpPr>
            <p:cNvPr id="12539" name="Google Shape;12539;p94"/>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94"/>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94"/>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2" name="Google Shape;12542;p94"/>
          <p:cNvGrpSpPr/>
          <p:nvPr/>
        </p:nvGrpSpPr>
        <p:grpSpPr>
          <a:xfrm>
            <a:off x="6821170" y="2140431"/>
            <a:ext cx="421914" cy="420759"/>
            <a:chOff x="-2571737" y="2403625"/>
            <a:chExt cx="292225" cy="291425"/>
          </a:xfrm>
        </p:grpSpPr>
        <p:sp>
          <p:nvSpPr>
            <p:cNvPr id="12543" name="Google Shape;12543;p94"/>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94"/>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94"/>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94"/>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94"/>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94"/>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94"/>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0" name="Google Shape;12550;p94"/>
          <p:cNvGrpSpPr/>
          <p:nvPr/>
        </p:nvGrpSpPr>
        <p:grpSpPr>
          <a:xfrm>
            <a:off x="6821170" y="2661534"/>
            <a:ext cx="421914" cy="419640"/>
            <a:chOff x="-2571737" y="2764550"/>
            <a:chExt cx="292225" cy="290650"/>
          </a:xfrm>
        </p:grpSpPr>
        <p:sp>
          <p:nvSpPr>
            <p:cNvPr id="12551" name="Google Shape;12551;p94"/>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94"/>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94"/>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4" name="Google Shape;12554;p94"/>
          <p:cNvGrpSpPr/>
          <p:nvPr/>
        </p:nvGrpSpPr>
        <p:grpSpPr>
          <a:xfrm>
            <a:off x="3020671" y="3230538"/>
            <a:ext cx="421914" cy="423864"/>
            <a:chOff x="-1333975" y="2365850"/>
            <a:chExt cx="292225" cy="293575"/>
          </a:xfrm>
        </p:grpSpPr>
        <p:sp>
          <p:nvSpPr>
            <p:cNvPr id="12555" name="Google Shape;12555;p94"/>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94"/>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94"/>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94"/>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94"/>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94"/>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94"/>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94"/>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3" name="Google Shape;12563;p94"/>
          <p:cNvGrpSpPr/>
          <p:nvPr/>
        </p:nvGrpSpPr>
        <p:grpSpPr>
          <a:xfrm>
            <a:off x="1954146" y="2660397"/>
            <a:ext cx="398020" cy="421914"/>
            <a:chOff x="-5995925" y="2757850"/>
            <a:chExt cx="275675" cy="292225"/>
          </a:xfrm>
        </p:grpSpPr>
        <p:sp>
          <p:nvSpPr>
            <p:cNvPr id="12564" name="Google Shape;12564;p94"/>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94"/>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94"/>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94"/>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94"/>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94"/>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94"/>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94"/>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94"/>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3" name="Google Shape;12573;p94"/>
          <p:cNvGrpSpPr/>
          <p:nvPr/>
        </p:nvGrpSpPr>
        <p:grpSpPr>
          <a:xfrm>
            <a:off x="4634433" y="1631816"/>
            <a:ext cx="421951" cy="419677"/>
            <a:chOff x="-4211975" y="2046625"/>
            <a:chExt cx="292250" cy="290675"/>
          </a:xfrm>
        </p:grpSpPr>
        <p:sp>
          <p:nvSpPr>
            <p:cNvPr id="12574" name="Google Shape;12574;p94"/>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94"/>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6" name="Google Shape;12576;p94"/>
          <p:cNvGrpSpPr/>
          <p:nvPr/>
        </p:nvGrpSpPr>
        <p:grpSpPr>
          <a:xfrm>
            <a:off x="4684479" y="2138699"/>
            <a:ext cx="321859" cy="424225"/>
            <a:chOff x="-4178875" y="2405775"/>
            <a:chExt cx="222925" cy="293825"/>
          </a:xfrm>
        </p:grpSpPr>
        <p:sp>
          <p:nvSpPr>
            <p:cNvPr id="12577" name="Google Shape;12577;p94"/>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94"/>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94"/>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0" name="Google Shape;12580;p94"/>
          <p:cNvGrpSpPr/>
          <p:nvPr/>
        </p:nvGrpSpPr>
        <p:grpSpPr>
          <a:xfrm>
            <a:off x="4646942" y="2673483"/>
            <a:ext cx="420796" cy="395746"/>
            <a:chOff x="-4211975" y="2783850"/>
            <a:chExt cx="291450" cy="274100"/>
          </a:xfrm>
        </p:grpSpPr>
        <p:sp>
          <p:nvSpPr>
            <p:cNvPr id="12581" name="Google Shape;12581;p94"/>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94"/>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94"/>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84" name="Google Shape;12584;p94"/>
          <p:cNvSpPr/>
          <p:nvPr/>
        </p:nvSpPr>
        <p:spPr>
          <a:xfrm>
            <a:off x="7362836"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85" name="Google Shape;12585;p94"/>
          <p:cNvGrpSpPr/>
          <p:nvPr/>
        </p:nvGrpSpPr>
        <p:grpSpPr>
          <a:xfrm>
            <a:off x="7351871" y="2140413"/>
            <a:ext cx="420796" cy="420796"/>
            <a:chOff x="-2419325" y="2408150"/>
            <a:chExt cx="291450" cy="291450"/>
          </a:xfrm>
        </p:grpSpPr>
        <p:sp>
          <p:nvSpPr>
            <p:cNvPr id="12586" name="Google Shape;12586;p94"/>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94"/>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94"/>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94"/>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94"/>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94"/>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94"/>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93" name="Google Shape;12593;p94"/>
          <p:cNvSpPr/>
          <p:nvPr/>
        </p:nvSpPr>
        <p:spPr>
          <a:xfrm>
            <a:off x="7362260"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4" name="Google Shape;12594;p94"/>
          <p:cNvGrpSpPr/>
          <p:nvPr/>
        </p:nvGrpSpPr>
        <p:grpSpPr>
          <a:xfrm>
            <a:off x="4673396" y="3231514"/>
            <a:ext cx="420796" cy="421914"/>
            <a:chOff x="-1333200" y="2770450"/>
            <a:chExt cx="291450" cy="292225"/>
          </a:xfrm>
        </p:grpSpPr>
        <p:sp>
          <p:nvSpPr>
            <p:cNvPr id="12595" name="Google Shape;12595;p94"/>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94"/>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7" name="Google Shape;12597;p94"/>
          <p:cNvGrpSpPr/>
          <p:nvPr/>
        </p:nvGrpSpPr>
        <p:grpSpPr>
          <a:xfrm>
            <a:off x="2470009" y="1631256"/>
            <a:ext cx="423069" cy="420796"/>
            <a:chOff x="-5635200" y="2037975"/>
            <a:chExt cx="293025" cy="291450"/>
          </a:xfrm>
        </p:grpSpPr>
        <p:sp>
          <p:nvSpPr>
            <p:cNvPr id="12598" name="Google Shape;12598;p94"/>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94"/>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0" name="Google Shape;12600;p94"/>
          <p:cNvGrpSpPr/>
          <p:nvPr/>
        </p:nvGrpSpPr>
        <p:grpSpPr>
          <a:xfrm>
            <a:off x="2468295" y="2140412"/>
            <a:ext cx="426499" cy="420796"/>
            <a:chOff x="-5637575" y="2397900"/>
            <a:chExt cx="295400" cy="291450"/>
          </a:xfrm>
        </p:grpSpPr>
        <p:sp>
          <p:nvSpPr>
            <p:cNvPr id="12601" name="Google Shape;12601;p94"/>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94"/>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94"/>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94"/>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5" name="Google Shape;12605;p94"/>
          <p:cNvGrpSpPr/>
          <p:nvPr/>
        </p:nvGrpSpPr>
        <p:grpSpPr>
          <a:xfrm>
            <a:off x="2481958" y="2660397"/>
            <a:ext cx="423033" cy="421914"/>
            <a:chOff x="-5635975" y="2757075"/>
            <a:chExt cx="293000" cy="292225"/>
          </a:xfrm>
        </p:grpSpPr>
        <p:sp>
          <p:nvSpPr>
            <p:cNvPr id="12606" name="Google Shape;12606;p94"/>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94"/>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8" name="Google Shape;12608;p94"/>
          <p:cNvGrpSpPr/>
          <p:nvPr/>
        </p:nvGrpSpPr>
        <p:grpSpPr>
          <a:xfrm>
            <a:off x="5165893" y="1631256"/>
            <a:ext cx="423069" cy="420796"/>
            <a:chOff x="-3854375" y="2046625"/>
            <a:chExt cx="293025" cy="291450"/>
          </a:xfrm>
        </p:grpSpPr>
        <p:sp>
          <p:nvSpPr>
            <p:cNvPr id="12609" name="Google Shape;12609;p94"/>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94"/>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1" name="Google Shape;12611;p94"/>
          <p:cNvGrpSpPr/>
          <p:nvPr/>
        </p:nvGrpSpPr>
        <p:grpSpPr>
          <a:xfrm>
            <a:off x="5164756" y="2138717"/>
            <a:ext cx="425343" cy="424188"/>
            <a:chOff x="-3854375" y="2405000"/>
            <a:chExt cx="294600" cy="293800"/>
          </a:xfrm>
        </p:grpSpPr>
        <p:sp>
          <p:nvSpPr>
            <p:cNvPr id="12612" name="Google Shape;12612;p94"/>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94"/>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4" name="Google Shape;12614;p94"/>
          <p:cNvGrpSpPr/>
          <p:nvPr/>
        </p:nvGrpSpPr>
        <p:grpSpPr>
          <a:xfrm>
            <a:off x="5178961" y="2659838"/>
            <a:ext cx="420796" cy="423033"/>
            <a:chOff x="-3852025" y="2764950"/>
            <a:chExt cx="291450" cy="293000"/>
          </a:xfrm>
        </p:grpSpPr>
        <p:sp>
          <p:nvSpPr>
            <p:cNvPr id="12615" name="Google Shape;12615;p94"/>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94"/>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7" name="Google Shape;12617;p94"/>
          <p:cNvSpPr/>
          <p:nvPr/>
        </p:nvSpPr>
        <p:spPr>
          <a:xfrm>
            <a:off x="7900991"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94"/>
          <p:cNvSpPr/>
          <p:nvPr/>
        </p:nvSpPr>
        <p:spPr>
          <a:xfrm>
            <a:off x="7900991"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9" name="Google Shape;12619;p94"/>
          <p:cNvGrpSpPr/>
          <p:nvPr/>
        </p:nvGrpSpPr>
        <p:grpSpPr>
          <a:xfrm>
            <a:off x="7901550" y="2660398"/>
            <a:ext cx="420796" cy="421914"/>
            <a:chOff x="-2060175" y="2768875"/>
            <a:chExt cx="291450" cy="292225"/>
          </a:xfrm>
        </p:grpSpPr>
        <p:sp>
          <p:nvSpPr>
            <p:cNvPr id="12620" name="Google Shape;12620;p94"/>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94"/>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2" name="Google Shape;12622;p94"/>
          <p:cNvGrpSpPr/>
          <p:nvPr/>
        </p:nvGrpSpPr>
        <p:grpSpPr>
          <a:xfrm>
            <a:off x="1915160" y="3232071"/>
            <a:ext cx="421914" cy="420796"/>
            <a:chOff x="-937025" y="2064750"/>
            <a:chExt cx="292225" cy="291450"/>
          </a:xfrm>
        </p:grpSpPr>
        <p:sp>
          <p:nvSpPr>
            <p:cNvPr id="12623" name="Google Shape;12623;p94"/>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94"/>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94"/>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6" name="Google Shape;12626;p94"/>
          <p:cNvGrpSpPr/>
          <p:nvPr/>
        </p:nvGrpSpPr>
        <p:grpSpPr>
          <a:xfrm>
            <a:off x="3018323" y="1630697"/>
            <a:ext cx="421951" cy="421914"/>
            <a:chOff x="-5276050" y="2037975"/>
            <a:chExt cx="292250" cy="292225"/>
          </a:xfrm>
        </p:grpSpPr>
        <p:sp>
          <p:nvSpPr>
            <p:cNvPr id="12627" name="Google Shape;12627;p94"/>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94"/>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94"/>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30" name="Google Shape;12630;p94"/>
          <p:cNvSpPr/>
          <p:nvPr/>
        </p:nvSpPr>
        <p:spPr>
          <a:xfrm>
            <a:off x="3014690"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94"/>
          <p:cNvSpPr/>
          <p:nvPr/>
        </p:nvSpPr>
        <p:spPr>
          <a:xfrm>
            <a:off x="3030609"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32" name="Google Shape;12632;p94"/>
          <p:cNvGrpSpPr/>
          <p:nvPr/>
        </p:nvGrpSpPr>
        <p:grpSpPr>
          <a:xfrm>
            <a:off x="5777136" y="1631256"/>
            <a:ext cx="324133" cy="420796"/>
            <a:chOff x="-3462150" y="2046625"/>
            <a:chExt cx="224500" cy="291450"/>
          </a:xfrm>
        </p:grpSpPr>
        <p:sp>
          <p:nvSpPr>
            <p:cNvPr id="12633" name="Google Shape;12633;p94"/>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94"/>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94"/>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94"/>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94"/>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94"/>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94"/>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0" name="Google Shape;12640;p94"/>
          <p:cNvGrpSpPr/>
          <p:nvPr/>
        </p:nvGrpSpPr>
        <p:grpSpPr>
          <a:xfrm>
            <a:off x="5752700" y="2139276"/>
            <a:ext cx="373006" cy="423069"/>
            <a:chOff x="-3478675" y="2405775"/>
            <a:chExt cx="258350" cy="293025"/>
          </a:xfrm>
        </p:grpSpPr>
        <p:sp>
          <p:nvSpPr>
            <p:cNvPr id="12641" name="Google Shape;12641;p94"/>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94"/>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94"/>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94"/>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5" name="Google Shape;12645;p94"/>
          <p:cNvGrpSpPr/>
          <p:nvPr/>
        </p:nvGrpSpPr>
        <p:grpSpPr>
          <a:xfrm>
            <a:off x="5815218" y="2660398"/>
            <a:ext cx="271831" cy="421914"/>
            <a:chOff x="-3443250" y="2765725"/>
            <a:chExt cx="188275" cy="292225"/>
          </a:xfrm>
        </p:grpSpPr>
        <p:sp>
          <p:nvSpPr>
            <p:cNvPr id="12646" name="Google Shape;12646;p94"/>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94"/>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94"/>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94"/>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0" name="Google Shape;12650;p94"/>
          <p:cNvGrpSpPr/>
          <p:nvPr/>
        </p:nvGrpSpPr>
        <p:grpSpPr>
          <a:xfrm>
            <a:off x="844114" y="3230934"/>
            <a:ext cx="371887" cy="423069"/>
            <a:chOff x="-1684475" y="2049000"/>
            <a:chExt cx="257575" cy="293025"/>
          </a:xfrm>
        </p:grpSpPr>
        <p:sp>
          <p:nvSpPr>
            <p:cNvPr id="12651" name="Google Shape;12651;p94"/>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94"/>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94"/>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94"/>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55" name="Google Shape;12655;p94"/>
          <p:cNvSpPr/>
          <p:nvPr/>
        </p:nvSpPr>
        <p:spPr>
          <a:xfrm>
            <a:off x="2472295"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56" name="Google Shape;12656;p94"/>
          <p:cNvGrpSpPr/>
          <p:nvPr/>
        </p:nvGrpSpPr>
        <p:grpSpPr>
          <a:xfrm>
            <a:off x="4134007" y="3231514"/>
            <a:ext cx="420796" cy="421914"/>
            <a:chOff x="-1700225" y="2768875"/>
            <a:chExt cx="291450" cy="292225"/>
          </a:xfrm>
        </p:grpSpPr>
        <p:sp>
          <p:nvSpPr>
            <p:cNvPr id="12657" name="Google Shape;12657;p94"/>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94"/>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94"/>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94"/>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94"/>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94"/>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3" name="Google Shape;12663;p94"/>
          <p:cNvGrpSpPr/>
          <p:nvPr/>
        </p:nvGrpSpPr>
        <p:grpSpPr>
          <a:xfrm>
            <a:off x="3602355" y="3230935"/>
            <a:ext cx="371887" cy="423069"/>
            <a:chOff x="-919700" y="2420750"/>
            <a:chExt cx="257575" cy="293025"/>
          </a:xfrm>
        </p:grpSpPr>
        <p:sp>
          <p:nvSpPr>
            <p:cNvPr id="12664" name="Google Shape;12664;p94"/>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94"/>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94"/>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7" name="Google Shape;12667;p94"/>
          <p:cNvGrpSpPr/>
          <p:nvPr/>
        </p:nvGrpSpPr>
        <p:grpSpPr>
          <a:xfrm>
            <a:off x="1937547" y="1645950"/>
            <a:ext cx="409531" cy="410617"/>
            <a:chOff x="6679825" y="2693700"/>
            <a:chExt cx="257875" cy="258575"/>
          </a:xfrm>
        </p:grpSpPr>
        <p:sp>
          <p:nvSpPr>
            <p:cNvPr id="12668" name="Google Shape;12668;p94"/>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94"/>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0" name="Google Shape;12670;p94"/>
          <p:cNvGrpSpPr/>
          <p:nvPr/>
        </p:nvGrpSpPr>
        <p:grpSpPr>
          <a:xfrm>
            <a:off x="1927121" y="2142110"/>
            <a:ext cx="420531" cy="417262"/>
            <a:chOff x="6790450" y="3119050"/>
            <a:chExt cx="262750" cy="260675"/>
          </a:xfrm>
        </p:grpSpPr>
        <p:sp>
          <p:nvSpPr>
            <p:cNvPr id="12671" name="Google Shape;12671;p94"/>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94"/>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3" name="Google Shape;12673;p94"/>
          <p:cNvGrpSpPr/>
          <p:nvPr/>
        </p:nvGrpSpPr>
        <p:grpSpPr>
          <a:xfrm>
            <a:off x="6554233" y="3755436"/>
            <a:ext cx="358093" cy="407391"/>
            <a:chOff x="7660859" y="2571753"/>
            <a:chExt cx="366561" cy="417024"/>
          </a:xfrm>
        </p:grpSpPr>
        <p:sp>
          <p:nvSpPr>
            <p:cNvPr id="12674" name="Google Shape;12674;p94"/>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94"/>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94"/>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7" name="Google Shape;12677;p94"/>
          <p:cNvGrpSpPr/>
          <p:nvPr/>
        </p:nvGrpSpPr>
        <p:grpSpPr>
          <a:xfrm>
            <a:off x="4088914" y="3755436"/>
            <a:ext cx="407391" cy="407391"/>
            <a:chOff x="5566722" y="2571753"/>
            <a:chExt cx="417024" cy="417024"/>
          </a:xfrm>
        </p:grpSpPr>
        <p:sp>
          <p:nvSpPr>
            <p:cNvPr id="12678" name="Google Shape;12678;p94"/>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94"/>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0" name="Google Shape;12680;p94"/>
          <p:cNvGrpSpPr/>
          <p:nvPr/>
        </p:nvGrpSpPr>
        <p:grpSpPr>
          <a:xfrm>
            <a:off x="4705247" y="3857692"/>
            <a:ext cx="407381" cy="202880"/>
            <a:chOff x="6090251" y="2676413"/>
            <a:chExt cx="417014" cy="207677"/>
          </a:xfrm>
        </p:grpSpPr>
        <p:sp>
          <p:nvSpPr>
            <p:cNvPr id="12681" name="Google Shape;12681;p94"/>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94"/>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94"/>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94"/>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5" name="Google Shape;12685;p94"/>
          <p:cNvGrpSpPr/>
          <p:nvPr/>
        </p:nvGrpSpPr>
        <p:grpSpPr>
          <a:xfrm>
            <a:off x="5937901" y="3755436"/>
            <a:ext cx="407391" cy="407391"/>
            <a:chOff x="7137330" y="2571753"/>
            <a:chExt cx="417024" cy="417024"/>
          </a:xfrm>
        </p:grpSpPr>
        <p:sp>
          <p:nvSpPr>
            <p:cNvPr id="12686" name="Google Shape;12686;p94"/>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94"/>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94"/>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9" name="Google Shape;12689;p94"/>
          <p:cNvGrpSpPr/>
          <p:nvPr/>
        </p:nvGrpSpPr>
        <p:grpSpPr>
          <a:xfrm>
            <a:off x="5321569" y="3755436"/>
            <a:ext cx="407391" cy="407391"/>
            <a:chOff x="6613801" y="2571753"/>
            <a:chExt cx="417024" cy="417024"/>
          </a:xfrm>
        </p:grpSpPr>
        <p:sp>
          <p:nvSpPr>
            <p:cNvPr id="12690" name="Google Shape;12690;p94"/>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94"/>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94"/>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94"/>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94"/>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5" name="Google Shape;12695;p94"/>
          <p:cNvGrpSpPr/>
          <p:nvPr/>
        </p:nvGrpSpPr>
        <p:grpSpPr>
          <a:xfrm>
            <a:off x="7908242" y="3238780"/>
            <a:ext cx="407411" cy="407411"/>
            <a:chOff x="2964567" y="2571753"/>
            <a:chExt cx="417045" cy="417045"/>
          </a:xfrm>
        </p:grpSpPr>
        <p:sp>
          <p:nvSpPr>
            <p:cNvPr id="12696" name="Google Shape;12696;p94"/>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94"/>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8" name="Google Shape;12698;p94"/>
          <p:cNvGrpSpPr/>
          <p:nvPr/>
        </p:nvGrpSpPr>
        <p:grpSpPr>
          <a:xfrm>
            <a:off x="1623565" y="3815897"/>
            <a:ext cx="407391" cy="286470"/>
            <a:chOff x="3476576" y="2633631"/>
            <a:chExt cx="417024" cy="293244"/>
          </a:xfrm>
        </p:grpSpPr>
        <p:sp>
          <p:nvSpPr>
            <p:cNvPr id="12699" name="Google Shape;12699;p94"/>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94"/>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1" name="Google Shape;12701;p94"/>
          <p:cNvGrpSpPr/>
          <p:nvPr/>
        </p:nvGrpSpPr>
        <p:grpSpPr>
          <a:xfrm>
            <a:off x="2239897" y="3755508"/>
            <a:ext cx="407411" cy="407248"/>
            <a:chOff x="3988564" y="2571836"/>
            <a:chExt cx="417045" cy="416878"/>
          </a:xfrm>
        </p:grpSpPr>
        <p:sp>
          <p:nvSpPr>
            <p:cNvPr id="12702" name="Google Shape;12702;p94"/>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94"/>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4" name="Google Shape;12704;p94"/>
          <p:cNvGrpSpPr/>
          <p:nvPr/>
        </p:nvGrpSpPr>
        <p:grpSpPr>
          <a:xfrm>
            <a:off x="2856250" y="3755436"/>
            <a:ext cx="407391" cy="407391"/>
            <a:chOff x="4500573" y="2571753"/>
            <a:chExt cx="417024" cy="417024"/>
          </a:xfrm>
        </p:grpSpPr>
        <p:sp>
          <p:nvSpPr>
            <p:cNvPr id="12705" name="Google Shape;12705;p94"/>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94"/>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7" name="Google Shape;12707;p94"/>
          <p:cNvGrpSpPr/>
          <p:nvPr/>
        </p:nvGrpSpPr>
        <p:grpSpPr>
          <a:xfrm>
            <a:off x="3472582" y="3755436"/>
            <a:ext cx="407391" cy="407391"/>
            <a:chOff x="5012603" y="2571753"/>
            <a:chExt cx="417024" cy="417024"/>
          </a:xfrm>
        </p:grpSpPr>
        <p:sp>
          <p:nvSpPr>
            <p:cNvPr id="12708" name="Google Shape;12708;p94"/>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94"/>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10" name="Google Shape;12710;p94"/>
          <p:cNvSpPr/>
          <p:nvPr/>
        </p:nvSpPr>
        <p:spPr>
          <a:xfrm>
            <a:off x="5212789"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11" name="Google Shape;12711;p94"/>
          <p:cNvGrpSpPr/>
          <p:nvPr/>
        </p:nvGrpSpPr>
        <p:grpSpPr>
          <a:xfrm>
            <a:off x="5733329" y="3238790"/>
            <a:ext cx="407432" cy="407391"/>
            <a:chOff x="812101" y="2571761"/>
            <a:chExt cx="417066" cy="417024"/>
          </a:xfrm>
        </p:grpSpPr>
        <p:sp>
          <p:nvSpPr>
            <p:cNvPr id="12712" name="Google Shape;12712;p94"/>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94"/>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94"/>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94"/>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6" name="Google Shape;12716;p94"/>
          <p:cNvGrpSpPr/>
          <p:nvPr/>
        </p:nvGrpSpPr>
        <p:grpSpPr>
          <a:xfrm>
            <a:off x="6253923" y="3238790"/>
            <a:ext cx="407391" cy="407391"/>
            <a:chOff x="1323129" y="2571761"/>
            <a:chExt cx="417024" cy="417024"/>
          </a:xfrm>
        </p:grpSpPr>
        <p:sp>
          <p:nvSpPr>
            <p:cNvPr id="12717" name="Google Shape;12717;p94"/>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94"/>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94"/>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94"/>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21" name="Google Shape;12721;p94"/>
          <p:cNvSpPr/>
          <p:nvPr/>
        </p:nvSpPr>
        <p:spPr>
          <a:xfrm>
            <a:off x="6827427"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22" name="Google Shape;12722;p94"/>
          <p:cNvGrpSpPr/>
          <p:nvPr/>
        </p:nvGrpSpPr>
        <p:grpSpPr>
          <a:xfrm>
            <a:off x="7390398" y="3238843"/>
            <a:ext cx="408023" cy="407411"/>
            <a:chOff x="2344476" y="2571761"/>
            <a:chExt cx="417671" cy="417045"/>
          </a:xfrm>
        </p:grpSpPr>
        <p:sp>
          <p:nvSpPr>
            <p:cNvPr id="12723" name="Google Shape;12723;p94"/>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94"/>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5" name="Google Shape;12725;p94"/>
          <p:cNvGrpSpPr/>
          <p:nvPr/>
        </p:nvGrpSpPr>
        <p:grpSpPr>
          <a:xfrm>
            <a:off x="7121258" y="3759535"/>
            <a:ext cx="399178" cy="399178"/>
            <a:chOff x="2038375" y="3798025"/>
            <a:chExt cx="841792" cy="841792"/>
          </a:xfrm>
        </p:grpSpPr>
        <p:sp>
          <p:nvSpPr>
            <p:cNvPr id="12726" name="Google Shape;12726;p94"/>
            <p:cNvSpPr/>
            <p:nvPr/>
          </p:nvSpPr>
          <p:spPr>
            <a:xfrm>
              <a:off x="2186646" y="3907135"/>
              <a:ext cx="545341" cy="623694"/>
            </a:xfrm>
            <a:custGeom>
              <a:rect b="b" l="l" r="r" t="t"/>
              <a:pathLst>
                <a:path extrusionOk="0" h="208768" w="182541">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94"/>
            <p:cNvSpPr/>
            <p:nvPr/>
          </p:nvSpPr>
          <p:spPr>
            <a:xfrm>
              <a:off x="2038375" y="3798025"/>
              <a:ext cx="841792" cy="841792"/>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731" name="Shape 12731"/>
        <p:cNvGrpSpPr/>
        <p:nvPr/>
      </p:nvGrpSpPr>
      <p:grpSpPr>
        <a:xfrm>
          <a:off x="0" y="0"/>
          <a:ext cx="0" cy="0"/>
          <a:chOff x="0" y="0"/>
          <a:chExt cx="0" cy="0"/>
        </a:xfrm>
      </p:grpSpPr>
      <p:pic>
        <p:nvPicPr>
          <p:cNvPr id="12732" name="Google Shape;12732;p95">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1" name="Shape 881"/>
        <p:cNvGrpSpPr/>
        <p:nvPr/>
      </p:nvGrpSpPr>
      <p:grpSpPr>
        <a:xfrm>
          <a:off x="0" y="0"/>
          <a:ext cx="0" cy="0"/>
          <a:chOff x="0" y="0"/>
          <a:chExt cx="0" cy="0"/>
        </a:xfrm>
      </p:grpSpPr>
      <p:sp>
        <p:nvSpPr>
          <p:cNvPr id="882" name="Google Shape;882;p46"/>
          <p:cNvSpPr/>
          <p:nvPr/>
        </p:nvSpPr>
        <p:spPr>
          <a:xfrm>
            <a:off x="1076318" y="3105117"/>
            <a:ext cx="3056400" cy="841800"/>
          </a:xfrm>
          <a:prstGeom prst="roundRect">
            <a:avLst>
              <a:gd fmla="val 8620" name="adj"/>
            </a:avLst>
          </a:prstGeom>
          <a:solidFill>
            <a:schemeClr val="lt2"/>
          </a:solidFill>
          <a:ln>
            <a:noFill/>
          </a:ln>
          <a:effectLst>
            <a:outerShdw rotWithShape="0" algn="bl" dir="2940000" dist="200025">
              <a:schemeClr val="dk2">
                <a:alpha val="94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3" name="Google Shape;883;p46"/>
          <p:cNvGrpSpPr/>
          <p:nvPr/>
        </p:nvGrpSpPr>
        <p:grpSpPr>
          <a:xfrm>
            <a:off x="1732325" y="1264650"/>
            <a:ext cx="1791600" cy="1390200"/>
            <a:chOff x="1732325" y="1264650"/>
            <a:chExt cx="1791600" cy="1390200"/>
          </a:xfrm>
        </p:grpSpPr>
        <p:sp>
          <p:nvSpPr>
            <p:cNvPr id="884" name="Google Shape;884;p46"/>
            <p:cNvSpPr/>
            <p:nvPr/>
          </p:nvSpPr>
          <p:spPr>
            <a:xfrm>
              <a:off x="1732325" y="1264650"/>
              <a:ext cx="1791600" cy="1390200"/>
            </a:xfrm>
            <a:prstGeom prst="wedgeRoundRectCallout">
              <a:avLst>
                <a:gd fmla="val -20833" name="adj1"/>
                <a:gd fmla="val 62500" name="adj2"/>
                <a:gd fmla="val 0" name="adj3"/>
              </a:avLst>
            </a:prstGeom>
            <a:solidFill>
              <a:schemeClr val="dk2"/>
            </a:solidFill>
            <a:ln>
              <a:noFill/>
            </a:ln>
            <a:effectLst>
              <a:outerShdw rotWithShape="0" algn="bl" dir="2940000" dist="200025">
                <a:schemeClr val="dk1">
                  <a:alpha val="79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6"/>
            <p:cNvSpPr/>
            <p:nvPr/>
          </p:nvSpPr>
          <p:spPr>
            <a:xfrm>
              <a:off x="1732325" y="1476900"/>
              <a:ext cx="1791600" cy="102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6" name="Google Shape;886;p46"/>
          <p:cNvSpPr txBox="1"/>
          <p:nvPr>
            <p:ph type="title"/>
          </p:nvPr>
        </p:nvSpPr>
        <p:spPr>
          <a:xfrm>
            <a:off x="1087100" y="3230625"/>
            <a:ext cx="3045600" cy="59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About us</a:t>
            </a:r>
            <a:endParaRPr/>
          </a:p>
        </p:txBody>
      </p:sp>
      <p:sp>
        <p:nvSpPr>
          <p:cNvPr id="887" name="Google Shape;887;p46"/>
          <p:cNvSpPr txBox="1"/>
          <p:nvPr>
            <p:ph idx="1" type="subTitle"/>
          </p:nvPr>
        </p:nvSpPr>
        <p:spPr>
          <a:xfrm>
            <a:off x="5149425" y="1187925"/>
            <a:ext cx="3056700" cy="28191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You can </a:t>
            </a:r>
            <a:r>
              <a:rPr lang="en"/>
              <a:t>give a brief description of the topic you want to talk about here. For example, if you want to talk about Mercury, you could say that it’s the smallest planet in the entire Solar System</a:t>
            </a:r>
            <a:endParaRPr/>
          </a:p>
        </p:txBody>
      </p:sp>
      <p:grpSp>
        <p:nvGrpSpPr>
          <p:cNvPr id="888" name="Google Shape;888;p46"/>
          <p:cNvGrpSpPr/>
          <p:nvPr/>
        </p:nvGrpSpPr>
        <p:grpSpPr>
          <a:xfrm>
            <a:off x="3787175" y="540000"/>
            <a:ext cx="4179977" cy="3950726"/>
            <a:chOff x="3787175" y="540000"/>
            <a:chExt cx="4179977" cy="3950726"/>
          </a:xfrm>
        </p:grpSpPr>
        <p:grpSp>
          <p:nvGrpSpPr>
            <p:cNvPr id="889" name="Google Shape;889;p46"/>
            <p:cNvGrpSpPr/>
            <p:nvPr/>
          </p:nvGrpSpPr>
          <p:grpSpPr>
            <a:xfrm>
              <a:off x="5018261" y="3558651"/>
              <a:ext cx="2948891" cy="932075"/>
              <a:chOff x="182011" y="1496800"/>
              <a:chExt cx="671989" cy="212400"/>
            </a:xfrm>
          </p:grpSpPr>
          <p:sp>
            <p:nvSpPr>
              <p:cNvPr id="890" name="Google Shape;890;p46"/>
              <p:cNvSpPr/>
              <p:nvPr/>
            </p:nvSpPr>
            <p:spPr>
              <a:xfrm>
                <a:off x="182011" y="1496800"/>
                <a:ext cx="142325" cy="212400"/>
              </a:xfrm>
              <a:custGeom>
                <a:rect b="b" l="l" r="r" t="t"/>
                <a:pathLst>
                  <a:path extrusionOk="0" h="8496" w="5693">
                    <a:moveTo>
                      <a:pt x="1454" y="3983"/>
                    </a:moveTo>
                    <a:cubicBezTo>
                      <a:pt x="1489" y="3983"/>
                      <a:pt x="1525" y="3983"/>
                      <a:pt x="1561" y="3995"/>
                    </a:cubicBezTo>
                    <a:cubicBezTo>
                      <a:pt x="1787" y="4006"/>
                      <a:pt x="2013" y="4090"/>
                      <a:pt x="2216" y="4197"/>
                    </a:cubicBezTo>
                    <a:cubicBezTo>
                      <a:pt x="2216" y="4352"/>
                      <a:pt x="2192" y="4507"/>
                      <a:pt x="2144" y="4661"/>
                    </a:cubicBezTo>
                    <a:cubicBezTo>
                      <a:pt x="2049" y="4971"/>
                      <a:pt x="1799" y="5257"/>
                      <a:pt x="1501" y="5388"/>
                    </a:cubicBezTo>
                    <a:cubicBezTo>
                      <a:pt x="1407" y="5431"/>
                      <a:pt x="1287" y="5470"/>
                      <a:pt x="1154" y="5470"/>
                    </a:cubicBezTo>
                    <a:cubicBezTo>
                      <a:pt x="1067" y="5470"/>
                      <a:pt x="976" y="5454"/>
                      <a:pt x="882" y="5411"/>
                    </a:cubicBezTo>
                    <a:cubicBezTo>
                      <a:pt x="584" y="5269"/>
                      <a:pt x="418" y="4888"/>
                      <a:pt x="513" y="4578"/>
                    </a:cubicBezTo>
                    <a:cubicBezTo>
                      <a:pt x="620" y="4197"/>
                      <a:pt x="1061" y="3983"/>
                      <a:pt x="1454" y="3983"/>
                    </a:cubicBezTo>
                    <a:close/>
                    <a:moveTo>
                      <a:pt x="831" y="1"/>
                    </a:moveTo>
                    <a:cubicBezTo>
                      <a:pt x="799" y="1"/>
                      <a:pt x="767" y="10"/>
                      <a:pt x="739" y="30"/>
                    </a:cubicBezTo>
                    <a:cubicBezTo>
                      <a:pt x="644" y="89"/>
                      <a:pt x="608" y="208"/>
                      <a:pt x="668" y="292"/>
                    </a:cubicBezTo>
                    <a:cubicBezTo>
                      <a:pt x="1156" y="1101"/>
                      <a:pt x="1573" y="1959"/>
                      <a:pt x="1906" y="2852"/>
                    </a:cubicBezTo>
                    <a:cubicBezTo>
                      <a:pt x="2025" y="3149"/>
                      <a:pt x="2120" y="3447"/>
                      <a:pt x="2180" y="3756"/>
                    </a:cubicBezTo>
                    <a:cubicBezTo>
                      <a:pt x="1989" y="3685"/>
                      <a:pt x="1799" y="3625"/>
                      <a:pt x="1596" y="3602"/>
                    </a:cubicBezTo>
                    <a:cubicBezTo>
                      <a:pt x="1556" y="3598"/>
                      <a:pt x="1514" y="3597"/>
                      <a:pt x="1472" y="3597"/>
                    </a:cubicBezTo>
                    <a:cubicBezTo>
                      <a:pt x="927" y="3597"/>
                      <a:pt x="310" y="3885"/>
                      <a:pt x="144" y="4471"/>
                    </a:cubicBezTo>
                    <a:cubicBezTo>
                      <a:pt x="1" y="4959"/>
                      <a:pt x="263" y="5542"/>
                      <a:pt x="715" y="5757"/>
                    </a:cubicBezTo>
                    <a:cubicBezTo>
                      <a:pt x="855" y="5821"/>
                      <a:pt x="1006" y="5853"/>
                      <a:pt x="1162" y="5853"/>
                    </a:cubicBezTo>
                    <a:cubicBezTo>
                      <a:pt x="1324" y="5853"/>
                      <a:pt x="1492" y="5818"/>
                      <a:pt x="1656" y="5745"/>
                    </a:cubicBezTo>
                    <a:cubicBezTo>
                      <a:pt x="2061" y="5566"/>
                      <a:pt x="2382" y="5197"/>
                      <a:pt x="2513" y="4780"/>
                    </a:cubicBezTo>
                    <a:cubicBezTo>
                      <a:pt x="2549" y="4661"/>
                      <a:pt x="2573" y="4542"/>
                      <a:pt x="2585" y="4423"/>
                    </a:cubicBezTo>
                    <a:cubicBezTo>
                      <a:pt x="2680" y="4495"/>
                      <a:pt x="2763" y="4566"/>
                      <a:pt x="2835" y="4626"/>
                    </a:cubicBezTo>
                    <a:cubicBezTo>
                      <a:pt x="4001" y="5578"/>
                      <a:pt x="4883" y="6912"/>
                      <a:pt x="5299" y="8352"/>
                    </a:cubicBezTo>
                    <a:cubicBezTo>
                      <a:pt x="5323" y="8436"/>
                      <a:pt x="5394" y="8495"/>
                      <a:pt x="5478" y="8495"/>
                    </a:cubicBezTo>
                    <a:cubicBezTo>
                      <a:pt x="5502" y="8495"/>
                      <a:pt x="5514" y="8495"/>
                      <a:pt x="5537" y="8483"/>
                    </a:cubicBezTo>
                    <a:cubicBezTo>
                      <a:pt x="5633" y="8459"/>
                      <a:pt x="5692" y="8352"/>
                      <a:pt x="5668" y="8245"/>
                    </a:cubicBezTo>
                    <a:cubicBezTo>
                      <a:pt x="5228" y="6721"/>
                      <a:pt x="4311" y="5340"/>
                      <a:pt x="3085" y="4328"/>
                    </a:cubicBezTo>
                    <a:cubicBezTo>
                      <a:pt x="2942" y="4209"/>
                      <a:pt x="2775" y="4078"/>
                      <a:pt x="2585" y="3971"/>
                    </a:cubicBezTo>
                    <a:cubicBezTo>
                      <a:pt x="2549" y="3530"/>
                      <a:pt x="2418" y="3102"/>
                      <a:pt x="2263" y="2709"/>
                    </a:cubicBezTo>
                    <a:cubicBezTo>
                      <a:pt x="1930" y="1804"/>
                      <a:pt x="1501" y="923"/>
                      <a:pt x="1001" y="101"/>
                    </a:cubicBezTo>
                    <a:cubicBezTo>
                      <a:pt x="961" y="38"/>
                      <a:pt x="895" y="1"/>
                      <a:pt x="8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46"/>
              <p:cNvSpPr/>
              <p:nvPr/>
            </p:nvSpPr>
            <p:spPr>
              <a:xfrm>
                <a:off x="765850" y="1546125"/>
                <a:ext cx="88150" cy="113750"/>
              </a:xfrm>
              <a:custGeom>
                <a:rect b="b" l="l" r="r" t="t"/>
                <a:pathLst>
                  <a:path extrusionOk="0" h="4550" w="3526">
                    <a:moveTo>
                      <a:pt x="3326" y="0"/>
                    </a:moveTo>
                    <a:cubicBezTo>
                      <a:pt x="3227" y="0"/>
                      <a:pt x="3143" y="80"/>
                      <a:pt x="3132" y="180"/>
                    </a:cubicBezTo>
                    <a:cubicBezTo>
                      <a:pt x="2977" y="1919"/>
                      <a:pt x="1775" y="3526"/>
                      <a:pt x="156" y="4181"/>
                    </a:cubicBezTo>
                    <a:cubicBezTo>
                      <a:pt x="48" y="4216"/>
                      <a:pt x="1" y="4335"/>
                      <a:pt x="48" y="4431"/>
                    </a:cubicBezTo>
                    <a:cubicBezTo>
                      <a:pt x="72" y="4502"/>
                      <a:pt x="144" y="4550"/>
                      <a:pt x="227" y="4550"/>
                    </a:cubicBezTo>
                    <a:cubicBezTo>
                      <a:pt x="251" y="4550"/>
                      <a:pt x="275" y="4538"/>
                      <a:pt x="298" y="4538"/>
                    </a:cubicBezTo>
                    <a:cubicBezTo>
                      <a:pt x="2049" y="3824"/>
                      <a:pt x="3346" y="2085"/>
                      <a:pt x="3525" y="216"/>
                    </a:cubicBezTo>
                    <a:cubicBezTo>
                      <a:pt x="3525" y="109"/>
                      <a:pt x="3454" y="14"/>
                      <a:pt x="3346" y="2"/>
                    </a:cubicBezTo>
                    <a:cubicBezTo>
                      <a:pt x="3340" y="1"/>
                      <a:pt x="3333" y="0"/>
                      <a:pt x="33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46"/>
              <p:cNvSpPr/>
              <p:nvPr/>
            </p:nvSpPr>
            <p:spPr>
              <a:xfrm>
                <a:off x="654825" y="1572875"/>
                <a:ext cx="87250" cy="89975"/>
              </a:xfrm>
              <a:custGeom>
                <a:rect b="b" l="l" r="r" t="t"/>
                <a:pathLst>
                  <a:path extrusionOk="0" h="3599" w="3490">
                    <a:moveTo>
                      <a:pt x="1811" y="0"/>
                    </a:moveTo>
                    <a:cubicBezTo>
                      <a:pt x="1779" y="0"/>
                      <a:pt x="1747" y="1"/>
                      <a:pt x="1715" y="3"/>
                    </a:cubicBezTo>
                    <a:cubicBezTo>
                      <a:pt x="1013" y="39"/>
                      <a:pt x="370" y="575"/>
                      <a:pt x="179" y="1277"/>
                    </a:cubicBezTo>
                    <a:cubicBezTo>
                      <a:pt x="1" y="1944"/>
                      <a:pt x="263" y="2718"/>
                      <a:pt x="810" y="3170"/>
                    </a:cubicBezTo>
                    <a:cubicBezTo>
                      <a:pt x="1168" y="3444"/>
                      <a:pt x="1608" y="3599"/>
                      <a:pt x="2061" y="3599"/>
                    </a:cubicBezTo>
                    <a:cubicBezTo>
                      <a:pt x="2311" y="3599"/>
                      <a:pt x="2561" y="3551"/>
                      <a:pt x="2799" y="3456"/>
                    </a:cubicBezTo>
                    <a:cubicBezTo>
                      <a:pt x="2894" y="3420"/>
                      <a:pt x="2942" y="3313"/>
                      <a:pt x="2906" y="3206"/>
                    </a:cubicBezTo>
                    <a:cubicBezTo>
                      <a:pt x="2878" y="3132"/>
                      <a:pt x="2800" y="3087"/>
                      <a:pt x="2723" y="3087"/>
                    </a:cubicBezTo>
                    <a:cubicBezTo>
                      <a:pt x="2700" y="3087"/>
                      <a:pt x="2677" y="3091"/>
                      <a:pt x="2656" y="3099"/>
                    </a:cubicBezTo>
                    <a:cubicBezTo>
                      <a:pt x="2464" y="3176"/>
                      <a:pt x="2259" y="3213"/>
                      <a:pt x="2057" y="3213"/>
                    </a:cubicBezTo>
                    <a:cubicBezTo>
                      <a:pt x="1694" y="3213"/>
                      <a:pt x="1335" y="3094"/>
                      <a:pt x="1060" y="2873"/>
                    </a:cubicBezTo>
                    <a:cubicBezTo>
                      <a:pt x="620" y="2515"/>
                      <a:pt x="417" y="1896"/>
                      <a:pt x="548" y="1372"/>
                    </a:cubicBezTo>
                    <a:cubicBezTo>
                      <a:pt x="691" y="837"/>
                      <a:pt x="1203" y="408"/>
                      <a:pt x="1739" y="384"/>
                    </a:cubicBezTo>
                    <a:cubicBezTo>
                      <a:pt x="1763" y="383"/>
                      <a:pt x="1787" y="382"/>
                      <a:pt x="1811" y="382"/>
                    </a:cubicBezTo>
                    <a:cubicBezTo>
                      <a:pt x="2334" y="382"/>
                      <a:pt x="2841" y="752"/>
                      <a:pt x="2977" y="1241"/>
                    </a:cubicBezTo>
                    <a:cubicBezTo>
                      <a:pt x="3084" y="1587"/>
                      <a:pt x="2989" y="1944"/>
                      <a:pt x="2763" y="2146"/>
                    </a:cubicBezTo>
                    <a:cubicBezTo>
                      <a:pt x="2662" y="2227"/>
                      <a:pt x="2526" y="2283"/>
                      <a:pt x="2385" y="2283"/>
                    </a:cubicBezTo>
                    <a:cubicBezTo>
                      <a:pt x="2360" y="2283"/>
                      <a:pt x="2335" y="2281"/>
                      <a:pt x="2311" y="2277"/>
                    </a:cubicBezTo>
                    <a:cubicBezTo>
                      <a:pt x="2168" y="2265"/>
                      <a:pt x="2049" y="2206"/>
                      <a:pt x="1977" y="2111"/>
                    </a:cubicBezTo>
                    <a:cubicBezTo>
                      <a:pt x="1906" y="2015"/>
                      <a:pt x="1894" y="1849"/>
                      <a:pt x="1953" y="1706"/>
                    </a:cubicBezTo>
                    <a:cubicBezTo>
                      <a:pt x="2001" y="1599"/>
                      <a:pt x="2084" y="1515"/>
                      <a:pt x="2192" y="1503"/>
                    </a:cubicBezTo>
                    <a:cubicBezTo>
                      <a:pt x="2299" y="1491"/>
                      <a:pt x="2370" y="1396"/>
                      <a:pt x="2358" y="1289"/>
                    </a:cubicBezTo>
                    <a:cubicBezTo>
                      <a:pt x="2347" y="1190"/>
                      <a:pt x="2264" y="1121"/>
                      <a:pt x="2167" y="1121"/>
                    </a:cubicBezTo>
                    <a:cubicBezTo>
                      <a:pt x="2159" y="1121"/>
                      <a:pt x="2152" y="1122"/>
                      <a:pt x="2144" y="1122"/>
                    </a:cubicBezTo>
                    <a:cubicBezTo>
                      <a:pt x="1906" y="1146"/>
                      <a:pt x="1703" y="1313"/>
                      <a:pt x="1596" y="1563"/>
                    </a:cubicBezTo>
                    <a:cubicBezTo>
                      <a:pt x="1477" y="1837"/>
                      <a:pt x="1513" y="2146"/>
                      <a:pt x="1680" y="2349"/>
                    </a:cubicBezTo>
                    <a:cubicBezTo>
                      <a:pt x="1822" y="2527"/>
                      <a:pt x="2025" y="2634"/>
                      <a:pt x="2275" y="2658"/>
                    </a:cubicBezTo>
                    <a:cubicBezTo>
                      <a:pt x="2313" y="2663"/>
                      <a:pt x="2352" y="2666"/>
                      <a:pt x="2390" y="2666"/>
                    </a:cubicBezTo>
                    <a:cubicBezTo>
                      <a:pt x="2624" y="2666"/>
                      <a:pt x="2849" y="2575"/>
                      <a:pt x="3013" y="2432"/>
                    </a:cubicBezTo>
                    <a:cubicBezTo>
                      <a:pt x="3358" y="2134"/>
                      <a:pt x="3489" y="1622"/>
                      <a:pt x="3346" y="1146"/>
                    </a:cubicBezTo>
                    <a:cubicBezTo>
                      <a:pt x="3164" y="486"/>
                      <a:pt x="2504" y="0"/>
                      <a:pt x="18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3" name="Google Shape;893;p46"/>
            <p:cNvSpPr/>
            <p:nvPr/>
          </p:nvSpPr>
          <p:spPr>
            <a:xfrm>
              <a:off x="5202823" y="732194"/>
              <a:ext cx="1730100" cy="455725"/>
            </a:xfrm>
            <a:custGeom>
              <a:rect b="b" l="l" r="r" t="t"/>
              <a:pathLst>
                <a:path extrusionOk="0" h="18229" w="69204">
                  <a:moveTo>
                    <a:pt x="110" y="8827"/>
                  </a:moveTo>
                  <a:cubicBezTo>
                    <a:pt x="-771" y="12787"/>
                    <a:pt x="5718" y="20428"/>
                    <a:pt x="8586" y="17560"/>
                  </a:cubicBezTo>
                  <a:cubicBezTo>
                    <a:pt x="12229" y="13917"/>
                    <a:pt x="9053" y="6305"/>
                    <a:pt x="12696" y="2662"/>
                  </a:cubicBezTo>
                  <a:cubicBezTo>
                    <a:pt x="13270" y="2088"/>
                    <a:pt x="14366" y="1394"/>
                    <a:pt x="15007" y="1892"/>
                  </a:cubicBezTo>
                  <a:cubicBezTo>
                    <a:pt x="18042" y="4252"/>
                    <a:pt x="15280" y="9933"/>
                    <a:pt x="17319" y="13193"/>
                  </a:cubicBezTo>
                  <a:cubicBezTo>
                    <a:pt x="18619" y="15272"/>
                    <a:pt x="22777" y="16467"/>
                    <a:pt x="24511" y="14734"/>
                  </a:cubicBezTo>
                  <a:cubicBezTo>
                    <a:pt x="28280" y="10967"/>
                    <a:pt x="25657" y="-660"/>
                    <a:pt x="30932" y="94"/>
                  </a:cubicBezTo>
                  <a:cubicBezTo>
                    <a:pt x="37077" y="972"/>
                    <a:pt x="32844" y="14818"/>
                    <a:pt x="38638" y="17046"/>
                  </a:cubicBezTo>
                  <a:cubicBezTo>
                    <a:pt x="41630" y="18197"/>
                    <a:pt x="45492" y="14660"/>
                    <a:pt x="46600" y="11652"/>
                  </a:cubicBezTo>
                  <a:cubicBezTo>
                    <a:pt x="47793" y="8413"/>
                    <a:pt x="47436" y="3240"/>
                    <a:pt x="50710" y="2148"/>
                  </a:cubicBezTo>
                  <a:cubicBezTo>
                    <a:pt x="55223" y="642"/>
                    <a:pt x="53577" y="12494"/>
                    <a:pt x="57902" y="14477"/>
                  </a:cubicBezTo>
                  <a:cubicBezTo>
                    <a:pt x="61432" y="16095"/>
                    <a:pt x="66777" y="14683"/>
                    <a:pt x="69204" y="11652"/>
                  </a:cubicBezTo>
                </a:path>
              </a:pathLst>
            </a:custGeom>
            <a:noFill/>
            <a:ln cap="rnd" cmpd="sng" w="38100">
              <a:solidFill>
                <a:schemeClr val="lt1"/>
              </a:solidFill>
              <a:prstDash val="solid"/>
              <a:round/>
              <a:headEnd len="med" w="med" type="none"/>
              <a:tailEnd len="med" w="med" type="none"/>
            </a:ln>
          </p:spPr>
        </p:sp>
        <p:grpSp>
          <p:nvGrpSpPr>
            <p:cNvPr id="894" name="Google Shape;894;p46"/>
            <p:cNvGrpSpPr/>
            <p:nvPr/>
          </p:nvGrpSpPr>
          <p:grpSpPr>
            <a:xfrm>
              <a:off x="3787175" y="540000"/>
              <a:ext cx="443062" cy="590770"/>
              <a:chOff x="7371700" y="2260325"/>
              <a:chExt cx="443062" cy="590770"/>
            </a:xfrm>
          </p:grpSpPr>
          <p:sp>
            <p:nvSpPr>
              <p:cNvPr id="895" name="Google Shape;895;p46"/>
              <p:cNvSpPr/>
              <p:nvPr/>
            </p:nvSpPr>
            <p:spPr>
              <a:xfrm>
                <a:off x="7407630" y="2260325"/>
                <a:ext cx="407132" cy="237575"/>
              </a:xfrm>
              <a:custGeom>
                <a:rect b="b" l="l" r="r" t="t"/>
                <a:pathLst>
                  <a:path extrusionOk="0" h="9503" w="26199">
                    <a:moveTo>
                      <a:pt x="0" y="0"/>
                    </a:moveTo>
                    <a:cubicBezTo>
                      <a:pt x="8310" y="4153"/>
                      <a:pt x="17385" y="6568"/>
                      <a:pt x="26199" y="9503"/>
                    </a:cubicBezTo>
                  </a:path>
                </a:pathLst>
              </a:custGeom>
              <a:noFill/>
              <a:ln cap="rnd" cmpd="sng" w="38100">
                <a:solidFill>
                  <a:schemeClr val="dk2"/>
                </a:solidFill>
                <a:prstDash val="solid"/>
                <a:round/>
                <a:headEnd len="med" w="med" type="none"/>
                <a:tailEnd len="med" w="med" type="none"/>
              </a:ln>
            </p:spPr>
          </p:sp>
          <p:sp>
            <p:nvSpPr>
              <p:cNvPr id="896" name="Google Shape;896;p46"/>
              <p:cNvSpPr/>
              <p:nvPr/>
            </p:nvSpPr>
            <p:spPr>
              <a:xfrm>
                <a:off x="7371700" y="2452967"/>
                <a:ext cx="407132" cy="237575"/>
              </a:xfrm>
              <a:custGeom>
                <a:rect b="b" l="l" r="r" t="t"/>
                <a:pathLst>
                  <a:path extrusionOk="0" h="9503" w="26199">
                    <a:moveTo>
                      <a:pt x="0" y="0"/>
                    </a:moveTo>
                    <a:cubicBezTo>
                      <a:pt x="8310" y="4153"/>
                      <a:pt x="17385" y="6568"/>
                      <a:pt x="26199" y="9503"/>
                    </a:cubicBezTo>
                  </a:path>
                </a:pathLst>
              </a:custGeom>
              <a:noFill/>
              <a:ln cap="rnd" cmpd="sng" w="38100">
                <a:solidFill>
                  <a:schemeClr val="dk2"/>
                </a:solidFill>
                <a:prstDash val="solid"/>
                <a:round/>
                <a:headEnd len="med" w="med" type="none"/>
                <a:tailEnd len="med" w="med" type="none"/>
              </a:ln>
            </p:spPr>
          </p:sp>
          <p:sp>
            <p:nvSpPr>
              <p:cNvPr id="897" name="Google Shape;897;p46"/>
              <p:cNvSpPr/>
              <p:nvPr/>
            </p:nvSpPr>
            <p:spPr>
              <a:xfrm>
                <a:off x="7371700" y="2613520"/>
                <a:ext cx="407132" cy="237575"/>
              </a:xfrm>
              <a:custGeom>
                <a:rect b="b" l="l" r="r" t="t"/>
                <a:pathLst>
                  <a:path extrusionOk="0" h="9503" w="26199">
                    <a:moveTo>
                      <a:pt x="0" y="0"/>
                    </a:moveTo>
                    <a:cubicBezTo>
                      <a:pt x="8310" y="4153"/>
                      <a:pt x="17385" y="6568"/>
                      <a:pt x="26199" y="9503"/>
                    </a:cubicBezTo>
                  </a:path>
                </a:pathLst>
              </a:custGeom>
              <a:noFill/>
              <a:ln cap="rnd" cmpd="sng" w="38100">
                <a:solidFill>
                  <a:schemeClr val="dk2"/>
                </a:solidFill>
                <a:prstDash val="solid"/>
                <a:round/>
                <a:headEnd len="med" w="med" type="none"/>
                <a:tailEnd len="med" w="med" type="none"/>
              </a:ln>
            </p:spPr>
          </p:sp>
        </p:grpSp>
      </p:grpSp>
      <p:sp>
        <p:nvSpPr>
          <p:cNvPr id="898" name="Google Shape;898;p46"/>
          <p:cNvSpPr txBox="1"/>
          <p:nvPr/>
        </p:nvSpPr>
        <p:spPr>
          <a:xfrm>
            <a:off x="923925" y="540000"/>
            <a:ext cx="1571700" cy="2562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Fira Sans"/>
                <a:ea typeface="Fira Sans"/>
                <a:cs typeface="Fira Sans"/>
                <a:sym typeface="Fira Sans"/>
              </a:rPr>
              <a:t>Insert your logo</a:t>
            </a:r>
            <a:endParaRPr>
              <a:solidFill>
                <a:schemeClr val="dk2"/>
              </a:solidFill>
              <a:latin typeface="Fira Sans"/>
              <a:ea typeface="Fira Sans"/>
              <a:cs typeface="Fira Sans"/>
              <a:sym typeface="Fira Sans"/>
            </a:endParaRPr>
          </a:p>
        </p:txBody>
      </p:sp>
      <p:grpSp>
        <p:nvGrpSpPr>
          <p:cNvPr id="899" name="Google Shape;899;p46"/>
          <p:cNvGrpSpPr/>
          <p:nvPr/>
        </p:nvGrpSpPr>
        <p:grpSpPr>
          <a:xfrm>
            <a:off x="2237912" y="1639667"/>
            <a:ext cx="789341" cy="932071"/>
            <a:chOff x="1285875" y="1020550"/>
            <a:chExt cx="595325" cy="703025"/>
          </a:xfrm>
        </p:grpSpPr>
        <p:sp>
          <p:nvSpPr>
            <p:cNvPr id="900" name="Google Shape;900;p46"/>
            <p:cNvSpPr/>
            <p:nvPr/>
          </p:nvSpPr>
          <p:spPr>
            <a:xfrm>
              <a:off x="1425750" y="1349400"/>
              <a:ext cx="289050" cy="61050"/>
            </a:xfrm>
            <a:custGeom>
              <a:rect b="b" l="l" r="r" t="t"/>
              <a:pathLst>
                <a:path extrusionOk="0" h="2442" w="11562">
                  <a:moveTo>
                    <a:pt x="5787" y="382"/>
                  </a:moveTo>
                  <a:cubicBezTo>
                    <a:pt x="9526" y="382"/>
                    <a:pt x="11181" y="989"/>
                    <a:pt x="11181" y="1215"/>
                  </a:cubicBezTo>
                  <a:cubicBezTo>
                    <a:pt x="11181" y="1453"/>
                    <a:pt x="9526" y="2060"/>
                    <a:pt x="5787" y="2060"/>
                  </a:cubicBezTo>
                  <a:cubicBezTo>
                    <a:pt x="2049" y="2060"/>
                    <a:pt x="382" y="1453"/>
                    <a:pt x="382" y="1215"/>
                  </a:cubicBezTo>
                  <a:cubicBezTo>
                    <a:pt x="382" y="989"/>
                    <a:pt x="2049" y="382"/>
                    <a:pt x="5787" y="382"/>
                  </a:cubicBezTo>
                  <a:close/>
                  <a:moveTo>
                    <a:pt x="5787" y="1"/>
                  </a:moveTo>
                  <a:cubicBezTo>
                    <a:pt x="3787" y="1"/>
                    <a:pt x="1" y="263"/>
                    <a:pt x="1" y="1215"/>
                  </a:cubicBezTo>
                  <a:cubicBezTo>
                    <a:pt x="1" y="2179"/>
                    <a:pt x="3787" y="2441"/>
                    <a:pt x="5787" y="2441"/>
                  </a:cubicBezTo>
                  <a:cubicBezTo>
                    <a:pt x="7788" y="2441"/>
                    <a:pt x="11562" y="2179"/>
                    <a:pt x="11562" y="1215"/>
                  </a:cubicBezTo>
                  <a:cubicBezTo>
                    <a:pt x="11562" y="263"/>
                    <a:pt x="7788" y="1"/>
                    <a:pt x="57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6"/>
            <p:cNvSpPr/>
            <p:nvPr/>
          </p:nvSpPr>
          <p:spPr>
            <a:xfrm>
              <a:off x="1554050" y="1263375"/>
              <a:ext cx="30375" cy="342625"/>
            </a:xfrm>
            <a:custGeom>
              <a:rect b="b" l="l" r="r" t="t"/>
              <a:pathLst>
                <a:path extrusionOk="0" h="13705" w="1215">
                  <a:moveTo>
                    <a:pt x="1" y="1"/>
                  </a:moveTo>
                  <a:lnTo>
                    <a:pt x="227" y="13336"/>
                  </a:lnTo>
                  <a:cubicBezTo>
                    <a:pt x="239" y="13538"/>
                    <a:pt x="405" y="13705"/>
                    <a:pt x="608" y="13705"/>
                  </a:cubicBezTo>
                  <a:cubicBezTo>
                    <a:pt x="810" y="13705"/>
                    <a:pt x="977" y="13538"/>
                    <a:pt x="977" y="13336"/>
                  </a:cubicBezTo>
                  <a:lnTo>
                    <a:pt x="12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6"/>
            <p:cNvSpPr/>
            <p:nvPr/>
          </p:nvSpPr>
          <p:spPr>
            <a:xfrm>
              <a:off x="1549300" y="1258325"/>
              <a:ext cx="39900" cy="352450"/>
            </a:xfrm>
            <a:custGeom>
              <a:rect b="b" l="l" r="r" t="t"/>
              <a:pathLst>
                <a:path extrusionOk="0" h="14098" w="1596">
                  <a:moveTo>
                    <a:pt x="1203" y="393"/>
                  </a:moveTo>
                  <a:lnTo>
                    <a:pt x="976" y="13538"/>
                  </a:lnTo>
                  <a:cubicBezTo>
                    <a:pt x="976" y="13633"/>
                    <a:pt x="893" y="13716"/>
                    <a:pt x="798" y="13716"/>
                  </a:cubicBezTo>
                  <a:cubicBezTo>
                    <a:pt x="703" y="13716"/>
                    <a:pt x="619" y="13633"/>
                    <a:pt x="619" y="13538"/>
                  </a:cubicBezTo>
                  <a:lnTo>
                    <a:pt x="381" y="393"/>
                  </a:lnTo>
                  <a:close/>
                  <a:moveTo>
                    <a:pt x="191" y="0"/>
                  </a:moveTo>
                  <a:cubicBezTo>
                    <a:pt x="143" y="0"/>
                    <a:pt x="83" y="24"/>
                    <a:pt x="48" y="60"/>
                  </a:cubicBezTo>
                  <a:cubicBezTo>
                    <a:pt x="12" y="96"/>
                    <a:pt x="0" y="155"/>
                    <a:pt x="0" y="203"/>
                  </a:cubicBezTo>
                  <a:lnTo>
                    <a:pt x="226" y="13538"/>
                  </a:lnTo>
                  <a:cubicBezTo>
                    <a:pt x="238" y="13847"/>
                    <a:pt x="488" y="14097"/>
                    <a:pt x="798" y="14097"/>
                  </a:cubicBezTo>
                  <a:cubicBezTo>
                    <a:pt x="1107" y="14097"/>
                    <a:pt x="1357" y="13847"/>
                    <a:pt x="1357" y="13538"/>
                  </a:cubicBezTo>
                  <a:lnTo>
                    <a:pt x="1595" y="203"/>
                  </a:lnTo>
                  <a:cubicBezTo>
                    <a:pt x="1595" y="155"/>
                    <a:pt x="1572" y="96"/>
                    <a:pt x="1536" y="60"/>
                  </a:cubicBezTo>
                  <a:cubicBezTo>
                    <a:pt x="1500" y="24"/>
                    <a:pt x="1453" y="0"/>
                    <a:pt x="1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6"/>
            <p:cNvSpPr/>
            <p:nvPr/>
          </p:nvSpPr>
          <p:spPr>
            <a:xfrm>
              <a:off x="1538575" y="1154325"/>
              <a:ext cx="71450" cy="116525"/>
            </a:xfrm>
            <a:custGeom>
              <a:rect b="b" l="l" r="r" t="t"/>
              <a:pathLst>
                <a:path extrusionOk="0" h="4661" w="2858">
                  <a:moveTo>
                    <a:pt x="1763" y="1"/>
                  </a:moveTo>
                  <a:cubicBezTo>
                    <a:pt x="1747" y="1"/>
                    <a:pt x="1731" y="2"/>
                    <a:pt x="1715" y="5"/>
                  </a:cubicBezTo>
                  <a:cubicBezTo>
                    <a:pt x="1643" y="29"/>
                    <a:pt x="1596" y="88"/>
                    <a:pt x="1584" y="160"/>
                  </a:cubicBezTo>
                  <a:cubicBezTo>
                    <a:pt x="1513" y="636"/>
                    <a:pt x="1227" y="1065"/>
                    <a:pt x="929" y="1505"/>
                  </a:cubicBezTo>
                  <a:lnTo>
                    <a:pt x="881" y="1565"/>
                  </a:lnTo>
                  <a:cubicBezTo>
                    <a:pt x="584" y="1981"/>
                    <a:pt x="274" y="2422"/>
                    <a:pt x="143" y="2958"/>
                  </a:cubicBezTo>
                  <a:cubicBezTo>
                    <a:pt x="0" y="3494"/>
                    <a:pt x="96" y="4208"/>
                    <a:pt x="608" y="4601"/>
                  </a:cubicBezTo>
                  <a:cubicBezTo>
                    <a:pt x="642" y="4626"/>
                    <a:pt x="683" y="4638"/>
                    <a:pt x="724" y="4638"/>
                  </a:cubicBezTo>
                  <a:cubicBezTo>
                    <a:pt x="782" y="4638"/>
                    <a:pt x="840" y="4614"/>
                    <a:pt x="881" y="4565"/>
                  </a:cubicBezTo>
                  <a:cubicBezTo>
                    <a:pt x="941" y="4482"/>
                    <a:pt x="917" y="4351"/>
                    <a:pt x="834" y="4291"/>
                  </a:cubicBezTo>
                  <a:cubicBezTo>
                    <a:pt x="465" y="4017"/>
                    <a:pt x="405" y="3470"/>
                    <a:pt x="512" y="3053"/>
                  </a:cubicBezTo>
                  <a:cubicBezTo>
                    <a:pt x="631" y="2589"/>
                    <a:pt x="917" y="2184"/>
                    <a:pt x="1203" y="1779"/>
                  </a:cubicBezTo>
                  <a:lnTo>
                    <a:pt x="1239" y="1720"/>
                  </a:lnTo>
                  <a:cubicBezTo>
                    <a:pt x="1489" y="1362"/>
                    <a:pt x="1727" y="1005"/>
                    <a:pt x="1870" y="600"/>
                  </a:cubicBezTo>
                  <a:cubicBezTo>
                    <a:pt x="2239" y="1112"/>
                    <a:pt x="2465" y="1791"/>
                    <a:pt x="2465" y="2398"/>
                  </a:cubicBezTo>
                  <a:cubicBezTo>
                    <a:pt x="2465" y="3113"/>
                    <a:pt x="2179" y="3827"/>
                    <a:pt x="1667" y="4339"/>
                  </a:cubicBezTo>
                  <a:cubicBezTo>
                    <a:pt x="1596" y="4410"/>
                    <a:pt x="1596" y="4529"/>
                    <a:pt x="1667" y="4613"/>
                  </a:cubicBezTo>
                  <a:cubicBezTo>
                    <a:pt x="1715" y="4648"/>
                    <a:pt x="1763" y="4660"/>
                    <a:pt x="1810" y="4660"/>
                  </a:cubicBezTo>
                  <a:cubicBezTo>
                    <a:pt x="1858" y="4660"/>
                    <a:pt x="1905" y="4648"/>
                    <a:pt x="1941" y="4601"/>
                  </a:cubicBezTo>
                  <a:cubicBezTo>
                    <a:pt x="2513" y="4017"/>
                    <a:pt x="2846" y="3220"/>
                    <a:pt x="2846" y="2398"/>
                  </a:cubicBezTo>
                  <a:cubicBezTo>
                    <a:pt x="2858" y="1589"/>
                    <a:pt x="2477" y="648"/>
                    <a:pt x="1917" y="65"/>
                  </a:cubicBezTo>
                  <a:cubicBezTo>
                    <a:pt x="1871" y="18"/>
                    <a:pt x="1818" y="1"/>
                    <a:pt x="17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6"/>
            <p:cNvSpPr/>
            <p:nvPr/>
          </p:nvSpPr>
          <p:spPr>
            <a:xfrm>
              <a:off x="1560000" y="1164125"/>
              <a:ext cx="37225" cy="103450"/>
            </a:xfrm>
            <a:custGeom>
              <a:rect b="b" l="l" r="r" t="t"/>
              <a:pathLst>
                <a:path extrusionOk="0" h="4138" w="1489">
                  <a:moveTo>
                    <a:pt x="972" y="1"/>
                  </a:moveTo>
                  <a:cubicBezTo>
                    <a:pt x="958" y="1"/>
                    <a:pt x="943" y="2"/>
                    <a:pt x="929" y="6"/>
                  </a:cubicBezTo>
                  <a:cubicBezTo>
                    <a:pt x="822" y="30"/>
                    <a:pt x="763" y="137"/>
                    <a:pt x="786" y="244"/>
                  </a:cubicBezTo>
                  <a:cubicBezTo>
                    <a:pt x="1084" y="1470"/>
                    <a:pt x="822" y="2816"/>
                    <a:pt x="72" y="3840"/>
                  </a:cubicBezTo>
                  <a:cubicBezTo>
                    <a:pt x="1" y="3923"/>
                    <a:pt x="24" y="4042"/>
                    <a:pt x="108" y="4102"/>
                  </a:cubicBezTo>
                  <a:cubicBezTo>
                    <a:pt x="144" y="4125"/>
                    <a:pt x="179" y="4137"/>
                    <a:pt x="227" y="4137"/>
                  </a:cubicBezTo>
                  <a:cubicBezTo>
                    <a:pt x="286" y="4137"/>
                    <a:pt x="346" y="4114"/>
                    <a:pt x="382" y="4066"/>
                  </a:cubicBezTo>
                  <a:cubicBezTo>
                    <a:pt x="1203" y="2947"/>
                    <a:pt x="1489" y="1494"/>
                    <a:pt x="1156" y="149"/>
                  </a:cubicBezTo>
                  <a:cubicBezTo>
                    <a:pt x="1135" y="57"/>
                    <a:pt x="1054" y="1"/>
                    <a:pt x="9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6"/>
            <p:cNvSpPr/>
            <p:nvPr/>
          </p:nvSpPr>
          <p:spPr>
            <a:xfrm>
              <a:off x="1547200" y="1177350"/>
              <a:ext cx="33375" cy="81900"/>
            </a:xfrm>
            <a:custGeom>
              <a:rect b="b" l="l" r="r" t="t"/>
              <a:pathLst>
                <a:path extrusionOk="0" h="3276" w="1335">
                  <a:moveTo>
                    <a:pt x="1144" y="1"/>
                  </a:moveTo>
                  <a:cubicBezTo>
                    <a:pt x="1037" y="1"/>
                    <a:pt x="953" y="84"/>
                    <a:pt x="953" y="191"/>
                  </a:cubicBezTo>
                  <a:cubicBezTo>
                    <a:pt x="953" y="1180"/>
                    <a:pt x="632" y="2168"/>
                    <a:pt x="60" y="2977"/>
                  </a:cubicBezTo>
                  <a:cubicBezTo>
                    <a:pt x="1" y="3061"/>
                    <a:pt x="25" y="3180"/>
                    <a:pt x="108" y="3239"/>
                  </a:cubicBezTo>
                  <a:cubicBezTo>
                    <a:pt x="144" y="3263"/>
                    <a:pt x="179" y="3275"/>
                    <a:pt x="215" y="3275"/>
                  </a:cubicBezTo>
                  <a:cubicBezTo>
                    <a:pt x="275" y="3275"/>
                    <a:pt x="334" y="3251"/>
                    <a:pt x="382" y="3192"/>
                  </a:cubicBezTo>
                  <a:cubicBezTo>
                    <a:pt x="989" y="2323"/>
                    <a:pt x="1334" y="1263"/>
                    <a:pt x="1334" y="191"/>
                  </a:cubicBezTo>
                  <a:cubicBezTo>
                    <a:pt x="1334" y="84"/>
                    <a:pt x="1251" y="1"/>
                    <a:pt x="1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6"/>
            <p:cNvSpPr/>
            <p:nvPr/>
          </p:nvSpPr>
          <p:spPr>
            <a:xfrm>
              <a:off x="1447500" y="1292850"/>
              <a:ext cx="79200" cy="315375"/>
            </a:xfrm>
            <a:custGeom>
              <a:rect b="b" l="l" r="r" t="t"/>
              <a:pathLst>
                <a:path extrusionOk="0" h="12615" w="3168">
                  <a:moveTo>
                    <a:pt x="1524" y="0"/>
                  </a:moveTo>
                  <a:lnTo>
                    <a:pt x="0" y="250"/>
                  </a:lnTo>
                  <a:lnTo>
                    <a:pt x="2334" y="12276"/>
                  </a:lnTo>
                  <a:cubicBezTo>
                    <a:pt x="2376" y="12479"/>
                    <a:pt x="2544" y="12615"/>
                    <a:pt x="2732" y="12615"/>
                  </a:cubicBezTo>
                  <a:cubicBezTo>
                    <a:pt x="2754" y="12615"/>
                    <a:pt x="2776" y="12613"/>
                    <a:pt x="2798" y="12609"/>
                  </a:cubicBezTo>
                  <a:cubicBezTo>
                    <a:pt x="3012" y="12573"/>
                    <a:pt x="3167" y="12371"/>
                    <a:pt x="3143" y="12145"/>
                  </a:cubicBezTo>
                  <a:lnTo>
                    <a:pt x="15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6"/>
            <p:cNvSpPr/>
            <p:nvPr/>
          </p:nvSpPr>
          <p:spPr>
            <a:xfrm>
              <a:off x="1442425" y="1288075"/>
              <a:ext cx="89325" cy="324775"/>
            </a:xfrm>
            <a:custGeom>
              <a:rect b="b" l="l" r="r" t="t"/>
              <a:pathLst>
                <a:path extrusionOk="0" h="12991" w="3573">
                  <a:moveTo>
                    <a:pt x="1560" y="418"/>
                  </a:moveTo>
                  <a:lnTo>
                    <a:pt x="3156" y="12360"/>
                  </a:lnTo>
                  <a:cubicBezTo>
                    <a:pt x="3168" y="12479"/>
                    <a:pt x="3084" y="12586"/>
                    <a:pt x="2977" y="12610"/>
                  </a:cubicBezTo>
                  <a:cubicBezTo>
                    <a:pt x="2969" y="12610"/>
                    <a:pt x="2960" y="12611"/>
                    <a:pt x="2952" y="12611"/>
                  </a:cubicBezTo>
                  <a:cubicBezTo>
                    <a:pt x="2843" y="12611"/>
                    <a:pt x="2749" y="12541"/>
                    <a:pt x="2727" y="12431"/>
                  </a:cubicBezTo>
                  <a:lnTo>
                    <a:pt x="429" y="596"/>
                  </a:lnTo>
                  <a:lnTo>
                    <a:pt x="1560" y="418"/>
                  </a:lnTo>
                  <a:close/>
                  <a:moveTo>
                    <a:pt x="1691" y="1"/>
                  </a:moveTo>
                  <a:lnTo>
                    <a:pt x="167" y="251"/>
                  </a:lnTo>
                  <a:cubicBezTo>
                    <a:pt x="120" y="263"/>
                    <a:pt x="72" y="287"/>
                    <a:pt x="36" y="334"/>
                  </a:cubicBezTo>
                  <a:cubicBezTo>
                    <a:pt x="13" y="382"/>
                    <a:pt x="1" y="430"/>
                    <a:pt x="13" y="477"/>
                  </a:cubicBezTo>
                  <a:lnTo>
                    <a:pt x="2346" y="12502"/>
                  </a:lnTo>
                  <a:cubicBezTo>
                    <a:pt x="2406" y="12800"/>
                    <a:pt x="2656" y="12991"/>
                    <a:pt x="2930" y="12991"/>
                  </a:cubicBezTo>
                  <a:lnTo>
                    <a:pt x="3037" y="12991"/>
                  </a:lnTo>
                  <a:cubicBezTo>
                    <a:pt x="3358" y="12931"/>
                    <a:pt x="3573" y="12633"/>
                    <a:pt x="3537" y="12312"/>
                  </a:cubicBezTo>
                  <a:lnTo>
                    <a:pt x="1918" y="168"/>
                  </a:lnTo>
                  <a:cubicBezTo>
                    <a:pt x="1906" y="120"/>
                    <a:pt x="1882" y="72"/>
                    <a:pt x="1846" y="37"/>
                  </a:cubicBezTo>
                  <a:cubicBezTo>
                    <a:pt x="1799" y="13"/>
                    <a:pt x="1751"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6"/>
            <p:cNvSpPr/>
            <p:nvPr/>
          </p:nvSpPr>
          <p:spPr>
            <a:xfrm>
              <a:off x="1425175" y="1198150"/>
              <a:ext cx="37225" cy="105725"/>
            </a:xfrm>
            <a:custGeom>
              <a:rect b="b" l="l" r="r" t="t"/>
              <a:pathLst>
                <a:path extrusionOk="0" h="4229" w="1489">
                  <a:moveTo>
                    <a:pt x="1035" y="1"/>
                  </a:moveTo>
                  <a:cubicBezTo>
                    <a:pt x="1028" y="1"/>
                    <a:pt x="1020" y="1"/>
                    <a:pt x="1012" y="2"/>
                  </a:cubicBezTo>
                  <a:cubicBezTo>
                    <a:pt x="905" y="26"/>
                    <a:pt x="834" y="121"/>
                    <a:pt x="857" y="228"/>
                  </a:cubicBezTo>
                  <a:cubicBezTo>
                    <a:pt x="1119" y="1860"/>
                    <a:pt x="155" y="2479"/>
                    <a:pt x="119" y="2503"/>
                  </a:cubicBezTo>
                  <a:cubicBezTo>
                    <a:pt x="36" y="2550"/>
                    <a:pt x="0" y="2657"/>
                    <a:pt x="48" y="2753"/>
                  </a:cubicBezTo>
                  <a:lnTo>
                    <a:pt x="715" y="4122"/>
                  </a:lnTo>
                  <a:cubicBezTo>
                    <a:pt x="750" y="4193"/>
                    <a:pt x="822" y="4229"/>
                    <a:pt x="893" y="4229"/>
                  </a:cubicBezTo>
                  <a:cubicBezTo>
                    <a:pt x="917" y="4229"/>
                    <a:pt x="941" y="4229"/>
                    <a:pt x="976" y="4217"/>
                  </a:cubicBezTo>
                  <a:cubicBezTo>
                    <a:pt x="1072" y="4169"/>
                    <a:pt x="1107" y="4050"/>
                    <a:pt x="1060" y="3955"/>
                  </a:cubicBezTo>
                  <a:lnTo>
                    <a:pt x="453" y="2729"/>
                  </a:lnTo>
                  <a:cubicBezTo>
                    <a:pt x="774" y="2467"/>
                    <a:pt x="1488" y="1693"/>
                    <a:pt x="1238" y="169"/>
                  </a:cubicBezTo>
                  <a:cubicBezTo>
                    <a:pt x="1216" y="70"/>
                    <a:pt x="1133" y="1"/>
                    <a:pt x="10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6"/>
            <p:cNvSpPr/>
            <p:nvPr/>
          </p:nvSpPr>
          <p:spPr>
            <a:xfrm>
              <a:off x="1446000" y="1198150"/>
              <a:ext cx="49725" cy="99475"/>
            </a:xfrm>
            <a:custGeom>
              <a:rect b="b" l="l" r="r" t="t"/>
              <a:pathLst>
                <a:path extrusionOk="0" h="3979" w="1989">
                  <a:moveTo>
                    <a:pt x="202" y="1"/>
                  </a:moveTo>
                  <a:cubicBezTo>
                    <a:pt x="195" y="1"/>
                    <a:pt x="187" y="1"/>
                    <a:pt x="179" y="2"/>
                  </a:cubicBezTo>
                  <a:cubicBezTo>
                    <a:pt x="72" y="26"/>
                    <a:pt x="1" y="121"/>
                    <a:pt x="24" y="228"/>
                  </a:cubicBezTo>
                  <a:lnTo>
                    <a:pt x="405" y="2574"/>
                  </a:lnTo>
                  <a:cubicBezTo>
                    <a:pt x="416" y="2672"/>
                    <a:pt x="507" y="2730"/>
                    <a:pt x="604" y="2730"/>
                  </a:cubicBezTo>
                  <a:cubicBezTo>
                    <a:pt x="613" y="2730"/>
                    <a:pt x="623" y="2730"/>
                    <a:pt x="632" y="2729"/>
                  </a:cubicBezTo>
                  <a:cubicBezTo>
                    <a:pt x="727" y="2717"/>
                    <a:pt x="798" y="2610"/>
                    <a:pt x="786" y="2514"/>
                  </a:cubicBezTo>
                  <a:lnTo>
                    <a:pt x="655" y="1729"/>
                  </a:lnTo>
                  <a:lnTo>
                    <a:pt x="655" y="1729"/>
                  </a:lnTo>
                  <a:cubicBezTo>
                    <a:pt x="989" y="2133"/>
                    <a:pt x="1358" y="2324"/>
                    <a:pt x="1572" y="2407"/>
                  </a:cubicBezTo>
                  <a:lnTo>
                    <a:pt x="1394" y="3765"/>
                  </a:lnTo>
                  <a:cubicBezTo>
                    <a:pt x="1382" y="3872"/>
                    <a:pt x="1453" y="3967"/>
                    <a:pt x="1560" y="3979"/>
                  </a:cubicBezTo>
                  <a:lnTo>
                    <a:pt x="1584" y="3979"/>
                  </a:lnTo>
                  <a:cubicBezTo>
                    <a:pt x="1679" y="3979"/>
                    <a:pt x="1763" y="3907"/>
                    <a:pt x="1775" y="3812"/>
                  </a:cubicBezTo>
                  <a:lnTo>
                    <a:pt x="1977" y="2300"/>
                  </a:lnTo>
                  <a:cubicBezTo>
                    <a:pt x="1989" y="2205"/>
                    <a:pt x="1929" y="2110"/>
                    <a:pt x="1834" y="2086"/>
                  </a:cubicBezTo>
                  <a:cubicBezTo>
                    <a:pt x="1787" y="2074"/>
                    <a:pt x="667" y="1800"/>
                    <a:pt x="405" y="169"/>
                  </a:cubicBezTo>
                  <a:cubicBezTo>
                    <a:pt x="383" y="70"/>
                    <a:pt x="300" y="1"/>
                    <a:pt x="2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6"/>
            <p:cNvSpPr/>
            <p:nvPr/>
          </p:nvSpPr>
          <p:spPr>
            <a:xfrm>
              <a:off x="1451950" y="1253475"/>
              <a:ext cx="17600" cy="16325"/>
            </a:xfrm>
            <a:custGeom>
              <a:rect b="b" l="l" r="r" t="t"/>
              <a:pathLst>
                <a:path extrusionOk="0" h="653" w="704">
                  <a:moveTo>
                    <a:pt x="353" y="1"/>
                  </a:moveTo>
                  <a:cubicBezTo>
                    <a:pt x="339" y="1"/>
                    <a:pt x="324" y="2"/>
                    <a:pt x="310" y="4"/>
                  </a:cubicBezTo>
                  <a:cubicBezTo>
                    <a:pt x="132" y="40"/>
                    <a:pt x="1" y="206"/>
                    <a:pt x="36" y="385"/>
                  </a:cubicBezTo>
                  <a:cubicBezTo>
                    <a:pt x="58" y="533"/>
                    <a:pt x="191" y="653"/>
                    <a:pt x="346" y="653"/>
                  </a:cubicBezTo>
                  <a:cubicBezTo>
                    <a:pt x="366" y="653"/>
                    <a:pt x="385" y="651"/>
                    <a:pt x="406" y="647"/>
                  </a:cubicBezTo>
                  <a:cubicBezTo>
                    <a:pt x="584" y="623"/>
                    <a:pt x="703" y="456"/>
                    <a:pt x="679" y="278"/>
                  </a:cubicBezTo>
                  <a:cubicBezTo>
                    <a:pt x="658" y="114"/>
                    <a:pt x="506" y="1"/>
                    <a:pt x="3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6"/>
            <p:cNvSpPr/>
            <p:nvPr/>
          </p:nvSpPr>
          <p:spPr>
            <a:xfrm>
              <a:off x="1603175" y="1291350"/>
              <a:ext cx="106875" cy="306525"/>
            </a:xfrm>
            <a:custGeom>
              <a:rect b="b" l="l" r="r" t="t"/>
              <a:pathLst>
                <a:path extrusionOk="0" h="12261" w="4275">
                  <a:moveTo>
                    <a:pt x="2739" y="1"/>
                  </a:moveTo>
                  <a:lnTo>
                    <a:pt x="95" y="11324"/>
                  </a:lnTo>
                  <a:cubicBezTo>
                    <a:pt x="0" y="11729"/>
                    <a:pt x="250" y="12121"/>
                    <a:pt x="655" y="12217"/>
                  </a:cubicBezTo>
                  <a:lnTo>
                    <a:pt x="738" y="12241"/>
                  </a:lnTo>
                  <a:cubicBezTo>
                    <a:pt x="795" y="12254"/>
                    <a:pt x="851" y="12261"/>
                    <a:pt x="907" y="12261"/>
                  </a:cubicBezTo>
                  <a:cubicBezTo>
                    <a:pt x="1241" y="12261"/>
                    <a:pt x="1550" y="12028"/>
                    <a:pt x="1631" y="11681"/>
                  </a:cubicBezTo>
                  <a:lnTo>
                    <a:pt x="4274" y="370"/>
                  </a:lnTo>
                  <a:lnTo>
                    <a:pt x="27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6"/>
            <p:cNvSpPr/>
            <p:nvPr/>
          </p:nvSpPr>
          <p:spPr>
            <a:xfrm>
              <a:off x="1615075" y="1291225"/>
              <a:ext cx="80975" cy="310625"/>
            </a:xfrm>
            <a:custGeom>
              <a:rect b="b" l="l" r="r" t="t"/>
              <a:pathLst>
                <a:path extrusionOk="0" h="12425" w="3239">
                  <a:moveTo>
                    <a:pt x="3026" y="1"/>
                  </a:moveTo>
                  <a:cubicBezTo>
                    <a:pt x="2938" y="1"/>
                    <a:pt x="2866" y="57"/>
                    <a:pt x="2846" y="149"/>
                  </a:cubicBezTo>
                  <a:lnTo>
                    <a:pt x="36" y="12186"/>
                  </a:lnTo>
                  <a:cubicBezTo>
                    <a:pt x="0" y="12293"/>
                    <a:pt x="72" y="12400"/>
                    <a:pt x="179" y="12424"/>
                  </a:cubicBezTo>
                  <a:lnTo>
                    <a:pt x="215" y="12424"/>
                  </a:lnTo>
                  <a:cubicBezTo>
                    <a:pt x="310" y="12424"/>
                    <a:pt x="381" y="12365"/>
                    <a:pt x="405" y="12281"/>
                  </a:cubicBezTo>
                  <a:lnTo>
                    <a:pt x="3215" y="232"/>
                  </a:lnTo>
                  <a:cubicBezTo>
                    <a:pt x="3239" y="125"/>
                    <a:pt x="3179" y="30"/>
                    <a:pt x="3072" y="6"/>
                  </a:cubicBezTo>
                  <a:cubicBezTo>
                    <a:pt x="3056" y="2"/>
                    <a:pt x="3041" y="1"/>
                    <a:pt x="30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46"/>
            <p:cNvSpPr/>
            <p:nvPr/>
          </p:nvSpPr>
          <p:spPr>
            <a:xfrm>
              <a:off x="1599300" y="1286725"/>
              <a:ext cx="116100" cy="316000"/>
            </a:xfrm>
            <a:custGeom>
              <a:rect b="b" l="l" r="r" t="t"/>
              <a:pathLst>
                <a:path extrusionOk="0" h="12640" w="4644">
                  <a:moveTo>
                    <a:pt x="3036" y="424"/>
                  </a:moveTo>
                  <a:lnTo>
                    <a:pt x="4191" y="698"/>
                  </a:lnTo>
                  <a:lnTo>
                    <a:pt x="1596" y="11830"/>
                  </a:lnTo>
                  <a:cubicBezTo>
                    <a:pt x="1560" y="11973"/>
                    <a:pt x="1477" y="12092"/>
                    <a:pt x="1358" y="12164"/>
                  </a:cubicBezTo>
                  <a:cubicBezTo>
                    <a:pt x="1266" y="12222"/>
                    <a:pt x="1168" y="12251"/>
                    <a:pt x="1069" y="12251"/>
                  </a:cubicBezTo>
                  <a:cubicBezTo>
                    <a:pt x="1027" y="12251"/>
                    <a:pt x="984" y="12246"/>
                    <a:pt x="941" y="12235"/>
                  </a:cubicBezTo>
                  <a:lnTo>
                    <a:pt x="846" y="12223"/>
                  </a:lnTo>
                  <a:cubicBezTo>
                    <a:pt x="703" y="12187"/>
                    <a:pt x="584" y="12092"/>
                    <a:pt x="500" y="11973"/>
                  </a:cubicBezTo>
                  <a:cubicBezTo>
                    <a:pt x="429" y="11842"/>
                    <a:pt x="405" y="11699"/>
                    <a:pt x="441" y="11556"/>
                  </a:cubicBezTo>
                  <a:lnTo>
                    <a:pt x="3036" y="424"/>
                  </a:lnTo>
                  <a:close/>
                  <a:moveTo>
                    <a:pt x="2880" y="0"/>
                  </a:moveTo>
                  <a:cubicBezTo>
                    <a:pt x="2847" y="0"/>
                    <a:pt x="2817" y="8"/>
                    <a:pt x="2786" y="31"/>
                  </a:cubicBezTo>
                  <a:cubicBezTo>
                    <a:pt x="2751" y="55"/>
                    <a:pt x="2715" y="103"/>
                    <a:pt x="2703" y="150"/>
                  </a:cubicBezTo>
                  <a:lnTo>
                    <a:pt x="60" y="11473"/>
                  </a:lnTo>
                  <a:cubicBezTo>
                    <a:pt x="0" y="11711"/>
                    <a:pt x="48" y="11961"/>
                    <a:pt x="179" y="12175"/>
                  </a:cubicBezTo>
                  <a:cubicBezTo>
                    <a:pt x="310" y="12390"/>
                    <a:pt x="512" y="12533"/>
                    <a:pt x="762" y="12592"/>
                  </a:cubicBezTo>
                  <a:lnTo>
                    <a:pt x="846" y="12616"/>
                  </a:lnTo>
                  <a:cubicBezTo>
                    <a:pt x="917" y="12628"/>
                    <a:pt x="989" y="12640"/>
                    <a:pt x="1060" y="12640"/>
                  </a:cubicBezTo>
                  <a:cubicBezTo>
                    <a:pt x="1239" y="12640"/>
                    <a:pt x="1405" y="12592"/>
                    <a:pt x="1560" y="12497"/>
                  </a:cubicBezTo>
                  <a:cubicBezTo>
                    <a:pt x="1762" y="12366"/>
                    <a:pt x="1917" y="12152"/>
                    <a:pt x="1977" y="11914"/>
                  </a:cubicBezTo>
                  <a:lnTo>
                    <a:pt x="4608" y="591"/>
                  </a:lnTo>
                  <a:cubicBezTo>
                    <a:pt x="4644" y="484"/>
                    <a:pt x="4572" y="388"/>
                    <a:pt x="4465" y="364"/>
                  </a:cubicBezTo>
                  <a:lnTo>
                    <a:pt x="2941" y="7"/>
                  </a:lnTo>
                  <a:cubicBezTo>
                    <a:pt x="2919" y="3"/>
                    <a:pt x="2899" y="0"/>
                    <a:pt x="28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6"/>
            <p:cNvSpPr/>
            <p:nvPr/>
          </p:nvSpPr>
          <p:spPr>
            <a:xfrm>
              <a:off x="1666575" y="1240700"/>
              <a:ext cx="48225" cy="64675"/>
            </a:xfrm>
            <a:custGeom>
              <a:rect b="b" l="l" r="r" t="t"/>
              <a:pathLst>
                <a:path extrusionOk="0" h="2587" w="1929">
                  <a:moveTo>
                    <a:pt x="1322" y="717"/>
                  </a:moveTo>
                  <a:lnTo>
                    <a:pt x="1512" y="2134"/>
                  </a:lnTo>
                  <a:lnTo>
                    <a:pt x="512" y="1908"/>
                  </a:lnTo>
                  <a:lnTo>
                    <a:pt x="1322" y="717"/>
                  </a:lnTo>
                  <a:close/>
                  <a:moveTo>
                    <a:pt x="1456" y="1"/>
                  </a:moveTo>
                  <a:cubicBezTo>
                    <a:pt x="1384" y="1"/>
                    <a:pt x="1316" y="34"/>
                    <a:pt x="1274" y="86"/>
                  </a:cubicBezTo>
                  <a:lnTo>
                    <a:pt x="48" y="1920"/>
                  </a:lnTo>
                  <a:cubicBezTo>
                    <a:pt x="12" y="1979"/>
                    <a:pt x="0" y="2039"/>
                    <a:pt x="24" y="2098"/>
                  </a:cubicBezTo>
                  <a:cubicBezTo>
                    <a:pt x="48" y="2158"/>
                    <a:pt x="95" y="2205"/>
                    <a:pt x="155" y="2217"/>
                  </a:cubicBezTo>
                  <a:lnTo>
                    <a:pt x="1691" y="2575"/>
                  </a:lnTo>
                  <a:cubicBezTo>
                    <a:pt x="1703" y="2586"/>
                    <a:pt x="1727" y="2586"/>
                    <a:pt x="1738" y="2586"/>
                  </a:cubicBezTo>
                  <a:cubicBezTo>
                    <a:pt x="1786" y="2586"/>
                    <a:pt x="1834" y="2563"/>
                    <a:pt x="1869" y="2527"/>
                  </a:cubicBezTo>
                  <a:cubicBezTo>
                    <a:pt x="1917" y="2491"/>
                    <a:pt x="1929" y="2432"/>
                    <a:pt x="1929" y="2360"/>
                  </a:cubicBezTo>
                  <a:lnTo>
                    <a:pt x="1631" y="170"/>
                  </a:lnTo>
                  <a:cubicBezTo>
                    <a:pt x="1619" y="86"/>
                    <a:pt x="1560" y="27"/>
                    <a:pt x="1488" y="3"/>
                  </a:cubicBezTo>
                  <a:cubicBezTo>
                    <a:pt x="1478" y="1"/>
                    <a:pt x="1467" y="1"/>
                    <a:pt x="14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6"/>
            <p:cNvSpPr/>
            <p:nvPr/>
          </p:nvSpPr>
          <p:spPr>
            <a:xfrm>
              <a:off x="1690975" y="1245525"/>
              <a:ext cx="14300" cy="20750"/>
            </a:xfrm>
            <a:custGeom>
              <a:rect b="b" l="l" r="r" t="t"/>
              <a:pathLst>
                <a:path extrusionOk="0" h="830" w="572">
                  <a:moveTo>
                    <a:pt x="465" y="0"/>
                  </a:moveTo>
                  <a:lnTo>
                    <a:pt x="0" y="691"/>
                  </a:lnTo>
                  <a:cubicBezTo>
                    <a:pt x="84" y="739"/>
                    <a:pt x="179" y="786"/>
                    <a:pt x="274" y="810"/>
                  </a:cubicBezTo>
                  <a:cubicBezTo>
                    <a:pt x="337" y="824"/>
                    <a:pt x="396" y="830"/>
                    <a:pt x="453" y="830"/>
                  </a:cubicBezTo>
                  <a:cubicBezTo>
                    <a:pt x="493" y="830"/>
                    <a:pt x="532" y="827"/>
                    <a:pt x="572" y="822"/>
                  </a:cubicBezTo>
                  <a:lnTo>
                    <a:pt x="46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6"/>
            <p:cNvSpPr/>
            <p:nvPr/>
          </p:nvSpPr>
          <p:spPr>
            <a:xfrm>
              <a:off x="1685625" y="1240700"/>
              <a:ext cx="24725" cy="30450"/>
            </a:xfrm>
            <a:custGeom>
              <a:rect b="b" l="l" r="r" t="t"/>
              <a:pathLst>
                <a:path extrusionOk="0" h="1218" w="989">
                  <a:moveTo>
                    <a:pt x="560" y="717"/>
                  </a:moveTo>
                  <a:lnTo>
                    <a:pt x="572" y="824"/>
                  </a:lnTo>
                  <a:cubicBezTo>
                    <a:pt x="560" y="824"/>
                    <a:pt x="548" y="824"/>
                    <a:pt x="536" y="812"/>
                  </a:cubicBezTo>
                  <a:cubicBezTo>
                    <a:pt x="524" y="812"/>
                    <a:pt x="512" y="812"/>
                    <a:pt x="500" y="801"/>
                  </a:cubicBezTo>
                  <a:lnTo>
                    <a:pt x="560" y="717"/>
                  </a:lnTo>
                  <a:close/>
                  <a:moveTo>
                    <a:pt x="686" y="1"/>
                  </a:moveTo>
                  <a:cubicBezTo>
                    <a:pt x="622" y="1"/>
                    <a:pt x="554" y="34"/>
                    <a:pt x="512" y="86"/>
                  </a:cubicBezTo>
                  <a:lnTo>
                    <a:pt x="60" y="777"/>
                  </a:lnTo>
                  <a:cubicBezTo>
                    <a:pt x="0" y="860"/>
                    <a:pt x="24" y="979"/>
                    <a:pt x="107" y="1039"/>
                  </a:cubicBezTo>
                  <a:cubicBezTo>
                    <a:pt x="214" y="1110"/>
                    <a:pt x="322" y="1158"/>
                    <a:pt x="441" y="1193"/>
                  </a:cubicBezTo>
                  <a:cubicBezTo>
                    <a:pt x="524" y="1205"/>
                    <a:pt x="595" y="1217"/>
                    <a:pt x="679" y="1217"/>
                  </a:cubicBezTo>
                  <a:cubicBezTo>
                    <a:pt x="714" y="1217"/>
                    <a:pt x="762" y="1217"/>
                    <a:pt x="810" y="1205"/>
                  </a:cubicBezTo>
                  <a:cubicBezTo>
                    <a:pt x="917" y="1193"/>
                    <a:pt x="988" y="1098"/>
                    <a:pt x="976" y="991"/>
                  </a:cubicBezTo>
                  <a:lnTo>
                    <a:pt x="869" y="170"/>
                  </a:lnTo>
                  <a:cubicBezTo>
                    <a:pt x="857" y="86"/>
                    <a:pt x="798" y="27"/>
                    <a:pt x="714" y="3"/>
                  </a:cubicBezTo>
                  <a:cubicBezTo>
                    <a:pt x="705" y="1"/>
                    <a:pt x="696" y="1"/>
                    <a:pt x="6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6"/>
            <p:cNvSpPr/>
            <p:nvPr/>
          </p:nvSpPr>
          <p:spPr>
            <a:xfrm>
              <a:off x="1425750" y="1375000"/>
              <a:ext cx="289050" cy="267025"/>
            </a:xfrm>
            <a:custGeom>
              <a:rect b="b" l="l" r="r" t="t"/>
              <a:pathLst>
                <a:path extrusionOk="0" h="10681" w="11562">
                  <a:moveTo>
                    <a:pt x="11181" y="679"/>
                  </a:moveTo>
                  <a:lnTo>
                    <a:pt x="11181" y="6299"/>
                  </a:lnTo>
                  <a:cubicBezTo>
                    <a:pt x="11181" y="8502"/>
                    <a:pt x="9383" y="10299"/>
                    <a:pt x="7180" y="10299"/>
                  </a:cubicBezTo>
                  <a:lnTo>
                    <a:pt x="4382" y="10299"/>
                  </a:lnTo>
                  <a:cubicBezTo>
                    <a:pt x="2180" y="10299"/>
                    <a:pt x="382" y="8502"/>
                    <a:pt x="382" y="6299"/>
                  </a:cubicBezTo>
                  <a:lnTo>
                    <a:pt x="382" y="679"/>
                  </a:lnTo>
                  <a:cubicBezTo>
                    <a:pt x="1394" y="1251"/>
                    <a:pt x="4168" y="1417"/>
                    <a:pt x="5787" y="1417"/>
                  </a:cubicBezTo>
                  <a:cubicBezTo>
                    <a:pt x="7395" y="1417"/>
                    <a:pt x="10169" y="1251"/>
                    <a:pt x="11181" y="679"/>
                  </a:cubicBezTo>
                  <a:close/>
                  <a:moveTo>
                    <a:pt x="191" y="1"/>
                  </a:moveTo>
                  <a:cubicBezTo>
                    <a:pt x="84" y="1"/>
                    <a:pt x="1" y="96"/>
                    <a:pt x="1" y="191"/>
                  </a:cubicBezTo>
                  <a:lnTo>
                    <a:pt x="1" y="6299"/>
                  </a:lnTo>
                  <a:cubicBezTo>
                    <a:pt x="1" y="8716"/>
                    <a:pt x="1965" y="10680"/>
                    <a:pt x="4382" y="10680"/>
                  </a:cubicBezTo>
                  <a:lnTo>
                    <a:pt x="7180" y="10680"/>
                  </a:lnTo>
                  <a:cubicBezTo>
                    <a:pt x="9597" y="10680"/>
                    <a:pt x="11562" y="8716"/>
                    <a:pt x="11562" y="6299"/>
                  </a:cubicBezTo>
                  <a:lnTo>
                    <a:pt x="11562" y="191"/>
                  </a:lnTo>
                  <a:cubicBezTo>
                    <a:pt x="11562" y="96"/>
                    <a:pt x="11479" y="1"/>
                    <a:pt x="11371" y="1"/>
                  </a:cubicBezTo>
                  <a:cubicBezTo>
                    <a:pt x="11264" y="1"/>
                    <a:pt x="11181" y="96"/>
                    <a:pt x="11181" y="191"/>
                  </a:cubicBezTo>
                  <a:cubicBezTo>
                    <a:pt x="11181" y="429"/>
                    <a:pt x="9526" y="1024"/>
                    <a:pt x="5787" y="1024"/>
                  </a:cubicBezTo>
                  <a:cubicBezTo>
                    <a:pt x="2049" y="1024"/>
                    <a:pt x="382" y="429"/>
                    <a:pt x="382" y="191"/>
                  </a:cubicBezTo>
                  <a:cubicBezTo>
                    <a:pt x="382" y="96"/>
                    <a:pt x="299"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46"/>
            <p:cNvSpPr/>
            <p:nvPr/>
          </p:nvSpPr>
          <p:spPr>
            <a:xfrm>
              <a:off x="1705250" y="1394650"/>
              <a:ext cx="97375" cy="143500"/>
            </a:xfrm>
            <a:custGeom>
              <a:rect b="b" l="l" r="r" t="t"/>
              <a:pathLst>
                <a:path extrusionOk="0" h="5740" w="3895">
                  <a:moveTo>
                    <a:pt x="2192" y="381"/>
                  </a:moveTo>
                  <a:cubicBezTo>
                    <a:pt x="2918" y="381"/>
                    <a:pt x="3513" y="977"/>
                    <a:pt x="3513" y="1703"/>
                  </a:cubicBezTo>
                  <a:lnTo>
                    <a:pt x="3513" y="4037"/>
                  </a:lnTo>
                  <a:cubicBezTo>
                    <a:pt x="3513" y="4763"/>
                    <a:pt x="2918" y="5346"/>
                    <a:pt x="2192" y="5346"/>
                  </a:cubicBezTo>
                  <a:lnTo>
                    <a:pt x="382" y="5346"/>
                  </a:lnTo>
                  <a:lnTo>
                    <a:pt x="382" y="4727"/>
                  </a:lnTo>
                  <a:lnTo>
                    <a:pt x="1739" y="4727"/>
                  </a:lnTo>
                  <a:cubicBezTo>
                    <a:pt x="2406" y="4727"/>
                    <a:pt x="2942" y="4191"/>
                    <a:pt x="2942" y="3525"/>
                  </a:cubicBezTo>
                  <a:lnTo>
                    <a:pt x="2942" y="2215"/>
                  </a:lnTo>
                  <a:cubicBezTo>
                    <a:pt x="2942" y="1548"/>
                    <a:pt x="2406" y="1000"/>
                    <a:pt x="1739" y="1000"/>
                  </a:cubicBezTo>
                  <a:lnTo>
                    <a:pt x="382" y="1000"/>
                  </a:lnTo>
                  <a:lnTo>
                    <a:pt x="382" y="381"/>
                  </a:lnTo>
                  <a:close/>
                  <a:moveTo>
                    <a:pt x="191" y="0"/>
                  </a:moveTo>
                  <a:cubicBezTo>
                    <a:pt x="84" y="0"/>
                    <a:pt x="1" y="84"/>
                    <a:pt x="1" y="191"/>
                  </a:cubicBezTo>
                  <a:lnTo>
                    <a:pt x="1" y="1203"/>
                  </a:lnTo>
                  <a:cubicBezTo>
                    <a:pt x="1" y="1310"/>
                    <a:pt x="84" y="1393"/>
                    <a:pt x="191" y="1393"/>
                  </a:cubicBezTo>
                  <a:lnTo>
                    <a:pt x="1739" y="1393"/>
                  </a:lnTo>
                  <a:cubicBezTo>
                    <a:pt x="2192" y="1393"/>
                    <a:pt x="2561" y="1762"/>
                    <a:pt x="2561" y="2215"/>
                  </a:cubicBezTo>
                  <a:lnTo>
                    <a:pt x="2561" y="3525"/>
                  </a:lnTo>
                  <a:cubicBezTo>
                    <a:pt x="2561" y="3977"/>
                    <a:pt x="2192" y="4346"/>
                    <a:pt x="1739" y="4346"/>
                  </a:cubicBezTo>
                  <a:lnTo>
                    <a:pt x="191" y="4346"/>
                  </a:lnTo>
                  <a:cubicBezTo>
                    <a:pt x="84" y="4346"/>
                    <a:pt x="1" y="4429"/>
                    <a:pt x="1" y="4537"/>
                  </a:cubicBezTo>
                  <a:lnTo>
                    <a:pt x="1" y="5537"/>
                  </a:lnTo>
                  <a:cubicBezTo>
                    <a:pt x="1" y="5644"/>
                    <a:pt x="84" y="5739"/>
                    <a:pt x="191" y="5739"/>
                  </a:cubicBezTo>
                  <a:lnTo>
                    <a:pt x="2192" y="5739"/>
                  </a:lnTo>
                  <a:cubicBezTo>
                    <a:pt x="3132" y="5739"/>
                    <a:pt x="3894" y="4965"/>
                    <a:pt x="3894" y="4037"/>
                  </a:cubicBezTo>
                  <a:lnTo>
                    <a:pt x="3894" y="1703"/>
                  </a:lnTo>
                  <a:cubicBezTo>
                    <a:pt x="3894" y="762"/>
                    <a:pt x="3132" y="0"/>
                    <a:pt x="2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6"/>
            <p:cNvSpPr/>
            <p:nvPr/>
          </p:nvSpPr>
          <p:spPr>
            <a:xfrm>
              <a:off x="1285875" y="1126725"/>
              <a:ext cx="128300" cy="64950"/>
            </a:xfrm>
            <a:custGeom>
              <a:rect b="b" l="l" r="r" t="t"/>
              <a:pathLst>
                <a:path extrusionOk="0" h="2598" w="5132">
                  <a:moveTo>
                    <a:pt x="206" y="1"/>
                  </a:moveTo>
                  <a:cubicBezTo>
                    <a:pt x="107" y="1"/>
                    <a:pt x="23" y="79"/>
                    <a:pt x="12" y="168"/>
                  </a:cubicBezTo>
                  <a:cubicBezTo>
                    <a:pt x="0" y="276"/>
                    <a:pt x="71" y="371"/>
                    <a:pt x="179" y="383"/>
                  </a:cubicBezTo>
                  <a:cubicBezTo>
                    <a:pt x="1905" y="573"/>
                    <a:pt x="3536" y="1335"/>
                    <a:pt x="4786" y="2538"/>
                  </a:cubicBezTo>
                  <a:cubicBezTo>
                    <a:pt x="4822" y="2574"/>
                    <a:pt x="4870" y="2597"/>
                    <a:pt x="4917" y="2597"/>
                  </a:cubicBezTo>
                  <a:cubicBezTo>
                    <a:pt x="4965" y="2597"/>
                    <a:pt x="5024" y="2574"/>
                    <a:pt x="5060" y="2538"/>
                  </a:cubicBezTo>
                  <a:cubicBezTo>
                    <a:pt x="5132" y="2454"/>
                    <a:pt x="5132" y="2335"/>
                    <a:pt x="5048" y="2264"/>
                  </a:cubicBezTo>
                  <a:cubicBezTo>
                    <a:pt x="3739" y="1002"/>
                    <a:pt x="2024" y="204"/>
                    <a:pt x="226" y="2"/>
                  </a:cubicBezTo>
                  <a:cubicBezTo>
                    <a:pt x="219" y="1"/>
                    <a:pt x="212" y="1"/>
                    <a:pt x="2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6"/>
            <p:cNvSpPr/>
            <p:nvPr/>
          </p:nvSpPr>
          <p:spPr>
            <a:xfrm>
              <a:off x="1299850" y="1287750"/>
              <a:ext cx="101525" cy="242050"/>
            </a:xfrm>
            <a:custGeom>
              <a:rect b="b" l="l" r="r" t="t"/>
              <a:pathLst>
                <a:path extrusionOk="0" h="9682" w="4061">
                  <a:moveTo>
                    <a:pt x="1263" y="3800"/>
                  </a:moveTo>
                  <a:cubicBezTo>
                    <a:pt x="1453" y="3800"/>
                    <a:pt x="1656" y="3860"/>
                    <a:pt x="1822" y="3955"/>
                  </a:cubicBezTo>
                  <a:cubicBezTo>
                    <a:pt x="2025" y="4062"/>
                    <a:pt x="2203" y="4229"/>
                    <a:pt x="2346" y="4407"/>
                  </a:cubicBezTo>
                  <a:cubicBezTo>
                    <a:pt x="2275" y="4550"/>
                    <a:pt x="2191" y="4681"/>
                    <a:pt x="2084" y="4800"/>
                  </a:cubicBezTo>
                  <a:cubicBezTo>
                    <a:pt x="1882" y="5050"/>
                    <a:pt x="1525" y="5205"/>
                    <a:pt x="1203" y="5205"/>
                  </a:cubicBezTo>
                  <a:cubicBezTo>
                    <a:pt x="1036" y="5205"/>
                    <a:pt x="798" y="5169"/>
                    <a:pt x="632" y="4967"/>
                  </a:cubicBezTo>
                  <a:cubicBezTo>
                    <a:pt x="417" y="4729"/>
                    <a:pt x="417" y="4312"/>
                    <a:pt x="632" y="4062"/>
                  </a:cubicBezTo>
                  <a:cubicBezTo>
                    <a:pt x="786" y="3883"/>
                    <a:pt x="1013" y="3800"/>
                    <a:pt x="1263" y="3800"/>
                  </a:cubicBezTo>
                  <a:close/>
                  <a:moveTo>
                    <a:pt x="2715" y="1"/>
                  </a:moveTo>
                  <a:cubicBezTo>
                    <a:pt x="2707" y="1"/>
                    <a:pt x="2699" y="1"/>
                    <a:pt x="2691" y="2"/>
                  </a:cubicBezTo>
                  <a:cubicBezTo>
                    <a:pt x="2584" y="14"/>
                    <a:pt x="2513" y="109"/>
                    <a:pt x="2525" y="216"/>
                  </a:cubicBezTo>
                  <a:cubicBezTo>
                    <a:pt x="2632" y="1157"/>
                    <a:pt x="2668" y="2109"/>
                    <a:pt x="2608" y="3050"/>
                  </a:cubicBezTo>
                  <a:cubicBezTo>
                    <a:pt x="2596" y="3371"/>
                    <a:pt x="2560" y="3693"/>
                    <a:pt x="2489" y="3991"/>
                  </a:cubicBezTo>
                  <a:cubicBezTo>
                    <a:pt x="2346" y="3848"/>
                    <a:pt x="2191" y="3717"/>
                    <a:pt x="2013" y="3610"/>
                  </a:cubicBezTo>
                  <a:cubicBezTo>
                    <a:pt x="1797" y="3489"/>
                    <a:pt x="1529" y="3417"/>
                    <a:pt x="1259" y="3417"/>
                  </a:cubicBezTo>
                  <a:cubicBezTo>
                    <a:pt x="917" y="3417"/>
                    <a:pt x="574" y="3533"/>
                    <a:pt x="334" y="3812"/>
                  </a:cubicBezTo>
                  <a:cubicBezTo>
                    <a:pt x="1" y="4205"/>
                    <a:pt x="13" y="4836"/>
                    <a:pt x="346" y="5217"/>
                  </a:cubicBezTo>
                  <a:cubicBezTo>
                    <a:pt x="548" y="5455"/>
                    <a:pt x="858" y="5586"/>
                    <a:pt x="1203" y="5586"/>
                  </a:cubicBezTo>
                  <a:cubicBezTo>
                    <a:pt x="1644" y="5586"/>
                    <a:pt x="2096" y="5384"/>
                    <a:pt x="2382" y="5050"/>
                  </a:cubicBezTo>
                  <a:cubicBezTo>
                    <a:pt x="2453" y="4967"/>
                    <a:pt x="2525" y="4872"/>
                    <a:pt x="2584" y="4765"/>
                  </a:cubicBezTo>
                  <a:cubicBezTo>
                    <a:pt x="2644" y="4860"/>
                    <a:pt x="2691" y="4967"/>
                    <a:pt x="2739" y="5050"/>
                  </a:cubicBezTo>
                  <a:cubicBezTo>
                    <a:pt x="3418" y="6408"/>
                    <a:pt x="3668" y="7967"/>
                    <a:pt x="3465" y="9456"/>
                  </a:cubicBezTo>
                  <a:cubicBezTo>
                    <a:pt x="3442" y="9563"/>
                    <a:pt x="3525" y="9658"/>
                    <a:pt x="3620" y="9682"/>
                  </a:cubicBezTo>
                  <a:lnTo>
                    <a:pt x="3656" y="9682"/>
                  </a:lnTo>
                  <a:cubicBezTo>
                    <a:pt x="3751" y="9682"/>
                    <a:pt x="3823" y="9610"/>
                    <a:pt x="3846" y="9515"/>
                  </a:cubicBezTo>
                  <a:cubicBezTo>
                    <a:pt x="4061" y="7943"/>
                    <a:pt x="3787" y="6300"/>
                    <a:pt x="3084" y="4884"/>
                  </a:cubicBezTo>
                  <a:cubicBezTo>
                    <a:pt x="3001" y="4717"/>
                    <a:pt x="2894" y="4526"/>
                    <a:pt x="2775" y="4348"/>
                  </a:cubicBezTo>
                  <a:cubicBezTo>
                    <a:pt x="2918" y="3943"/>
                    <a:pt x="2965" y="3491"/>
                    <a:pt x="2989" y="3074"/>
                  </a:cubicBezTo>
                  <a:cubicBezTo>
                    <a:pt x="3049" y="2109"/>
                    <a:pt x="3025" y="1133"/>
                    <a:pt x="2906" y="169"/>
                  </a:cubicBezTo>
                  <a:cubicBezTo>
                    <a:pt x="2895" y="69"/>
                    <a:pt x="2812" y="1"/>
                    <a:pt x="2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6"/>
            <p:cNvSpPr/>
            <p:nvPr/>
          </p:nvSpPr>
          <p:spPr>
            <a:xfrm>
              <a:off x="1414750" y="1082075"/>
              <a:ext cx="76225" cy="89050"/>
            </a:xfrm>
            <a:custGeom>
              <a:rect b="b" l="l" r="r" t="t"/>
              <a:pathLst>
                <a:path extrusionOk="0" h="3562" w="3049">
                  <a:moveTo>
                    <a:pt x="217" y="0"/>
                  </a:moveTo>
                  <a:cubicBezTo>
                    <a:pt x="159" y="0"/>
                    <a:pt x="102" y="25"/>
                    <a:pt x="60" y="73"/>
                  </a:cubicBezTo>
                  <a:cubicBezTo>
                    <a:pt x="0" y="157"/>
                    <a:pt x="12" y="288"/>
                    <a:pt x="96" y="347"/>
                  </a:cubicBezTo>
                  <a:cubicBezTo>
                    <a:pt x="1167" y="1169"/>
                    <a:pt x="2048" y="2252"/>
                    <a:pt x="2656" y="3455"/>
                  </a:cubicBezTo>
                  <a:cubicBezTo>
                    <a:pt x="2691" y="3526"/>
                    <a:pt x="2751" y="3562"/>
                    <a:pt x="2822" y="3562"/>
                  </a:cubicBezTo>
                  <a:cubicBezTo>
                    <a:pt x="2858" y="3562"/>
                    <a:pt x="2882" y="3562"/>
                    <a:pt x="2906" y="3550"/>
                  </a:cubicBezTo>
                  <a:cubicBezTo>
                    <a:pt x="3001" y="3502"/>
                    <a:pt x="3048" y="3383"/>
                    <a:pt x="3001" y="3288"/>
                  </a:cubicBezTo>
                  <a:cubicBezTo>
                    <a:pt x="2370" y="2026"/>
                    <a:pt x="1453" y="907"/>
                    <a:pt x="334" y="38"/>
                  </a:cubicBezTo>
                  <a:cubicBezTo>
                    <a:pt x="299" y="13"/>
                    <a:pt x="258" y="0"/>
                    <a:pt x="2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6"/>
            <p:cNvSpPr/>
            <p:nvPr/>
          </p:nvSpPr>
          <p:spPr>
            <a:xfrm>
              <a:off x="1571900" y="1051150"/>
              <a:ext cx="9550" cy="9550"/>
            </a:xfrm>
            <a:custGeom>
              <a:rect b="b" l="l" r="r" t="t"/>
              <a:pathLst>
                <a:path extrusionOk="0" h="382" w="382">
                  <a:moveTo>
                    <a:pt x="156" y="1"/>
                  </a:moveTo>
                  <a:cubicBezTo>
                    <a:pt x="144" y="1"/>
                    <a:pt x="132" y="12"/>
                    <a:pt x="120" y="12"/>
                  </a:cubicBezTo>
                  <a:cubicBezTo>
                    <a:pt x="108" y="12"/>
                    <a:pt x="96" y="24"/>
                    <a:pt x="84" y="24"/>
                  </a:cubicBezTo>
                  <a:cubicBezTo>
                    <a:pt x="72" y="36"/>
                    <a:pt x="60" y="48"/>
                    <a:pt x="60" y="48"/>
                  </a:cubicBezTo>
                  <a:cubicBezTo>
                    <a:pt x="49" y="60"/>
                    <a:pt x="37" y="72"/>
                    <a:pt x="37" y="84"/>
                  </a:cubicBezTo>
                  <a:cubicBezTo>
                    <a:pt x="25" y="96"/>
                    <a:pt x="13" y="108"/>
                    <a:pt x="13" y="120"/>
                  </a:cubicBezTo>
                  <a:cubicBezTo>
                    <a:pt x="13" y="132"/>
                    <a:pt x="1" y="143"/>
                    <a:pt x="1" y="155"/>
                  </a:cubicBezTo>
                  <a:cubicBezTo>
                    <a:pt x="1" y="167"/>
                    <a:pt x="1" y="179"/>
                    <a:pt x="1" y="191"/>
                  </a:cubicBezTo>
                  <a:cubicBezTo>
                    <a:pt x="1" y="203"/>
                    <a:pt x="1" y="215"/>
                    <a:pt x="1" y="227"/>
                  </a:cubicBezTo>
                  <a:cubicBezTo>
                    <a:pt x="1" y="239"/>
                    <a:pt x="13" y="251"/>
                    <a:pt x="13" y="263"/>
                  </a:cubicBezTo>
                  <a:cubicBezTo>
                    <a:pt x="13" y="274"/>
                    <a:pt x="25" y="286"/>
                    <a:pt x="37" y="298"/>
                  </a:cubicBezTo>
                  <a:cubicBezTo>
                    <a:pt x="37" y="310"/>
                    <a:pt x="49" y="310"/>
                    <a:pt x="60" y="322"/>
                  </a:cubicBezTo>
                  <a:cubicBezTo>
                    <a:pt x="96" y="358"/>
                    <a:pt x="144" y="382"/>
                    <a:pt x="191" y="382"/>
                  </a:cubicBezTo>
                  <a:cubicBezTo>
                    <a:pt x="239" y="382"/>
                    <a:pt x="287" y="358"/>
                    <a:pt x="322" y="322"/>
                  </a:cubicBezTo>
                  <a:cubicBezTo>
                    <a:pt x="358" y="286"/>
                    <a:pt x="382" y="239"/>
                    <a:pt x="382" y="191"/>
                  </a:cubicBezTo>
                  <a:cubicBezTo>
                    <a:pt x="382" y="143"/>
                    <a:pt x="358" y="84"/>
                    <a:pt x="322" y="48"/>
                  </a:cubicBezTo>
                  <a:cubicBezTo>
                    <a:pt x="322" y="48"/>
                    <a:pt x="310" y="36"/>
                    <a:pt x="299" y="24"/>
                  </a:cubicBezTo>
                  <a:cubicBezTo>
                    <a:pt x="287" y="24"/>
                    <a:pt x="275" y="12"/>
                    <a:pt x="263" y="12"/>
                  </a:cubicBezTo>
                  <a:cubicBezTo>
                    <a:pt x="251" y="12"/>
                    <a:pt x="239" y="1"/>
                    <a:pt x="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6"/>
            <p:cNvSpPr/>
            <p:nvPr/>
          </p:nvSpPr>
          <p:spPr>
            <a:xfrm>
              <a:off x="1572200" y="1063950"/>
              <a:ext cx="11350" cy="61650"/>
            </a:xfrm>
            <a:custGeom>
              <a:rect b="b" l="l" r="r" t="t"/>
              <a:pathLst>
                <a:path extrusionOk="0" h="2466" w="454">
                  <a:moveTo>
                    <a:pt x="191" y="1"/>
                  </a:moveTo>
                  <a:cubicBezTo>
                    <a:pt x="84" y="12"/>
                    <a:pt x="1" y="96"/>
                    <a:pt x="1" y="203"/>
                  </a:cubicBezTo>
                  <a:cubicBezTo>
                    <a:pt x="1" y="310"/>
                    <a:pt x="96" y="393"/>
                    <a:pt x="191" y="393"/>
                  </a:cubicBezTo>
                  <a:lnTo>
                    <a:pt x="203" y="393"/>
                  </a:lnTo>
                  <a:cubicBezTo>
                    <a:pt x="310" y="382"/>
                    <a:pt x="394" y="298"/>
                    <a:pt x="382" y="191"/>
                  </a:cubicBezTo>
                  <a:cubicBezTo>
                    <a:pt x="382" y="84"/>
                    <a:pt x="298" y="1"/>
                    <a:pt x="191" y="1"/>
                  </a:cubicBezTo>
                  <a:close/>
                  <a:moveTo>
                    <a:pt x="203" y="524"/>
                  </a:moveTo>
                  <a:cubicBezTo>
                    <a:pt x="96" y="524"/>
                    <a:pt x="13" y="620"/>
                    <a:pt x="13" y="715"/>
                  </a:cubicBezTo>
                  <a:cubicBezTo>
                    <a:pt x="25" y="822"/>
                    <a:pt x="108" y="905"/>
                    <a:pt x="203" y="905"/>
                  </a:cubicBezTo>
                  <a:lnTo>
                    <a:pt x="215" y="905"/>
                  </a:lnTo>
                  <a:cubicBezTo>
                    <a:pt x="322" y="905"/>
                    <a:pt x="406" y="810"/>
                    <a:pt x="406" y="715"/>
                  </a:cubicBezTo>
                  <a:cubicBezTo>
                    <a:pt x="394" y="608"/>
                    <a:pt x="310" y="524"/>
                    <a:pt x="203" y="524"/>
                  </a:cubicBezTo>
                  <a:close/>
                  <a:moveTo>
                    <a:pt x="215" y="1036"/>
                  </a:moveTo>
                  <a:cubicBezTo>
                    <a:pt x="108" y="1048"/>
                    <a:pt x="25" y="1132"/>
                    <a:pt x="37" y="1239"/>
                  </a:cubicBezTo>
                  <a:cubicBezTo>
                    <a:pt x="37" y="1346"/>
                    <a:pt x="120" y="1429"/>
                    <a:pt x="227" y="1429"/>
                  </a:cubicBezTo>
                  <a:cubicBezTo>
                    <a:pt x="334" y="1417"/>
                    <a:pt x="418" y="1334"/>
                    <a:pt x="418" y="1227"/>
                  </a:cubicBezTo>
                  <a:cubicBezTo>
                    <a:pt x="418" y="1120"/>
                    <a:pt x="322" y="1036"/>
                    <a:pt x="215" y="1036"/>
                  </a:cubicBezTo>
                  <a:close/>
                  <a:moveTo>
                    <a:pt x="239" y="1560"/>
                  </a:moveTo>
                  <a:cubicBezTo>
                    <a:pt x="132" y="1560"/>
                    <a:pt x="48" y="1656"/>
                    <a:pt x="48" y="1751"/>
                  </a:cubicBezTo>
                  <a:cubicBezTo>
                    <a:pt x="48" y="1858"/>
                    <a:pt x="132" y="1941"/>
                    <a:pt x="239" y="1941"/>
                  </a:cubicBezTo>
                  <a:lnTo>
                    <a:pt x="251" y="1941"/>
                  </a:lnTo>
                  <a:cubicBezTo>
                    <a:pt x="346" y="1941"/>
                    <a:pt x="429" y="1846"/>
                    <a:pt x="429" y="1751"/>
                  </a:cubicBezTo>
                  <a:cubicBezTo>
                    <a:pt x="429" y="1644"/>
                    <a:pt x="346" y="1560"/>
                    <a:pt x="239" y="1560"/>
                  </a:cubicBezTo>
                  <a:close/>
                  <a:moveTo>
                    <a:pt x="251" y="2072"/>
                  </a:moveTo>
                  <a:cubicBezTo>
                    <a:pt x="144" y="2084"/>
                    <a:pt x="60" y="2167"/>
                    <a:pt x="60" y="2275"/>
                  </a:cubicBezTo>
                  <a:cubicBezTo>
                    <a:pt x="60" y="2382"/>
                    <a:pt x="156" y="2465"/>
                    <a:pt x="251" y="2465"/>
                  </a:cubicBezTo>
                  <a:lnTo>
                    <a:pt x="263" y="2465"/>
                  </a:lnTo>
                  <a:cubicBezTo>
                    <a:pt x="370" y="2465"/>
                    <a:pt x="453" y="2370"/>
                    <a:pt x="441" y="2263"/>
                  </a:cubicBezTo>
                  <a:cubicBezTo>
                    <a:pt x="441" y="2156"/>
                    <a:pt x="358" y="2072"/>
                    <a:pt x="251" y="20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6"/>
            <p:cNvSpPr/>
            <p:nvPr/>
          </p:nvSpPr>
          <p:spPr>
            <a:xfrm>
              <a:off x="1574000" y="1128850"/>
              <a:ext cx="9850" cy="9550"/>
            </a:xfrm>
            <a:custGeom>
              <a:rect b="b" l="l" r="r" t="t"/>
              <a:pathLst>
                <a:path extrusionOk="0" h="382" w="394">
                  <a:moveTo>
                    <a:pt x="155" y="0"/>
                  </a:moveTo>
                  <a:cubicBezTo>
                    <a:pt x="143" y="12"/>
                    <a:pt x="131" y="12"/>
                    <a:pt x="119" y="12"/>
                  </a:cubicBezTo>
                  <a:cubicBezTo>
                    <a:pt x="119" y="24"/>
                    <a:pt x="107" y="24"/>
                    <a:pt x="96" y="36"/>
                  </a:cubicBezTo>
                  <a:cubicBezTo>
                    <a:pt x="84" y="36"/>
                    <a:pt x="72" y="48"/>
                    <a:pt x="60" y="60"/>
                  </a:cubicBezTo>
                  <a:cubicBezTo>
                    <a:pt x="24" y="95"/>
                    <a:pt x="0" y="143"/>
                    <a:pt x="0" y="191"/>
                  </a:cubicBezTo>
                  <a:cubicBezTo>
                    <a:pt x="0" y="203"/>
                    <a:pt x="12" y="214"/>
                    <a:pt x="12" y="226"/>
                  </a:cubicBezTo>
                  <a:cubicBezTo>
                    <a:pt x="12" y="238"/>
                    <a:pt x="12" y="250"/>
                    <a:pt x="24" y="262"/>
                  </a:cubicBezTo>
                  <a:cubicBezTo>
                    <a:pt x="24" y="274"/>
                    <a:pt x="36" y="286"/>
                    <a:pt x="36" y="298"/>
                  </a:cubicBezTo>
                  <a:cubicBezTo>
                    <a:pt x="48" y="310"/>
                    <a:pt x="48" y="322"/>
                    <a:pt x="60" y="333"/>
                  </a:cubicBezTo>
                  <a:cubicBezTo>
                    <a:pt x="96" y="369"/>
                    <a:pt x="143" y="381"/>
                    <a:pt x="203" y="381"/>
                  </a:cubicBezTo>
                  <a:cubicBezTo>
                    <a:pt x="250" y="381"/>
                    <a:pt x="298" y="369"/>
                    <a:pt x="334" y="333"/>
                  </a:cubicBezTo>
                  <a:cubicBezTo>
                    <a:pt x="346" y="322"/>
                    <a:pt x="346" y="310"/>
                    <a:pt x="357" y="298"/>
                  </a:cubicBezTo>
                  <a:cubicBezTo>
                    <a:pt x="369" y="286"/>
                    <a:pt x="369" y="274"/>
                    <a:pt x="369" y="262"/>
                  </a:cubicBezTo>
                  <a:cubicBezTo>
                    <a:pt x="381" y="250"/>
                    <a:pt x="381" y="238"/>
                    <a:pt x="381" y="226"/>
                  </a:cubicBezTo>
                  <a:cubicBezTo>
                    <a:pt x="393" y="214"/>
                    <a:pt x="393" y="203"/>
                    <a:pt x="393" y="191"/>
                  </a:cubicBezTo>
                  <a:cubicBezTo>
                    <a:pt x="393" y="143"/>
                    <a:pt x="369" y="95"/>
                    <a:pt x="334" y="60"/>
                  </a:cubicBezTo>
                  <a:cubicBezTo>
                    <a:pt x="322" y="48"/>
                    <a:pt x="310" y="36"/>
                    <a:pt x="310" y="36"/>
                  </a:cubicBezTo>
                  <a:cubicBezTo>
                    <a:pt x="298" y="24"/>
                    <a:pt x="286" y="24"/>
                    <a:pt x="274" y="12"/>
                  </a:cubicBezTo>
                  <a:cubicBezTo>
                    <a:pt x="262" y="12"/>
                    <a:pt x="250" y="12"/>
                    <a:pt x="2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6"/>
            <p:cNvSpPr/>
            <p:nvPr/>
          </p:nvSpPr>
          <p:spPr>
            <a:xfrm>
              <a:off x="1717175" y="1064900"/>
              <a:ext cx="113725" cy="123800"/>
            </a:xfrm>
            <a:custGeom>
              <a:rect b="b" l="l" r="r" t="t"/>
              <a:pathLst>
                <a:path extrusionOk="0" h="4952" w="4549">
                  <a:moveTo>
                    <a:pt x="4331" y="1"/>
                  </a:moveTo>
                  <a:cubicBezTo>
                    <a:pt x="4295" y="1"/>
                    <a:pt x="4258" y="12"/>
                    <a:pt x="4227" y="34"/>
                  </a:cubicBezTo>
                  <a:cubicBezTo>
                    <a:pt x="2477" y="1213"/>
                    <a:pt x="1036" y="2808"/>
                    <a:pt x="48" y="4666"/>
                  </a:cubicBezTo>
                  <a:cubicBezTo>
                    <a:pt x="0" y="4761"/>
                    <a:pt x="36" y="4880"/>
                    <a:pt x="119" y="4927"/>
                  </a:cubicBezTo>
                  <a:cubicBezTo>
                    <a:pt x="155" y="4939"/>
                    <a:pt x="179" y="4951"/>
                    <a:pt x="214" y="4951"/>
                  </a:cubicBezTo>
                  <a:cubicBezTo>
                    <a:pt x="286" y="4951"/>
                    <a:pt x="345" y="4916"/>
                    <a:pt x="381" y="4844"/>
                  </a:cubicBezTo>
                  <a:cubicBezTo>
                    <a:pt x="1346" y="3046"/>
                    <a:pt x="2751" y="1487"/>
                    <a:pt x="4441" y="344"/>
                  </a:cubicBezTo>
                  <a:cubicBezTo>
                    <a:pt x="4525" y="284"/>
                    <a:pt x="4548" y="165"/>
                    <a:pt x="4489" y="82"/>
                  </a:cubicBezTo>
                  <a:cubicBezTo>
                    <a:pt x="4452" y="30"/>
                    <a:pt x="4392" y="1"/>
                    <a:pt x="43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6"/>
            <p:cNvSpPr/>
            <p:nvPr/>
          </p:nvSpPr>
          <p:spPr>
            <a:xfrm>
              <a:off x="1769250" y="1206225"/>
              <a:ext cx="9550" cy="9550"/>
            </a:xfrm>
            <a:custGeom>
              <a:rect b="b" l="l" r="r" t="t"/>
              <a:pathLst>
                <a:path extrusionOk="0" h="382" w="382">
                  <a:moveTo>
                    <a:pt x="156" y="1"/>
                  </a:moveTo>
                  <a:cubicBezTo>
                    <a:pt x="144" y="13"/>
                    <a:pt x="132" y="13"/>
                    <a:pt x="120" y="13"/>
                  </a:cubicBezTo>
                  <a:cubicBezTo>
                    <a:pt x="108" y="25"/>
                    <a:pt x="96" y="25"/>
                    <a:pt x="84" y="36"/>
                  </a:cubicBezTo>
                  <a:cubicBezTo>
                    <a:pt x="72" y="36"/>
                    <a:pt x="60" y="48"/>
                    <a:pt x="48" y="60"/>
                  </a:cubicBezTo>
                  <a:cubicBezTo>
                    <a:pt x="48" y="72"/>
                    <a:pt x="36" y="72"/>
                    <a:pt x="25" y="84"/>
                  </a:cubicBezTo>
                  <a:cubicBezTo>
                    <a:pt x="25" y="96"/>
                    <a:pt x="13" y="108"/>
                    <a:pt x="13" y="120"/>
                  </a:cubicBezTo>
                  <a:cubicBezTo>
                    <a:pt x="1" y="132"/>
                    <a:pt x="1" y="144"/>
                    <a:pt x="1" y="156"/>
                  </a:cubicBezTo>
                  <a:cubicBezTo>
                    <a:pt x="1" y="167"/>
                    <a:pt x="1" y="179"/>
                    <a:pt x="1" y="191"/>
                  </a:cubicBezTo>
                  <a:cubicBezTo>
                    <a:pt x="1" y="251"/>
                    <a:pt x="13" y="298"/>
                    <a:pt x="48" y="334"/>
                  </a:cubicBezTo>
                  <a:cubicBezTo>
                    <a:pt x="60" y="334"/>
                    <a:pt x="72" y="346"/>
                    <a:pt x="84" y="358"/>
                  </a:cubicBezTo>
                  <a:cubicBezTo>
                    <a:pt x="96" y="358"/>
                    <a:pt x="108" y="370"/>
                    <a:pt x="120" y="370"/>
                  </a:cubicBezTo>
                  <a:cubicBezTo>
                    <a:pt x="132" y="382"/>
                    <a:pt x="144" y="382"/>
                    <a:pt x="156" y="382"/>
                  </a:cubicBezTo>
                  <a:lnTo>
                    <a:pt x="227" y="382"/>
                  </a:lnTo>
                  <a:cubicBezTo>
                    <a:pt x="239" y="382"/>
                    <a:pt x="251" y="382"/>
                    <a:pt x="263" y="370"/>
                  </a:cubicBezTo>
                  <a:cubicBezTo>
                    <a:pt x="275" y="370"/>
                    <a:pt x="287" y="358"/>
                    <a:pt x="298" y="358"/>
                  </a:cubicBezTo>
                  <a:cubicBezTo>
                    <a:pt x="310" y="346"/>
                    <a:pt x="310" y="334"/>
                    <a:pt x="322" y="334"/>
                  </a:cubicBezTo>
                  <a:cubicBezTo>
                    <a:pt x="358" y="298"/>
                    <a:pt x="382" y="251"/>
                    <a:pt x="382" y="191"/>
                  </a:cubicBezTo>
                  <a:cubicBezTo>
                    <a:pt x="382" y="179"/>
                    <a:pt x="382" y="167"/>
                    <a:pt x="382" y="156"/>
                  </a:cubicBezTo>
                  <a:cubicBezTo>
                    <a:pt x="370" y="144"/>
                    <a:pt x="370" y="132"/>
                    <a:pt x="370" y="120"/>
                  </a:cubicBezTo>
                  <a:cubicBezTo>
                    <a:pt x="358" y="108"/>
                    <a:pt x="358" y="96"/>
                    <a:pt x="346" y="84"/>
                  </a:cubicBezTo>
                  <a:cubicBezTo>
                    <a:pt x="346" y="72"/>
                    <a:pt x="334" y="72"/>
                    <a:pt x="322" y="60"/>
                  </a:cubicBezTo>
                  <a:cubicBezTo>
                    <a:pt x="275" y="13"/>
                    <a:pt x="215" y="1"/>
                    <a:pt x="1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46"/>
            <p:cNvSpPr/>
            <p:nvPr/>
          </p:nvSpPr>
          <p:spPr>
            <a:xfrm>
              <a:off x="1741875" y="1215500"/>
              <a:ext cx="28600" cy="27950"/>
            </a:xfrm>
            <a:custGeom>
              <a:rect b="b" l="l" r="r" t="t"/>
              <a:pathLst>
                <a:path extrusionOk="0" h="1118" w="1144">
                  <a:moveTo>
                    <a:pt x="929" y="0"/>
                  </a:moveTo>
                  <a:cubicBezTo>
                    <a:pt x="876" y="0"/>
                    <a:pt x="823" y="21"/>
                    <a:pt x="786" y="58"/>
                  </a:cubicBezTo>
                  <a:cubicBezTo>
                    <a:pt x="715" y="130"/>
                    <a:pt x="715" y="261"/>
                    <a:pt x="798" y="332"/>
                  </a:cubicBezTo>
                  <a:cubicBezTo>
                    <a:pt x="834" y="368"/>
                    <a:pt x="881" y="380"/>
                    <a:pt x="929" y="380"/>
                  </a:cubicBezTo>
                  <a:cubicBezTo>
                    <a:pt x="977" y="380"/>
                    <a:pt x="1024" y="368"/>
                    <a:pt x="1060" y="320"/>
                  </a:cubicBezTo>
                  <a:cubicBezTo>
                    <a:pt x="1143" y="249"/>
                    <a:pt x="1131" y="130"/>
                    <a:pt x="1060" y="58"/>
                  </a:cubicBezTo>
                  <a:cubicBezTo>
                    <a:pt x="1026" y="18"/>
                    <a:pt x="978" y="0"/>
                    <a:pt x="929" y="0"/>
                  </a:cubicBezTo>
                  <a:close/>
                  <a:moveTo>
                    <a:pt x="570" y="365"/>
                  </a:moveTo>
                  <a:cubicBezTo>
                    <a:pt x="521" y="365"/>
                    <a:pt x="471" y="386"/>
                    <a:pt x="429" y="427"/>
                  </a:cubicBezTo>
                  <a:cubicBezTo>
                    <a:pt x="358" y="499"/>
                    <a:pt x="358" y="618"/>
                    <a:pt x="441" y="701"/>
                  </a:cubicBezTo>
                  <a:cubicBezTo>
                    <a:pt x="477" y="737"/>
                    <a:pt x="524" y="749"/>
                    <a:pt x="572" y="749"/>
                  </a:cubicBezTo>
                  <a:cubicBezTo>
                    <a:pt x="620" y="749"/>
                    <a:pt x="667" y="737"/>
                    <a:pt x="715" y="689"/>
                  </a:cubicBezTo>
                  <a:cubicBezTo>
                    <a:pt x="786" y="618"/>
                    <a:pt x="786" y="499"/>
                    <a:pt x="703" y="427"/>
                  </a:cubicBezTo>
                  <a:cubicBezTo>
                    <a:pt x="667" y="386"/>
                    <a:pt x="620" y="365"/>
                    <a:pt x="570" y="365"/>
                  </a:cubicBezTo>
                  <a:close/>
                  <a:moveTo>
                    <a:pt x="219" y="732"/>
                  </a:moveTo>
                  <a:cubicBezTo>
                    <a:pt x="168" y="732"/>
                    <a:pt x="115" y="753"/>
                    <a:pt x="72" y="797"/>
                  </a:cubicBezTo>
                  <a:cubicBezTo>
                    <a:pt x="0" y="868"/>
                    <a:pt x="0" y="987"/>
                    <a:pt x="84" y="1058"/>
                  </a:cubicBezTo>
                  <a:cubicBezTo>
                    <a:pt x="119" y="1106"/>
                    <a:pt x="167" y="1118"/>
                    <a:pt x="215" y="1118"/>
                  </a:cubicBezTo>
                  <a:cubicBezTo>
                    <a:pt x="262" y="1118"/>
                    <a:pt x="310" y="1094"/>
                    <a:pt x="358" y="1058"/>
                  </a:cubicBezTo>
                  <a:cubicBezTo>
                    <a:pt x="429" y="987"/>
                    <a:pt x="429" y="856"/>
                    <a:pt x="346" y="785"/>
                  </a:cubicBezTo>
                  <a:cubicBezTo>
                    <a:pt x="311" y="750"/>
                    <a:pt x="266" y="732"/>
                    <a:pt x="219" y="73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46"/>
            <p:cNvSpPr/>
            <p:nvPr/>
          </p:nvSpPr>
          <p:spPr>
            <a:xfrm>
              <a:off x="1733550" y="1243150"/>
              <a:ext cx="9525" cy="9550"/>
            </a:xfrm>
            <a:custGeom>
              <a:rect b="b" l="l" r="r" t="t"/>
              <a:pathLst>
                <a:path extrusionOk="0" h="382" w="381">
                  <a:moveTo>
                    <a:pt x="155" y="0"/>
                  </a:moveTo>
                  <a:cubicBezTo>
                    <a:pt x="143" y="0"/>
                    <a:pt x="131" y="0"/>
                    <a:pt x="119" y="12"/>
                  </a:cubicBezTo>
                  <a:cubicBezTo>
                    <a:pt x="107" y="12"/>
                    <a:pt x="95" y="24"/>
                    <a:pt x="83" y="24"/>
                  </a:cubicBezTo>
                  <a:cubicBezTo>
                    <a:pt x="71" y="36"/>
                    <a:pt x="71" y="48"/>
                    <a:pt x="60" y="48"/>
                  </a:cubicBezTo>
                  <a:cubicBezTo>
                    <a:pt x="24" y="83"/>
                    <a:pt x="0" y="131"/>
                    <a:pt x="0" y="191"/>
                  </a:cubicBezTo>
                  <a:cubicBezTo>
                    <a:pt x="0" y="238"/>
                    <a:pt x="24" y="286"/>
                    <a:pt x="60" y="322"/>
                  </a:cubicBezTo>
                  <a:cubicBezTo>
                    <a:pt x="71" y="333"/>
                    <a:pt x="71" y="345"/>
                    <a:pt x="83" y="345"/>
                  </a:cubicBezTo>
                  <a:cubicBezTo>
                    <a:pt x="95" y="357"/>
                    <a:pt x="107" y="357"/>
                    <a:pt x="119" y="369"/>
                  </a:cubicBezTo>
                  <a:cubicBezTo>
                    <a:pt x="131" y="369"/>
                    <a:pt x="143" y="369"/>
                    <a:pt x="155" y="381"/>
                  </a:cubicBezTo>
                  <a:lnTo>
                    <a:pt x="226" y="381"/>
                  </a:lnTo>
                  <a:cubicBezTo>
                    <a:pt x="238" y="369"/>
                    <a:pt x="250" y="369"/>
                    <a:pt x="262" y="369"/>
                  </a:cubicBezTo>
                  <a:cubicBezTo>
                    <a:pt x="274" y="357"/>
                    <a:pt x="286" y="357"/>
                    <a:pt x="298" y="345"/>
                  </a:cubicBezTo>
                  <a:cubicBezTo>
                    <a:pt x="310" y="345"/>
                    <a:pt x="321" y="333"/>
                    <a:pt x="333" y="322"/>
                  </a:cubicBezTo>
                  <a:cubicBezTo>
                    <a:pt x="369" y="286"/>
                    <a:pt x="381" y="238"/>
                    <a:pt x="381" y="191"/>
                  </a:cubicBezTo>
                  <a:cubicBezTo>
                    <a:pt x="381" y="131"/>
                    <a:pt x="369" y="83"/>
                    <a:pt x="333" y="48"/>
                  </a:cubicBezTo>
                  <a:cubicBezTo>
                    <a:pt x="321" y="48"/>
                    <a:pt x="310" y="36"/>
                    <a:pt x="298" y="24"/>
                  </a:cubicBezTo>
                  <a:cubicBezTo>
                    <a:pt x="286" y="24"/>
                    <a:pt x="274" y="12"/>
                    <a:pt x="262" y="12"/>
                  </a:cubicBezTo>
                  <a:cubicBezTo>
                    <a:pt x="250" y="0"/>
                    <a:pt x="238" y="0"/>
                    <a:pt x="2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6"/>
            <p:cNvSpPr/>
            <p:nvPr/>
          </p:nvSpPr>
          <p:spPr>
            <a:xfrm>
              <a:off x="1738000" y="1270250"/>
              <a:ext cx="108075" cy="71725"/>
            </a:xfrm>
            <a:custGeom>
              <a:rect b="b" l="l" r="r" t="t"/>
              <a:pathLst>
                <a:path extrusionOk="0" h="2869" w="4323">
                  <a:moveTo>
                    <a:pt x="4107" y="1"/>
                  </a:moveTo>
                  <a:cubicBezTo>
                    <a:pt x="4087" y="1"/>
                    <a:pt x="4068" y="4"/>
                    <a:pt x="4049" y="11"/>
                  </a:cubicBezTo>
                  <a:cubicBezTo>
                    <a:pt x="2560" y="547"/>
                    <a:pt x="1191" y="1428"/>
                    <a:pt x="84" y="2547"/>
                  </a:cubicBezTo>
                  <a:cubicBezTo>
                    <a:pt x="1" y="2619"/>
                    <a:pt x="1" y="2738"/>
                    <a:pt x="84" y="2821"/>
                  </a:cubicBezTo>
                  <a:cubicBezTo>
                    <a:pt x="120" y="2857"/>
                    <a:pt x="167" y="2869"/>
                    <a:pt x="215" y="2869"/>
                  </a:cubicBezTo>
                  <a:cubicBezTo>
                    <a:pt x="263" y="2869"/>
                    <a:pt x="310" y="2857"/>
                    <a:pt x="358" y="2821"/>
                  </a:cubicBezTo>
                  <a:cubicBezTo>
                    <a:pt x="1429" y="1738"/>
                    <a:pt x="2739" y="893"/>
                    <a:pt x="4180" y="381"/>
                  </a:cubicBezTo>
                  <a:cubicBezTo>
                    <a:pt x="4275" y="345"/>
                    <a:pt x="4323" y="226"/>
                    <a:pt x="4287" y="131"/>
                  </a:cubicBezTo>
                  <a:cubicBezTo>
                    <a:pt x="4258" y="54"/>
                    <a:pt x="4184" y="1"/>
                    <a:pt x="41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6"/>
            <p:cNvSpPr/>
            <p:nvPr/>
          </p:nvSpPr>
          <p:spPr>
            <a:xfrm>
              <a:off x="1631750" y="1521625"/>
              <a:ext cx="249450" cy="201950"/>
            </a:xfrm>
            <a:custGeom>
              <a:rect b="b" l="l" r="r" t="t"/>
              <a:pathLst>
                <a:path extrusionOk="0" h="8078" w="9978">
                  <a:moveTo>
                    <a:pt x="7764" y="2121"/>
                  </a:moveTo>
                  <a:cubicBezTo>
                    <a:pt x="7857" y="2121"/>
                    <a:pt x="7947" y="2130"/>
                    <a:pt x="8037" y="2148"/>
                  </a:cubicBezTo>
                  <a:cubicBezTo>
                    <a:pt x="8454" y="2232"/>
                    <a:pt x="8882" y="2637"/>
                    <a:pt x="8823" y="3089"/>
                  </a:cubicBezTo>
                  <a:cubicBezTo>
                    <a:pt x="8787" y="3280"/>
                    <a:pt x="8656" y="3458"/>
                    <a:pt x="8442" y="3577"/>
                  </a:cubicBezTo>
                  <a:cubicBezTo>
                    <a:pt x="8308" y="3647"/>
                    <a:pt x="8160" y="3683"/>
                    <a:pt x="8017" y="3683"/>
                  </a:cubicBezTo>
                  <a:cubicBezTo>
                    <a:pt x="7893" y="3683"/>
                    <a:pt x="7773" y="3656"/>
                    <a:pt x="7668" y="3601"/>
                  </a:cubicBezTo>
                  <a:cubicBezTo>
                    <a:pt x="7227" y="3387"/>
                    <a:pt x="6989" y="2791"/>
                    <a:pt x="7108" y="2256"/>
                  </a:cubicBezTo>
                  <a:cubicBezTo>
                    <a:pt x="7345" y="2166"/>
                    <a:pt x="7560" y="2121"/>
                    <a:pt x="7764" y="2121"/>
                  </a:cubicBezTo>
                  <a:close/>
                  <a:moveTo>
                    <a:pt x="4926" y="4934"/>
                  </a:moveTo>
                  <a:cubicBezTo>
                    <a:pt x="5110" y="4934"/>
                    <a:pt x="5304" y="4958"/>
                    <a:pt x="5477" y="5030"/>
                  </a:cubicBezTo>
                  <a:cubicBezTo>
                    <a:pt x="5703" y="5137"/>
                    <a:pt x="5929" y="5375"/>
                    <a:pt x="5906" y="5637"/>
                  </a:cubicBezTo>
                  <a:cubicBezTo>
                    <a:pt x="5894" y="5816"/>
                    <a:pt x="5751" y="5935"/>
                    <a:pt x="5667" y="5982"/>
                  </a:cubicBezTo>
                  <a:cubicBezTo>
                    <a:pt x="5563" y="6057"/>
                    <a:pt x="5436" y="6094"/>
                    <a:pt x="5314" y="6094"/>
                  </a:cubicBezTo>
                  <a:cubicBezTo>
                    <a:pt x="5241" y="6094"/>
                    <a:pt x="5170" y="6080"/>
                    <a:pt x="5108" y="6054"/>
                  </a:cubicBezTo>
                  <a:cubicBezTo>
                    <a:pt x="4727" y="5911"/>
                    <a:pt x="4548" y="5470"/>
                    <a:pt x="4560" y="5101"/>
                  </a:cubicBezTo>
                  <a:cubicBezTo>
                    <a:pt x="4560" y="5054"/>
                    <a:pt x="4560" y="5006"/>
                    <a:pt x="4572" y="4958"/>
                  </a:cubicBezTo>
                  <a:lnTo>
                    <a:pt x="4584" y="4958"/>
                  </a:lnTo>
                  <a:cubicBezTo>
                    <a:pt x="4688" y="4944"/>
                    <a:pt x="4805" y="4934"/>
                    <a:pt x="4926" y="4934"/>
                  </a:cubicBezTo>
                  <a:close/>
                  <a:moveTo>
                    <a:pt x="9763" y="0"/>
                  </a:moveTo>
                  <a:cubicBezTo>
                    <a:pt x="9748" y="0"/>
                    <a:pt x="9732" y="2"/>
                    <a:pt x="9716" y="5"/>
                  </a:cubicBezTo>
                  <a:cubicBezTo>
                    <a:pt x="9120" y="160"/>
                    <a:pt x="8513" y="327"/>
                    <a:pt x="7953" y="660"/>
                  </a:cubicBezTo>
                  <a:cubicBezTo>
                    <a:pt x="7382" y="994"/>
                    <a:pt x="6977" y="1446"/>
                    <a:pt x="6799" y="1970"/>
                  </a:cubicBezTo>
                  <a:cubicBezTo>
                    <a:pt x="6668" y="2017"/>
                    <a:pt x="6549" y="2089"/>
                    <a:pt x="6418" y="2160"/>
                  </a:cubicBezTo>
                  <a:cubicBezTo>
                    <a:pt x="5751" y="2541"/>
                    <a:pt x="5167" y="3065"/>
                    <a:pt x="4727" y="3696"/>
                  </a:cubicBezTo>
                  <a:cubicBezTo>
                    <a:pt x="4489" y="4018"/>
                    <a:pt x="4334" y="4327"/>
                    <a:pt x="4251" y="4625"/>
                  </a:cubicBezTo>
                  <a:cubicBezTo>
                    <a:pt x="2453" y="4934"/>
                    <a:pt x="822" y="6149"/>
                    <a:pt x="48" y="7804"/>
                  </a:cubicBezTo>
                  <a:cubicBezTo>
                    <a:pt x="0" y="7899"/>
                    <a:pt x="36" y="8018"/>
                    <a:pt x="131" y="8054"/>
                  </a:cubicBezTo>
                  <a:cubicBezTo>
                    <a:pt x="155" y="8066"/>
                    <a:pt x="191" y="8078"/>
                    <a:pt x="214" y="8078"/>
                  </a:cubicBezTo>
                  <a:cubicBezTo>
                    <a:pt x="286" y="8078"/>
                    <a:pt x="357" y="8042"/>
                    <a:pt x="393" y="7971"/>
                  </a:cubicBezTo>
                  <a:cubicBezTo>
                    <a:pt x="1095" y="6470"/>
                    <a:pt x="2560" y="5351"/>
                    <a:pt x="4179" y="5018"/>
                  </a:cubicBezTo>
                  <a:lnTo>
                    <a:pt x="4179" y="5018"/>
                  </a:lnTo>
                  <a:cubicBezTo>
                    <a:pt x="4179" y="5042"/>
                    <a:pt x="4167" y="5065"/>
                    <a:pt x="4167" y="5089"/>
                  </a:cubicBezTo>
                  <a:cubicBezTo>
                    <a:pt x="4155" y="5685"/>
                    <a:pt x="4477" y="6232"/>
                    <a:pt x="4965" y="6411"/>
                  </a:cubicBezTo>
                  <a:cubicBezTo>
                    <a:pt x="5073" y="6456"/>
                    <a:pt x="5189" y="6477"/>
                    <a:pt x="5307" y="6477"/>
                  </a:cubicBezTo>
                  <a:cubicBezTo>
                    <a:pt x="5501" y="6477"/>
                    <a:pt x="5699" y="6419"/>
                    <a:pt x="5870" y="6316"/>
                  </a:cubicBezTo>
                  <a:cubicBezTo>
                    <a:pt x="6120" y="6161"/>
                    <a:pt x="6275" y="5923"/>
                    <a:pt x="6287" y="5661"/>
                  </a:cubicBezTo>
                  <a:cubicBezTo>
                    <a:pt x="6322" y="5268"/>
                    <a:pt x="6048" y="4863"/>
                    <a:pt x="5632" y="4684"/>
                  </a:cubicBezTo>
                  <a:cubicBezTo>
                    <a:pt x="5403" y="4583"/>
                    <a:pt x="5163" y="4554"/>
                    <a:pt x="4936" y="4554"/>
                  </a:cubicBezTo>
                  <a:cubicBezTo>
                    <a:pt x="4844" y="4554"/>
                    <a:pt x="4754" y="4559"/>
                    <a:pt x="4667" y="4565"/>
                  </a:cubicBezTo>
                  <a:cubicBezTo>
                    <a:pt x="4751" y="4363"/>
                    <a:pt x="4870" y="4137"/>
                    <a:pt x="5036" y="3911"/>
                  </a:cubicBezTo>
                  <a:cubicBezTo>
                    <a:pt x="5441" y="3339"/>
                    <a:pt x="5989" y="2851"/>
                    <a:pt x="6608" y="2494"/>
                  </a:cubicBezTo>
                  <a:cubicBezTo>
                    <a:pt x="6632" y="2470"/>
                    <a:pt x="6668" y="2458"/>
                    <a:pt x="6703" y="2446"/>
                  </a:cubicBezTo>
                  <a:lnTo>
                    <a:pt x="6703" y="2446"/>
                  </a:lnTo>
                  <a:cubicBezTo>
                    <a:pt x="6656" y="3077"/>
                    <a:pt x="6965" y="3696"/>
                    <a:pt x="7489" y="3946"/>
                  </a:cubicBezTo>
                  <a:cubicBezTo>
                    <a:pt x="7650" y="4024"/>
                    <a:pt x="7830" y="4063"/>
                    <a:pt x="8011" y="4063"/>
                  </a:cubicBezTo>
                  <a:cubicBezTo>
                    <a:pt x="8219" y="4063"/>
                    <a:pt x="8430" y="4012"/>
                    <a:pt x="8620" y="3911"/>
                  </a:cubicBezTo>
                  <a:cubicBezTo>
                    <a:pt x="8942" y="3744"/>
                    <a:pt x="9156" y="3458"/>
                    <a:pt x="9204" y="3137"/>
                  </a:cubicBezTo>
                  <a:cubicBezTo>
                    <a:pt x="9299" y="2470"/>
                    <a:pt x="8715" y="1898"/>
                    <a:pt x="8108" y="1767"/>
                  </a:cubicBezTo>
                  <a:cubicBezTo>
                    <a:pt x="8004" y="1748"/>
                    <a:pt x="7895" y="1738"/>
                    <a:pt x="7784" y="1738"/>
                  </a:cubicBezTo>
                  <a:cubicBezTo>
                    <a:pt x="7627" y="1738"/>
                    <a:pt x="7465" y="1757"/>
                    <a:pt x="7299" y="1791"/>
                  </a:cubicBezTo>
                  <a:cubicBezTo>
                    <a:pt x="7489" y="1482"/>
                    <a:pt x="7775" y="1208"/>
                    <a:pt x="8144" y="982"/>
                  </a:cubicBezTo>
                  <a:cubicBezTo>
                    <a:pt x="8656" y="684"/>
                    <a:pt x="9251" y="529"/>
                    <a:pt x="9823" y="374"/>
                  </a:cubicBezTo>
                  <a:cubicBezTo>
                    <a:pt x="9918" y="351"/>
                    <a:pt x="9978" y="243"/>
                    <a:pt x="9954" y="136"/>
                  </a:cubicBezTo>
                  <a:cubicBezTo>
                    <a:pt x="9933" y="55"/>
                    <a:pt x="9853" y="0"/>
                    <a:pt x="97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6"/>
            <p:cNvSpPr/>
            <p:nvPr/>
          </p:nvSpPr>
          <p:spPr>
            <a:xfrm>
              <a:off x="1321575" y="1588350"/>
              <a:ext cx="9850" cy="9625"/>
            </a:xfrm>
            <a:custGeom>
              <a:rect b="b" l="l" r="r" t="t"/>
              <a:pathLst>
                <a:path extrusionOk="0" h="385" w="394">
                  <a:moveTo>
                    <a:pt x="192" y="0"/>
                  </a:moveTo>
                  <a:cubicBezTo>
                    <a:pt x="180" y="0"/>
                    <a:pt x="168" y="1"/>
                    <a:pt x="156" y="3"/>
                  </a:cubicBezTo>
                  <a:cubicBezTo>
                    <a:pt x="144" y="3"/>
                    <a:pt x="132" y="3"/>
                    <a:pt x="120" y="15"/>
                  </a:cubicBezTo>
                  <a:cubicBezTo>
                    <a:pt x="108" y="15"/>
                    <a:pt x="96" y="27"/>
                    <a:pt x="96" y="27"/>
                  </a:cubicBezTo>
                  <a:cubicBezTo>
                    <a:pt x="84" y="39"/>
                    <a:pt x="72" y="51"/>
                    <a:pt x="60" y="51"/>
                  </a:cubicBezTo>
                  <a:cubicBezTo>
                    <a:pt x="25" y="87"/>
                    <a:pt x="1" y="134"/>
                    <a:pt x="1" y="194"/>
                  </a:cubicBezTo>
                  <a:cubicBezTo>
                    <a:pt x="1" y="206"/>
                    <a:pt x="13" y="218"/>
                    <a:pt x="13" y="230"/>
                  </a:cubicBezTo>
                  <a:cubicBezTo>
                    <a:pt x="13" y="241"/>
                    <a:pt x="13" y="253"/>
                    <a:pt x="25" y="265"/>
                  </a:cubicBezTo>
                  <a:cubicBezTo>
                    <a:pt x="25" y="277"/>
                    <a:pt x="36" y="289"/>
                    <a:pt x="36" y="301"/>
                  </a:cubicBezTo>
                  <a:cubicBezTo>
                    <a:pt x="48" y="313"/>
                    <a:pt x="48" y="313"/>
                    <a:pt x="60" y="325"/>
                  </a:cubicBezTo>
                  <a:cubicBezTo>
                    <a:pt x="72" y="337"/>
                    <a:pt x="84" y="349"/>
                    <a:pt x="96" y="349"/>
                  </a:cubicBezTo>
                  <a:cubicBezTo>
                    <a:pt x="96" y="361"/>
                    <a:pt x="108" y="361"/>
                    <a:pt x="120" y="372"/>
                  </a:cubicBezTo>
                  <a:cubicBezTo>
                    <a:pt x="132" y="372"/>
                    <a:pt x="144" y="372"/>
                    <a:pt x="156" y="384"/>
                  </a:cubicBezTo>
                  <a:lnTo>
                    <a:pt x="203" y="384"/>
                  </a:lnTo>
                  <a:cubicBezTo>
                    <a:pt x="251" y="384"/>
                    <a:pt x="298" y="361"/>
                    <a:pt x="334" y="325"/>
                  </a:cubicBezTo>
                  <a:cubicBezTo>
                    <a:pt x="346" y="313"/>
                    <a:pt x="346" y="313"/>
                    <a:pt x="358" y="301"/>
                  </a:cubicBezTo>
                  <a:cubicBezTo>
                    <a:pt x="370" y="289"/>
                    <a:pt x="370" y="277"/>
                    <a:pt x="370" y="265"/>
                  </a:cubicBezTo>
                  <a:cubicBezTo>
                    <a:pt x="382" y="253"/>
                    <a:pt x="382" y="241"/>
                    <a:pt x="382" y="230"/>
                  </a:cubicBezTo>
                  <a:cubicBezTo>
                    <a:pt x="394" y="218"/>
                    <a:pt x="394" y="206"/>
                    <a:pt x="394" y="194"/>
                  </a:cubicBezTo>
                  <a:cubicBezTo>
                    <a:pt x="394" y="134"/>
                    <a:pt x="370" y="87"/>
                    <a:pt x="334" y="51"/>
                  </a:cubicBezTo>
                  <a:cubicBezTo>
                    <a:pt x="295" y="22"/>
                    <a:pt x="248" y="0"/>
                    <a:pt x="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6"/>
            <p:cNvSpPr/>
            <p:nvPr/>
          </p:nvSpPr>
          <p:spPr>
            <a:xfrm>
              <a:off x="1335275" y="1587825"/>
              <a:ext cx="64325" cy="12525"/>
            </a:xfrm>
            <a:custGeom>
              <a:rect b="b" l="l" r="r" t="t"/>
              <a:pathLst>
                <a:path extrusionOk="0" h="501" w="2573">
                  <a:moveTo>
                    <a:pt x="191" y="1"/>
                  </a:moveTo>
                  <a:cubicBezTo>
                    <a:pt x="84" y="1"/>
                    <a:pt x="0" y="96"/>
                    <a:pt x="0" y="203"/>
                  </a:cubicBezTo>
                  <a:cubicBezTo>
                    <a:pt x="0" y="298"/>
                    <a:pt x="84" y="382"/>
                    <a:pt x="191" y="382"/>
                  </a:cubicBezTo>
                  <a:cubicBezTo>
                    <a:pt x="298" y="382"/>
                    <a:pt x="381" y="298"/>
                    <a:pt x="381" y="191"/>
                  </a:cubicBezTo>
                  <a:cubicBezTo>
                    <a:pt x="381" y="84"/>
                    <a:pt x="298" y="1"/>
                    <a:pt x="191" y="1"/>
                  </a:cubicBezTo>
                  <a:close/>
                  <a:moveTo>
                    <a:pt x="739" y="1"/>
                  </a:moveTo>
                  <a:cubicBezTo>
                    <a:pt x="631" y="1"/>
                    <a:pt x="548" y="84"/>
                    <a:pt x="548" y="191"/>
                  </a:cubicBezTo>
                  <a:cubicBezTo>
                    <a:pt x="548" y="298"/>
                    <a:pt x="631" y="382"/>
                    <a:pt x="739" y="382"/>
                  </a:cubicBezTo>
                  <a:cubicBezTo>
                    <a:pt x="846" y="382"/>
                    <a:pt x="929" y="310"/>
                    <a:pt x="929" y="203"/>
                  </a:cubicBezTo>
                  <a:cubicBezTo>
                    <a:pt x="929" y="96"/>
                    <a:pt x="846" y="1"/>
                    <a:pt x="739" y="1"/>
                  </a:cubicBezTo>
                  <a:close/>
                  <a:moveTo>
                    <a:pt x="1266" y="23"/>
                  </a:moveTo>
                  <a:cubicBezTo>
                    <a:pt x="1169" y="23"/>
                    <a:pt x="1095" y="103"/>
                    <a:pt x="1084" y="203"/>
                  </a:cubicBezTo>
                  <a:cubicBezTo>
                    <a:pt x="1084" y="310"/>
                    <a:pt x="1167" y="405"/>
                    <a:pt x="1274" y="405"/>
                  </a:cubicBezTo>
                  <a:lnTo>
                    <a:pt x="1286" y="405"/>
                  </a:lnTo>
                  <a:cubicBezTo>
                    <a:pt x="1382" y="405"/>
                    <a:pt x="1465" y="322"/>
                    <a:pt x="1477" y="227"/>
                  </a:cubicBezTo>
                  <a:cubicBezTo>
                    <a:pt x="1477" y="120"/>
                    <a:pt x="1393" y="24"/>
                    <a:pt x="1286" y="24"/>
                  </a:cubicBezTo>
                  <a:cubicBezTo>
                    <a:pt x="1279" y="24"/>
                    <a:pt x="1273" y="23"/>
                    <a:pt x="1266" y="23"/>
                  </a:cubicBezTo>
                  <a:close/>
                  <a:moveTo>
                    <a:pt x="1816" y="59"/>
                  </a:moveTo>
                  <a:cubicBezTo>
                    <a:pt x="1727" y="59"/>
                    <a:pt x="1643" y="138"/>
                    <a:pt x="1632" y="239"/>
                  </a:cubicBezTo>
                  <a:cubicBezTo>
                    <a:pt x="1620" y="346"/>
                    <a:pt x="1703" y="429"/>
                    <a:pt x="1810" y="441"/>
                  </a:cubicBezTo>
                  <a:lnTo>
                    <a:pt x="1822" y="441"/>
                  </a:lnTo>
                  <a:cubicBezTo>
                    <a:pt x="1917" y="441"/>
                    <a:pt x="2001" y="370"/>
                    <a:pt x="2013" y="274"/>
                  </a:cubicBezTo>
                  <a:cubicBezTo>
                    <a:pt x="2025" y="167"/>
                    <a:pt x="1941" y="72"/>
                    <a:pt x="1834" y="60"/>
                  </a:cubicBezTo>
                  <a:cubicBezTo>
                    <a:pt x="1828" y="59"/>
                    <a:pt x="1822" y="59"/>
                    <a:pt x="1816" y="59"/>
                  </a:cubicBezTo>
                  <a:close/>
                  <a:moveTo>
                    <a:pt x="2361" y="118"/>
                  </a:moveTo>
                  <a:cubicBezTo>
                    <a:pt x="2273" y="118"/>
                    <a:pt x="2190" y="187"/>
                    <a:pt x="2179" y="286"/>
                  </a:cubicBezTo>
                  <a:cubicBezTo>
                    <a:pt x="2155" y="393"/>
                    <a:pt x="2239" y="489"/>
                    <a:pt x="2346" y="501"/>
                  </a:cubicBezTo>
                  <a:lnTo>
                    <a:pt x="2370" y="501"/>
                  </a:lnTo>
                  <a:cubicBezTo>
                    <a:pt x="2465" y="501"/>
                    <a:pt x="2536" y="429"/>
                    <a:pt x="2560" y="334"/>
                  </a:cubicBezTo>
                  <a:cubicBezTo>
                    <a:pt x="2572" y="227"/>
                    <a:pt x="2489" y="131"/>
                    <a:pt x="2382" y="120"/>
                  </a:cubicBezTo>
                  <a:cubicBezTo>
                    <a:pt x="2375" y="119"/>
                    <a:pt x="2368" y="118"/>
                    <a:pt x="2361" y="11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6"/>
            <p:cNvSpPr/>
            <p:nvPr/>
          </p:nvSpPr>
          <p:spPr>
            <a:xfrm>
              <a:off x="1403150" y="1592500"/>
              <a:ext cx="9550" cy="9625"/>
            </a:xfrm>
            <a:custGeom>
              <a:rect b="b" l="l" r="r" t="t"/>
              <a:pathLst>
                <a:path extrusionOk="0" h="385" w="382">
                  <a:moveTo>
                    <a:pt x="185" y="1"/>
                  </a:moveTo>
                  <a:cubicBezTo>
                    <a:pt x="175" y="1"/>
                    <a:pt x="165" y="2"/>
                    <a:pt x="155" y="4"/>
                  </a:cubicBezTo>
                  <a:cubicBezTo>
                    <a:pt x="143" y="4"/>
                    <a:pt x="131" y="16"/>
                    <a:pt x="119" y="16"/>
                  </a:cubicBezTo>
                  <a:cubicBezTo>
                    <a:pt x="107" y="16"/>
                    <a:pt x="95" y="28"/>
                    <a:pt x="83" y="40"/>
                  </a:cubicBezTo>
                  <a:cubicBezTo>
                    <a:pt x="72" y="40"/>
                    <a:pt x="60" y="52"/>
                    <a:pt x="48" y="64"/>
                  </a:cubicBezTo>
                  <a:cubicBezTo>
                    <a:pt x="48" y="64"/>
                    <a:pt x="36" y="75"/>
                    <a:pt x="24" y="87"/>
                  </a:cubicBezTo>
                  <a:cubicBezTo>
                    <a:pt x="24" y="99"/>
                    <a:pt x="12" y="111"/>
                    <a:pt x="12" y="123"/>
                  </a:cubicBezTo>
                  <a:cubicBezTo>
                    <a:pt x="0" y="135"/>
                    <a:pt x="0" y="147"/>
                    <a:pt x="0" y="159"/>
                  </a:cubicBezTo>
                  <a:cubicBezTo>
                    <a:pt x="0" y="171"/>
                    <a:pt x="0" y="183"/>
                    <a:pt x="0" y="195"/>
                  </a:cubicBezTo>
                  <a:cubicBezTo>
                    <a:pt x="0" y="242"/>
                    <a:pt x="12" y="290"/>
                    <a:pt x="48" y="325"/>
                  </a:cubicBezTo>
                  <a:cubicBezTo>
                    <a:pt x="60" y="337"/>
                    <a:pt x="72" y="349"/>
                    <a:pt x="83" y="349"/>
                  </a:cubicBezTo>
                  <a:cubicBezTo>
                    <a:pt x="95" y="361"/>
                    <a:pt x="107" y="361"/>
                    <a:pt x="119" y="373"/>
                  </a:cubicBezTo>
                  <a:cubicBezTo>
                    <a:pt x="131" y="373"/>
                    <a:pt x="143" y="385"/>
                    <a:pt x="155" y="385"/>
                  </a:cubicBezTo>
                  <a:lnTo>
                    <a:pt x="226" y="385"/>
                  </a:lnTo>
                  <a:cubicBezTo>
                    <a:pt x="238" y="385"/>
                    <a:pt x="250" y="373"/>
                    <a:pt x="262" y="373"/>
                  </a:cubicBezTo>
                  <a:cubicBezTo>
                    <a:pt x="274" y="361"/>
                    <a:pt x="286" y="361"/>
                    <a:pt x="298" y="349"/>
                  </a:cubicBezTo>
                  <a:cubicBezTo>
                    <a:pt x="310" y="349"/>
                    <a:pt x="310" y="337"/>
                    <a:pt x="322" y="325"/>
                  </a:cubicBezTo>
                  <a:cubicBezTo>
                    <a:pt x="357" y="290"/>
                    <a:pt x="381" y="242"/>
                    <a:pt x="381" y="195"/>
                  </a:cubicBezTo>
                  <a:cubicBezTo>
                    <a:pt x="381" y="183"/>
                    <a:pt x="381" y="171"/>
                    <a:pt x="381" y="159"/>
                  </a:cubicBezTo>
                  <a:cubicBezTo>
                    <a:pt x="369" y="147"/>
                    <a:pt x="369" y="135"/>
                    <a:pt x="369" y="123"/>
                  </a:cubicBezTo>
                  <a:cubicBezTo>
                    <a:pt x="357" y="111"/>
                    <a:pt x="357" y="99"/>
                    <a:pt x="345" y="87"/>
                  </a:cubicBezTo>
                  <a:cubicBezTo>
                    <a:pt x="345" y="75"/>
                    <a:pt x="333" y="64"/>
                    <a:pt x="322" y="64"/>
                  </a:cubicBezTo>
                  <a:cubicBezTo>
                    <a:pt x="282" y="24"/>
                    <a:pt x="234" y="1"/>
                    <a:pt x="1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6"/>
            <p:cNvSpPr/>
            <p:nvPr/>
          </p:nvSpPr>
          <p:spPr>
            <a:xfrm>
              <a:off x="1361475" y="1671625"/>
              <a:ext cx="9550" cy="9700"/>
            </a:xfrm>
            <a:custGeom>
              <a:rect b="b" l="l" r="r" t="t"/>
              <a:pathLst>
                <a:path extrusionOk="0" h="388" w="382">
                  <a:moveTo>
                    <a:pt x="197" y="0"/>
                  </a:moveTo>
                  <a:cubicBezTo>
                    <a:pt x="146" y="0"/>
                    <a:pt x="95" y="18"/>
                    <a:pt x="60" y="54"/>
                  </a:cubicBezTo>
                  <a:cubicBezTo>
                    <a:pt x="48" y="66"/>
                    <a:pt x="36" y="77"/>
                    <a:pt x="36" y="89"/>
                  </a:cubicBezTo>
                  <a:cubicBezTo>
                    <a:pt x="24" y="101"/>
                    <a:pt x="24" y="113"/>
                    <a:pt x="12" y="125"/>
                  </a:cubicBezTo>
                  <a:cubicBezTo>
                    <a:pt x="12" y="137"/>
                    <a:pt x="12" y="149"/>
                    <a:pt x="0" y="161"/>
                  </a:cubicBezTo>
                  <a:cubicBezTo>
                    <a:pt x="0" y="173"/>
                    <a:pt x="0" y="185"/>
                    <a:pt x="0" y="197"/>
                  </a:cubicBezTo>
                  <a:cubicBezTo>
                    <a:pt x="0" y="208"/>
                    <a:pt x="0" y="220"/>
                    <a:pt x="0" y="232"/>
                  </a:cubicBezTo>
                  <a:cubicBezTo>
                    <a:pt x="12" y="244"/>
                    <a:pt x="12" y="256"/>
                    <a:pt x="12" y="268"/>
                  </a:cubicBezTo>
                  <a:cubicBezTo>
                    <a:pt x="24" y="280"/>
                    <a:pt x="24" y="292"/>
                    <a:pt x="36" y="304"/>
                  </a:cubicBezTo>
                  <a:cubicBezTo>
                    <a:pt x="36" y="316"/>
                    <a:pt x="48" y="328"/>
                    <a:pt x="60" y="328"/>
                  </a:cubicBezTo>
                  <a:cubicBezTo>
                    <a:pt x="95" y="363"/>
                    <a:pt x="143" y="387"/>
                    <a:pt x="191" y="387"/>
                  </a:cubicBezTo>
                  <a:cubicBezTo>
                    <a:pt x="238" y="387"/>
                    <a:pt x="298" y="363"/>
                    <a:pt x="334" y="328"/>
                  </a:cubicBezTo>
                  <a:cubicBezTo>
                    <a:pt x="334" y="328"/>
                    <a:pt x="345" y="316"/>
                    <a:pt x="345" y="304"/>
                  </a:cubicBezTo>
                  <a:cubicBezTo>
                    <a:pt x="357" y="292"/>
                    <a:pt x="369" y="280"/>
                    <a:pt x="369" y="268"/>
                  </a:cubicBezTo>
                  <a:cubicBezTo>
                    <a:pt x="369" y="256"/>
                    <a:pt x="381" y="244"/>
                    <a:pt x="381" y="232"/>
                  </a:cubicBezTo>
                  <a:cubicBezTo>
                    <a:pt x="381" y="220"/>
                    <a:pt x="381" y="208"/>
                    <a:pt x="381" y="197"/>
                  </a:cubicBezTo>
                  <a:cubicBezTo>
                    <a:pt x="381" y="185"/>
                    <a:pt x="381" y="173"/>
                    <a:pt x="381" y="161"/>
                  </a:cubicBezTo>
                  <a:cubicBezTo>
                    <a:pt x="381" y="149"/>
                    <a:pt x="369" y="137"/>
                    <a:pt x="369" y="125"/>
                  </a:cubicBezTo>
                  <a:cubicBezTo>
                    <a:pt x="369" y="113"/>
                    <a:pt x="357" y="101"/>
                    <a:pt x="345" y="89"/>
                  </a:cubicBezTo>
                  <a:cubicBezTo>
                    <a:pt x="345" y="77"/>
                    <a:pt x="334" y="66"/>
                    <a:pt x="334" y="54"/>
                  </a:cubicBezTo>
                  <a:cubicBezTo>
                    <a:pt x="298" y="18"/>
                    <a:pt x="247" y="0"/>
                    <a:pt x="1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6"/>
            <p:cNvSpPr/>
            <p:nvPr/>
          </p:nvSpPr>
          <p:spPr>
            <a:xfrm>
              <a:off x="1373375" y="1656875"/>
              <a:ext cx="36325" cy="19375"/>
            </a:xfrm>
            <a:custGeom>
              <a:rect b="b" l="l" r="r" t="t"/>
              <a:pathLst>
                <a:path extrusionOk="0" h="775" w="1453">
                  <a:moveTo>
                    <a:pt x="1234" y="1"/>
                  </a:moveTo>
                  <a:cubicBezTo>
                    <a:pt x="1211" y="1"/>
                    <a:pt x="1189" y="5"/>
                    <a:pt x="1167" y="13"/>
                  </a:cubicBezTo>
                  <a:cubicBezTo>
                    <a:pt x="1072" y="48"/>
                    <a:pt x="1012" y="167"/>
                    <a:pt x="1060" y="263"/>
                  </a:cubicBezTo>
                  <a:cubicBezTo>
                    <a:pt x="1084" y="334"/>
                    <a:pt x="1155" y="382"/>
                    <a:pt x="1239" y="382"/>
                  </a:cubicBezTo>
                  <a:cubicBezTo>
                    <a:pt x="1263" y="382"/>
                    <a:pt x="1286" y="382"/>
                    <a:pt x="1310" y="370"/>
                  </a:cubicBezTo>
                  <a:cubicBezTo>
                    <a:pt x="1405" y="334"/>
                    <a:pt x="1453" y="227"/>
                    <a:pt x="1417" y="120"/>
                  </a:cubicBezTo>
                  <a:cubicBezTo>
                    <a:pt x="1390" y="46"/>
                    <a:pt x="1312" y="1"/>
                    <a:pt x="1234" y="1"/>
                  </a:cubicBezTo>
                  <a:close/>
                  <a:moveTo>
                    <a:pt x="727" y="203"/>
                  </a:moveTo>
                  <a:cubicBezTo>
                    <a:pt x="704" y="203"/>
                    <a:pt x="679" y="207"/>
                    <a:pt x="655" y="215"/>
                  </a:cubicBezTo>
                  <a:cubicBezTo>
                    <a:pt x="560" y="251"/>
                    <a:pt x="512" y="358"/>
                    <a:pt x="548" y="465"/>
                  </a:cubicBezTo>
                  <a:cubicBezTo>
                    <a:pt x="584" y="537"/>
                    <a:pt x="655" y="584"/>
                    <a:pt x="727" y="584"/>
                  </a:cubicBezTo>
                  <a:cubicBezTo>
                    <a:pt x="751" y="584"/>
                    <a:pt x="774" y="572"/>
                    <a:pt x="798" y="572"/>
                  </a:cubicBezTo>
                  <a:cubicBezTo>
                    <a:pt x="893" y="537"/>
                    <a:pt x="941" y="417"/>
                    <a:pt x="905" y="322"/>
                  </a:cubicBezTo>
                  <a:cubicBezTo>
                    <a:pt x="878" y="248"/>
                    <a:pt x="807" y="203"/>
                    <a:pt x="727" y="203"/>
                  </a:cubicBezTo>
                  <a:close/>
                  <a:moveTo>
                    <a:pt x="221" y="394"/>
                  </a:moveTo>
                  <a:cubicBezTo>
                    <a:pt x="199" y="394"/>
                    <a:pt x="177" y="398"/>
                    <a:pt x="155" y="406"/>
                  </a:cubicBezTo>
                  <a:cubicBezTo>
                    <a:pt x="60" y="453"/>
                    <a:pt x="0" y="560"/>
                    <a:pt x="48" y="656"/>
                  </a:cubicBezTo>
                  <a:cubicBezTo>
                    <a:pt x="72" y="727"/>
                    <a:pt x="143" y="775"/>
                    <a:pt x="227" y="775"/>
                  </a:cubicBezTo>
                  <a:cubicBezTo>
                    <a:pt x="250" y="775"/>
                    <a:pt x="274" y="775"/>
                    <a:pt x="298" y="763"/>
                  </a:cubicBezTo>
                  <a:cubicBezTo>
                    <a:pt x="393" y="727"/>
                    <a:pt x="441" y="620"/>
                    <a:pt x="405" y="513"/>
                  </a:cubicBezTo>
                  <a:cubicBezTo>
                    <a:pt x="368" y="439"/>
                    <a:pt x="296" y="394"/>
                    <a:pt x="221" y="39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6"/>
            <p:cNvSpPr/>
            <p:nvPr/>
          </p:nvSpPr>
          <p:spPr>
            <a:xfrm>
              <a:off x="1412075" y="1652050"/>
              <a:ext cx="9550" cy="9625"/>
            </a:xfrm>
            <a:custGeom>
              <a:rect b="b" l="l" r="r" t="t"/>
              <a:pathLst>
                <a:path extrusionOk="0" h="385" w="382">
                  <a:moveTo>
                    <a:pt x="188" y="0"/>
                  </a:moveTo>
                  <a:cubicBezTo>
                    <a:pt x="176" y="0"/>
                    <a:pt x="166" y="1"/>
                    <a:pt x="155" y="3"/>
                  </a:cubicBezTo>
                  <a:cubicBezTo>
                    <a:pt x="143" y="3"/>
                    <a:pt x="131" y="3"/>
                    <a:pt x="119" y="15"/>
                  </a:cubicBezTo>
                  <a:cubicBezTo>
                    <a:pt x="107" y="15"/>
                    <a:pt x="96" y="27"/>
                    <a:pt x="84" y="27"/>
                  </a:cubicBezTo>
                  <a:cubicBezTo>
                    <a:pt x="84" y="39"/>
                    <a:pt x="72" y="51"/>
                    <a:pt x="60" y="51"/>
                  </a:cubicBezTo>
                  <a:cubicBezTo>
                    <a:pt x="48" y="63"/>
                    <a:pt x="48" y="75"/>
                    <a:pt x="36" y="87"/>
                  </a:cubicBezTo>
                  <a:cubicBezTo>
                    <a:pt x="24" y="98"/>
                    <a:pt x="24" y="98"/>
                    <a:pt x="24" y="110"/>
                  </a:cubicBezTo>
                  <a:cubicBezTo>
                    <a:pt x="12" y="122"/>
                    <a:pt x="12" y="134"/>
                    <a:pt x="12" y="158"/>
                  </a:cubicBezTo>
                  <a:cubicBezTo>
                    <a:pt x="0" y="158"/>
                    <a:pt x="0" y="182"/>
                    <a:pt x="0" y="194"/>
                  </a:cubicBezTo>
                  <a:cubicBezTo>
                    <a:pt x="0" y="241"/>
                    <a:pt x="24" y="289"/>
                    <a:pt x="60" y="325"/>
                  </a:cubicBezTo>
                  <a:cubicBezTo>
                    <a:pt x="72" y="337"/>
                    <a:pt x="84" y="337"/>
                    <a:pt x="84" y="349"/>
                  </a:cubicBezTo>
                  <a:cubicBezTo>
                    <a:pt x="96" y="360"/>
                    <a:pt x="107" y="360"/>
                    <a:pt x="119" y="360"/>
                  </a:cubicBezTo>
                  <a:cubicBezTo>
                    <a:pt x="131" y="372"/>
                    <a:pt x="143" y="372"/>
                    <a:pt x="155" y="372"/>
                  </a:cubicBezTo>
                  <a:cubicBezTo>
                    <a:pt x="167" y="384"/>
                    <a:pt x="179" y="384"/>
                    <a:pt x="191" y="384"/>
                  </a:cubicBezTo>
                  <a:cubicBezTo>
                    <a:pt x="250" y="384"/>
                    <a:pt x="298" y="360"/>
                    <a:pt x="334" y="325"/>
                  </a:cubicBezTo>
                  <a:cubicBezTo>
                    <a:pt x="369" y="289"/>
                    <a:pt x="381" y="241"/>
                    <a:pt x="381" y="194"/>
                  </a:cubicBezTo>
                  <a:cubicBezTo>
                    <a:pt x="381" y="182"/>
                    <a:pt x="381" y="170"/>
                    <a:pt x="381" y="158"/>
                  </a:cubicBezTo>
                  <a:cubicBezTo>
                    <a:pt x="381" y="134"/>
                    <a:pt x="381" y="122"/>
                    <a:pt x="369" y="110"/>
                  </a:cubicBezTo>
                  <a:cubicBezTo>
                    <a:pt x="369" y="98"/>
                    <a:pt x="357" y="98"/>
                    <a:pt x="357" y="87"/>
                  </a:cubicBezTo>
                  <a:cubicBezTo>
                    <a:pt x="346" y="75"/>
                    <a:pt x="346" y="63"/>
                    <a:pt x="334" y="51"/>
                  </a:cubicBezTo>
                  <a:cubicBezTo>
                    <a:pt x="294" y="21"/>
                    <a:pt x="239" y="0"/>
                    <a:pt x="1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6"/>
            <p:cNvSpPr/>
            <p:nvPr/>
          </p:nvSpPr>
          <p:spPr>
            <a:xfrm>
              <a:off x="1459100" y="1683725"/>
              <a:ext cx="140525" cy="32700"/>
            </a:xfrm>
            <a:custGeom>
              <a:rect b="b" l="l" r="r" t="t"/>
              <a:pathLst>
                <a:path extrusionOk="0" h="1308" w="5621">
                  <a:moveTo>
                    <a:pt x="229" y="1"/>
                  </a:moveTo>
                  <a:cubicBezTo>
                    <a:pt x="169" y="1"/>
                    <a:pt x="109" y="30"/>
                    <a:pt x="72" y="82"/>
                  </a:cubicBezTo>
                  <a:cubicBezTo>
                    <a:pt x="0" y="165"/>
                    <a:pt x="24" y="284"/>
                    <a:pt x="108" y="344"/>
                  </a:cubicBezTo>
                  <a:cubicBezTo>
                    <a:pt x="989" y="975"/>
                    <a:pt x="2072" y="1308"/>
                    <a:pt x="3156" y="1308"/>
                  </a:cubicBezTo>
                  <a:cubicBezTo>
                    <a:pt x="3965" y="1308"/>
                    <a:pt x="4775" y="1117"/>
                    <a:pt x="5489" y="760"/>
                  </a:cubicBezTo>
                  <a:cubicBezTo>
                    <a:pt x="5584" y="713"/>
                    <a:pt x="5620" y="594"/>
                    <a:pt x="5573" y="498"/>
                  </a:cubicBezTo>
                  <a:cubicBezTo>
                    <a:pt x="5539" y="432"/>
                    <a:pt x="5471" y="394"/>
                    <a:pt x="5400" y="394"/>
                  </a:cubicBezTo>
                  <a:cubicBezTo>
                    <a:pt x="5370" y="394"/>
                    <a:pt x="5339" y="401"/>
                    <a:pt x="5311" y="415"/>
                  </a:cubicBezTo>
                  <a:cubicBezTo>
                    <a:pt x="4650" y="755"/>
                    <a:pt x="3905" y="922"/>
                    <a:pt x="3158" y="922"/>
                  </a:cubicBezTo>
                  <a:cubicBezTo>
                    <a:pt x="2154" y="922"/>
                    <a:pt x="1146" y="621"/>
                    <a:pt x="334" y="34"/>
                  </a:cubicBezTo>
                  <a:cubicBezTo>
                    <a:pt x="302" y="12"/>
                    <a:pt x="266" y="1"/>
                    <a:pt x="2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6"/>
            <p:cNvSpPr/>
            <p:nvPr/>
          </p:nvSpPr>
          <p:spPr>
            <a:xfrm>
              <a:off x="1500775" y="1020550"/>
              <a:ext cx="33350" cy="148500"/>
            </a:xfrm>
            <a:custGeom>
              <a:rect b="b" l="l" r="r" t="t"/>
              <a:pathLst>
                <a:path extrusionOk="0" h="5940" w="1334">
                  <a:moveTo>
                    <a:pt x="219" y="1"/>
                  </a:moveTo>
                  <a:cubicBezTo>
                    <a:pt x="202" y="1"/>
                    <a:pt x="184" y="4"/>
                    <a:pt x="167" y="10"/>
                  </a:cubicBezTo>
                  <a:cubicBezTo>
                    <a:pt x="60" y="34"/>
                    <a:pt x="0" y="141"/>
                    <a:pt x="24" y="236"/>
                  </a:cubicBezTo>
                  <a:cubicBezTo>
                    <a:pt x="48" y="332"/>
                    <a:pt x="131" y="379"/>
                    <a:pt x="215" y="379"/>
                  </a:cubicBezTo>
                  <a:lnTo>
                    <a:pt x="262" y="379"/>
                  </a:lnTo>
                  <a:cubicBezTo>
                    <a:pt x="369" y="355"/>
                    <a:pt x="429" y="248"/>
                    <a:pt x="405" y="141"/>
                  </a:cubicBezTo>
                  <a:cubicBezTo>
                    <a:pt x="376" y="63"/>
                    <a:pt x="298" y="1"/>
                    <a:pt x="219" y="1"/>
                  </a:cubicBezTo>
                  <a:close/>
                  <a:moveTo>
                    <a:pt x="341" y="493"/>
                  </a:moveTo>
                  <a:cubicBezTo>
                    <a:pt x="326" y="493"/>
                    <a:pt x="312" y="495"/>
                    <a:pt x="298" y="498"/>
                  </a:cubicBezTo>
                  <a:cubicBezTo>
                    <a:pt x="191" y="522"/>
                    <a:pt x="131" y="629"/>
                    <a:pt x="155" y="736"/>
                  </a:cubicBezTo>
                  <a:cubicBezTo>
                    <a:pt x="179" y="820"/>
                    <a:pt x="250" y="879"/>
                    <a:pt x="346" y="879"/>
                  </a:cubicBezTo>
                  <a:lnTo>
                    <a:pt x="381" y="879"/>
                  </a:lnTo>
                  <a:cubicBezTo>
                    <a:pt x="488" y="855"/>
                    <a:pt x="548" y="748"/>
                    <a:pt x="524" y="641"/>
                  </a:cubicBezTo>
                  <a:cubicBezTo>
                    <a:pt x="504" y="550"/>
                    <a:pt x="423" y="493"/>
                    <a:pt x="341" y="493"/>
                  </a:cubicBezTo>
                  <a:close/>
                  <a:moveTo>
                    <a:pt x="455" y="994"/>
                  </a:moveTo>
                  <a:cubicBezTo>
                    <a:pt x="442" y="994"/>
                    <a:pt x="430" y="995"/>
                    <a:pt x="417" y="998"/>
                  </a:cubicBezTo>
                  <a:cubicBezTo>
                    <a:pt x="310" y="1022"/>
                    <a:pt x="250" y="1129"/>
                    <a:pt x="274" y="1225"/>
                  </a:cubicBezTo>
                  <a:cubicBezTo>
                    <a:pt x="286" y="1320"/>
                    <a:pt x="369" y="1379"/>
                    <a:pt x="453" y="1379"/>
                  </a:cubicBezTo>
                  <a:lnTo>
                    <a:pt x="500" y="1379"/>
                  </a:lnTo>
                  <a:cubicBezTo>
                    <a:pt x="608" y="1356"/>
                    <a:pt x="667" y="1248"/>
                    <a:pt x="643" y="1141"/>
                  </a:cubicBezTo>
                  <a:cubicBezTo>
                    <a:pt x="623" y="1059"/>
                    <a:pt x="539" y="994"/>
                    <a:pt x="455" y="994"/>
                  </a:cubicBezTo>
                  <a:close/>
                  <a:moveTo>
                    <a:pt x="566" y="1494"/>
                  </a:moveTo>
                  <a:cubicBezTo>
                    <a:pt x="552" y="1494"/>
                    <a:pt x="538" y="1495"/>
                    <a:pt x="524" y="1498"/>
                  </a:cubicBezTo>
                  <a:cubicBezTo>
                    <a:pt x="429" y="1522"/>
                    <a:pt x="358" y="1617"/>
                    <a:pt x="381" y="1725"/>
                  </a:cubicBezTo>
                  <a:cubicBezTo>
                    <a:pt x="393" y="1820"/>
                    <a:pt x="477" y="1879"/>
                    <a:pt x="572" y="1879"/>
                  </a:cubicBezTo>
                  <a:lnTo>
                    <a:pt x="608" y="1879"/>
                  </a:lnTo>
                  <a:cubicBezTo>
                    <a:pt x="715" y="1856"/>
                    <a:pt x="774" y="1748"/>
                    <a:pt x="750" y="1653"/>
                  </a:cubicBezTo>
                  <a:cubicBezTo>
                    <a:pt x="740" y="1560"/>
                    <a:pt x="658" y="1494"/>
                    <a:pt x="566" y="1494"/>
                  </a:cubicBezTo>
                  <a:close/>
                  <a:moveTo>
                    <a:pt x="658" y="1997"/>
                  </a:moveTo>
                  <a:cubicBezTo>
                    <a:pt x="649" y="1997"/>
                    <a:pt x="640" y="1997"/>
                    <a:pt x="631" y="1998"/>
                  </a:cubicBezTo>
                  <a:cubicBezTo>
                    <a:pt x="524" y="2022"/>
                    <a:pt x="465" y="2118"/>
                    <a:pt x="477" y="2225"/>
                  </a:cubicBezTo>
                  <a:cubicBezTo>
                    <a:pt x="500" y="2320"/>
                    <a:pt x="572" y="2379"/>
                    <a:pt x="667" y="2379"/>
                  </a:cubicBezTo>
                  <a:lnTo>
                    <a:pt x="703" y="2379"/>
                  </a:lnTo>
                  <a:cubicBezTo>
                    <a:pt x="810" y="2356"/>
                    <a:pt x="869" y="2260"/>
                    <a:pt x="858" y="2153"/>
                  </a:cubicBezTo>
                  <a:cubicBezTo>
                    <a:pt x="836" y="2055"/>
                    <a:pt x="754" y="1997"/>
                    <a:pt x="658" y="1997"/>
                  </a:cubicBezTo>
                  <a:close/>
                  <a:moveTo>
                    <a:pt x="750" y="2497"/>
                  </a:moveTo>
                  <a:cubicBezTo>
                    <a:pt x="742" y="2497"/>
                    <a:pt x="734" y="2498"/>
                    <a:pt x="727" y="2499"/>
                  </a:cubicBezTo>
                  <a:cubicBezTo>
                    <a:pt x="619" y="2522"/>
                    <a:pt x="548" y="2618"/>
                    <a:pt x="572" y="2725"/>
                  </a:cubicBezTo>
                  <a:cubicBezTo>
                    <a:pt x="583" y="2813"/>
                    <a:pt x="655" y="2881"/>
                    <a:pt x="742" y="2881"/>
                  </a:cubicBezTo>
                  <a:cubicBezTo>
                    <a:pt x="748" y="2881"/>
                    <a:pt x="755" y="2880"/>
                    <a:pt x="762" y="2880"/>
                  </a:cubicBezTo>
                  <a:lnTo>
                    <a:pt x="786" y="2880"/>
                  </a:lnTo>
                  <a:cubicBezTo>
                    <a:pt x="893" y="2868"/>
                    <a:pt x="965" y="2760"/>
                    <a:pt x="953" y="2665"/>
                  </a:cubicBezTo>
                  <a:cubicBezTo>
                    <a:pt x="931" y="2566"/>
                    <a:pt x="847" y="2497"/>
                    <a:pt x="750" y="2497"/>
                  </a:cubicBezTo>
                  <a:close/>
                  <a:moveTo>
                    <a:pt x="851" y="3006"/>
                  </a:moveTo>
                  <a:cubicBezTo>
                    <a:pt x="838" y="3006"/>
                    <a:pt x="824" y="3007"/>
                    <a:pt x="810" y="3011"/>
                  </a:cubicBezTo>
                  <a:cubicBezTo>
                    <a:pt x="703" y="3022"/>
                    <a:pt x="631" y="3118"/>
                    <a:pt x="655" y="3225"/>
                  </a:cubicBezTo>
                  <a:cubicBezTo>
                    <a:pt x="667" y="3320"/>
                    <a:pt x="750" y="3392"/>
                    <a:pt x="846" y="3392"/>
                  </a:cubicBezTo>
                  <a:lnTo>
                    <a:pt x="869" y="3392"/>
                  </a:lnTo>
                  <a:cubicBezTo>
                    <a:pt x="977" y="3368"/>
                    <a:pt x="1048" y="3272"/>
                    <a:pt x="1036" y="3165"/>
                  </a:cubicBezTo>
                  <a:cubicBezTo>
                    <a:pt x="1015" y="3072"/>
                    <a:pt x="941" y="3006"/>
                    <a:pt x="851" y="3006"/>
                  </a:cubicBezTo>
                  <a:close/>
                  <a:moveTo>
                    <a:pt x="917" y="3509"/>
                  </a:moveTo>
                  <a:cubicBezTo>
                    <a:pt x="909" y="3509"/>
                    <a:pt x="901" y="3510"/>
                    <a:pt x="893" y="3511"/>
                  </a:cubicBezTo>
                  <a:cubicBezTo>
                    <a:pt x="786" y="3534"/>
                    <a:pt x="715" y="3630"/>
                    <a:pt x="727" y="3737"/>
                  </a:cubicBezTo>
                  <a:cubicBezTo>
                    <a:pt x="739" y="3832"/>
                    <a:pt x="822" y="3892"/>
                    <a:pt x="917" y="3892"/>
                  </a:cubicBezTo>
                  <a:lnTo>
                    <a:pt x="941" y="3892"/>
                  </a:lnTo>
                  <a:cubicBezTo>
                    <a:pt x="1048" y="3880"/>
                    <a:pt x="1120" y="3784"/>
                    <a:pt x="1108" y="3677"/>
                  </a:cubicBezTo>
                  <a:cubicBezTo>
                    <a:pt x="1097" y="3578"/>
                    <a:pt x="1014" y="3509"/>
                    <a:pt x="917" y="3509"/>
                  </a:cubicBezTo>
                  <a:close/>
                  <a:moveTo>
                    <a:pt x="986" y="4021"/>
                  </a:moveTo>
                  <a:cubicBezTo>
                    <a:pt x="979" y="4021"/>
                    <a:pt x="972" y="4022"/>
                    <a:pt x="965" y="4023"/>
                  </a:cubicBezTo>
                  <a:cubicBezTo>
                    <a:pt x="858" y="4034"/>
                    <a:pt x="774" y="4130"/>
                    <a:pt x="798" y="4237"/>
                  </a:cubicBezTo>
                  <a:cubicBezTo>
                    <a:pt x="810" y="4332"/>
                    <a:pt x="893" y="4404"/>
                    <a:pt x="977" y="4404"/>
                  </a:cubicBezTo>
                  <a:lnTo>
                    <a:pt x="1012" y="4404"/>
                  </a:lnTo>
                  <a:cubicBezTo>
                    <a:pt x="1108" y="4392"/>
                    <a:pt x="1191" y="4296"/>
                    <a:pt x="1179" y="4189"/>
                  </a:cubicBezTo>
                  <a:cubicBezTo>
                    <a:pt x="1157" y="4090"/>
                    <a:pt x="1073" y="4021"/>
                    <a:pt x="986" y="4021"/>
                  </a:cubicBezTo>
                  <a:close/>
                  <a:moveTo>
                    <a:pt x="1047" y="4533"/>
                  </a:moveTo>
                  <a:cubicBezTo>
                    <a:pt x="1040" y="4533"/>
                    <a:pt x="1032" y="4534"/>
                    <a:pt x="1024" y="4535"/>
                  </a:cubicBezTo>
                  <a:cubicBezTo>
                    <a:pt x="917" y="4546"/>
                    <a:pt x="834" y="4642"/>
                    <a:pt x="846" y="4737"/>
                  </a:cubicBezTo>
                  <a:cubicBezTo>
                    <a:pt x="858" y="4844"/>
                    <a:pt x="941" y="4916"/>
                    <a:pt x="1036" y="4916"/>
                  </a:cubicBezTo>
                  <a:lnTo>
                    <a:pt x="1060" y="4916"/>
                  </a:lnTo>
                  <a:cubicBezTo>
                    <a:pt x="1167" y="4904"/>
                    <a:pt x="1239" y="4808"/>
                    <a:pt x="1227" y="4701"/>
                  </a:cubicBezTo>
                  <a:cubicBezTo>
                    <a:pt x="1216" y="4602"/>
                    <a:pt x="1143" y="4533"/>
                    <a:pt x="1047" y="4533"/>
                  </a:cubicBezTo>
                  <a:close/>
                  <a:moveTo>
                    <a:pt x="1072" y="5035"/>
                  </a:moveTo>
                  <a:cubicBezTo>
                    <a:pt x="965" y="5046"/>
                    <a:pt x="893" y="5142"/>
                    <a:pt x="893" y="5249"/>
                  </a:cubicBezTo>
                  <a:cubicBezTo>
                    <a:pt x="905" y="5344"/>
                    <a:pt x="989" y="5427"/>
                    <a:pt x="1096" y="5427"/>
                  </a:cubicBezTo>
                  <a:lnTo>
                    <a:pt x="1108" y="5427"/>
                  </a:lnTo>
                  <a:cubicBezTo>
                    <a:pt x="1215" y="5416"/>
                    <a:pt x="1286" y="5320"/>
                    <a:pt x="1286" y="5213"/>
                  </a:cubicBezTo>
                  <a:cubicBezTo>
                    <a:pt x="1274" y="5106"/>
                    <a:pt x="1179" y="5035"/>
                    <a:pt x="1072" y="5035"/>
                  </a:cubicBezTo>
                  <a:close/>
                  <a:moveTo>
                    <a:pt x="1120" y="5547"/>
                  </a:moveTo>
                  <a:cubicBezTo>
                    <a:pt x="1012" y="5558"/>
                    <a:pt x="929" y="5654"/>
                    <a:pt x="941" y="5761"/>
                  </a:cubicBezTo>
                  <a:cubicBezTo>
                    <a:pt x="941" y="5856"/>
                    <a:pt x="1024" y="5939"/>
                    <a:pt x="1131" y="5939"/>
                  </a:cubicBezTo>
                  <a:lnTo>
                    <a:pt x="1143" y="5939"/>
                  </a:lnTo>
                  <a:cubicBezTo>
                    <a:pt x="1250" y="5928"/>
                    <a:pt x="1334" y="5832"/>
                    <a:pt x="1322" y="5725"/>
                  </a:cubicBezTo>
                  <a:cubicBezTo>
                    <a:pt x="1310" y="5618"/>
                    <a:pt x="1227" y="5547"/>
                    <a:pt x="1120" y="55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6"/>
            <p:cNvSpPr/>
            <p:nvPr/>
          </p:nvSpPr>
          <p:spPr>
            <a:xfrm>
              <a:off x="1618350" y="1067150"/>
              <a:ext cx="87225" cy="90000"/>
            </a:xfrm>
            <a:custGeom>
              <a:rect b="b" l="l" r="r" t="t"/>
              <a:pathLst>
                <a:path extrusionOk="0" h="3600" w="3489">
                  <a:moveTo>
                    <a:pt x="1811" y="0"/>
                  </a:moveTo>
                  <a:cubicBezTo>
                    <a:pt x="1779" y="0"/>
                    <a:pt x="1747" y="1"/>
                    <a:pt x="1715" y="4"/>
                  </a:cubicBezTo>
                  <a:cubicBezTo>
                    <a:pt x="1012" y="39"/>
                    <a:pt x="369" y="575"/>
                    <a:pt x="179" y="1277"/>
                  </a:cubicBezTo>
                  <a:cubicBezTo>
                    <a:pt x="0" y="1944"/>
                    <a:pt x="262" y="2718"/>
                    <a:pt x="810" y="3171"/>
                  </a:cubicBezTo>
                  <a:cubicBezTo>
                    <a:pt x="1155" y="3456"/>
                    <a:pt x="1608" y="3599"/>
                    <a:pt x="2060" y="3599"/>
                  </a:cubicBezTo>
                  <a:cubicBezTo>
                    <a:pt x="2310" y="3599"/>
                    <a:pt x="2560" y="3552"/>
                    <a:pt x="2786" y="3456"/>
                  </a:cubicBezTo>
                  <a:cubicBezTo>
                    <a:pt x="2894" y="3421"/>
                    <a:pt x="2941" y="3313"/>
                    <a:pt x="2905" y="3218"/>
                  </a:cubicBezTo>
                  <a:cubicBezTo>
                    <a:pt x="2868" y="3135"/>
                    <a:pt x="2795" y="3087"/>
                    <a:pt x="2720" y="3087"/>
                  </a:cubicBezTo>
                  <a:cubicBezTo>
                    <a:pt x="2698" y="3087"/>
                    <a:pt x="2676" y="3091"/>
                    <a:pt x="2655" y="3099"/>
                  </a:cubicBezTo>
                  <a:cubicBezTo>
                    <a:pt x="2463" y="3176"/>
                    <a:pt x="2257" y="3213"/>
                    <a:pt x="2053" y="3213"/>
                  </a:cubicBezTo>
                  <a:cubicBezTo>
                    <a:pt x="1688" y="3213"/>
                    <a:pt x="1327" y="3094"/>
                    <a:pt x="1060" y="2873"/>
                  </a:cubicBezTo>
                  <a:cubicBezTo>
                    <a:pt x="619" y="2516"/>
                    <a:pt x="405" y="1897"/>
                    <a:pt x="548" y="1373"/>
                  </a:cubicBezTo>
                  <a:cubicBezTo>
                    <a:pt x="691" y="837"/>
                    <a:pt x="1203" y="420"/>
                    <a:pt x="1739" y="385"/>
                  </a:cubicBezTo>
                  <a:cubicBezTo>
                    <a:pt x="1762" y="383"/>
                    <a:pt x="1786" y="382"/>
                    <a:pt x="1810" y="382"/>
                  </a:cubicBezTo>
                  <a:cubicBezTo>
                    <a:pt x="2333" y="382"/>
                    <a:pt x="2840" y="752"/>
                    <a:pt x="2977" y="1242"/>
                  </a:cubicBezTo>
                  <a:cubicBezTo>
                    <a:pt x="3072" y="1587"/>
                    <a:pt x="2989" y="1944"/>
                    <a:pt x="2763" y="2147"/>
                  </a:cubicBezTo>
                  <a:cubicBezTo>
                    <a:pt x="2661" y="2228"/>
                    <a:pt x="2525" y="2283"/>
                    <a:pt x="2385" y="2283"/>
                  </a:cubicBezTo>
                  <a:cubicBezTo>
                    <a:pt x="2360" y="2283"/>
                    <a:pt x="2335" y="2281"/>
                    <a:pt x="2310" y="2278"/>
                  </a:cubicBezTo>
                  <a:cubicBezTo>
                    <a:pt x="2167" y="2266"/>
                    <a:pt x="2048" y="2206"/>
                    <a:pt x="1977" y="2111"/>
                  </a:cubicBezTo>
                  <a:cubicBezTo>
                    <a:pt x="1905" y="2016"/>
                    <a:pt x="1881" y="1849"/>
                    <a:pt x="1941" y="1718"/>
                  </a:cubicBezTo>
                  <a:cubicBezTo>
                    <a:pt x="2001" y="1599"/>
                    <a:pt x="2084" y="1516"/>
                    <a:pt x="2191" y="1504"/>
                  </a:cubicBezTo>
                  <a:cubicBezTo>
                    <a:pt x="2286" y="1492"/>
                    <a:pt x="2370" y="1397"/>
                    <a:pt x="2358" y="1289"/>
                  </a:cubicBezTo>
                  <a:cubicBezTo>
                    <a:pt x="2347" y="1190"/>
                    <a:pt x="2264" y="1121"/>
                    <a:pt x="2167" y="1121"/>
                  </a:cubicBezTo>
                  <a:cubicBezTo>
                    <a:pt x="2159" y="1121"/>
                    <a:pt x="2151" y="1122"/>
                    <a:pt x="2143" y="1123"/>
                  </a:cubicBezTo>
                  <a:cubicBezTo>
                    <a:pt x="1905" y="1147"/>
                    <a:pt x="1691" y="1313"/>
                    <a:pt x="1596" y="1563"/>
                  </a:cubicBezTo>
                  <a:cubicBezTo>
                    <a:pt x="1477" y="1837"/>
                    <a:pt x="1512" y="2147"/>
                    <a:pt x="1679" y="2349"/>
                  </a:cubicBezTo>
                  <a:cubicBezTo>
                    <a:pt x="1810" y="2528"/>
                    <a:pt x="2024" y="2647"/>
                    <a:pt x="2274" y="2671"/>
                  </a:cubicBezTo>
                  <a:cubicBezTo>
                    <a:pt x="2301" y="2673"/>
                    <a:pt x="2328" y="2674"/>
                    <a:pt x="2355" y="2674"/>
                  </a:cubicBezTo>
                  <a:cubicBezTo>
                    <a:pt x="2594" y="2674"/>
                    <a:pt x="2842" y="2582"/>
                    <a:pt x="3013" y="2432"/>
                  </a:cubicBezTo>
                  <a:cubicBezTo>
                    <a:pt x="3346" y="2147"/>
                    <a:pt x="3489" y="1623"/>
                    <a:pt x="3346" y="1147"/>
                  </a:cubicBezTo>
                  <a:cubicBezTo>
                    <a:pt x="3164" y="486"/>
                    <a:pt x="2503" y="0"/>
                    <a:pt x="18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6"/>
            <p:cNvSpPr/>
            <p:nvPr/>
          </p:nvSpPr>
          <p:spPr>
            <a:xfrm>
              <a:off x="1768950" y="1357150"/>
              <a:ext cx="48850" cy="12825"/>
            </a:xfrm>
            <a:custGeom>
              <a:rect b="b" l="l" r="r" t="t"/>
              <a:pathLst>
                <a:path extrusionOk="0" h="513" w="1954">
                  <a:moveTo>
                    <a:pt x="1239" y="0"/>
                  </a:moveTo>
                  <a:cubicBezTo>
                    <a:pt x="1132" y="0"/>
                    <a:pt x="1037" y="84"/>
                    <a:pt x="1037" y="191"/>
                  </a:cubicBezTo>
                  <a:cubicBezTo>
                    <a:pt x="1037" y="298"/>
                    <a:pt x="1120" y="381"/>
                    <a:pt x="1227" y="381"/>
                  </a:cubicBezTo>
                  <a:cubicBezTo>
                    <a:pt x="1334" y="381"/>
                    <a:pt x="1418" y="298"/>
                    <a:pt x="1418" y="191"/>
                  </a:cubicBezTo>
                  <a:cubicBezTo>
                    <a:pt x="1430" y="84"/>
                    <a:pt x="1346" y="0"/>
                    <a:pt x="1239" y="0"/>
                  </a:cubicBezTo>
                  <a:close/>
                  <a:moveTo>
                    <a:pt x="715" y="23"/>
                  </a:moveTo>
                  <a:cubicBezTo>
                    <a:pt x="707" y="23"/>
                    <a:pt x="699" y="23"/>
                    <a:pt x="691" y="24"/>
                  </a:cubicBezTo>
                  <a:cubicBezTo>
                    <a:pt x="596" y="48"/>
                    <a:pt x="513" y="143"/>
                    <a:pt x="525" y="238"/>
                  </a:cubicBezTo>
                  <a:cubicBezTo>
                    <a:pt x="549" y="345"/>
                    <a:pt x="620" y="405"/>
                    <a:pt x="715" y="405"/>
                  </a:cubicBezTo>
                  <a:lnTo>
                    <a:pt x="751" y="405"/>
                  </a:lnTo>
                  <a:cubicBezTo>
                    <a:pt x="846" y="393"/>
                    <a:pt x="930" y="298"/>
                    <a:pt x="906" y="191"/>
                  </a:cubicBezTo>
                  <a:cubicBezTo>
                    <a:pt x="895" y="91"/>
                    <a:pt x="812" y="23"/>
                    <a:pt x="715" y="23"/>
                  </a:cubicBezTo>
                  <a:close/>
                  <a:moveTo>
                    <a:pt x="1752" y="47"/>
                  </a:moveTo>
                  <a:cubicBezTo>
                    <a:pt x="1654" y="47"/>
                    <a:pt x="1571" y="114"/>
                    <a:pt x="1549" y="203"/>
                  </a:cubicBezTo>
                  <a:cubicBezTo>
                    <a:pt x="1537" y="310"/>
                    <a:pt x="1608" y="417"/>
                    <a:pt x="1703" y="429"/>
                  </a:cubicBezTo>
                  <a:lnTo>
                    <a:pt x="1739" y="429"/>
                  </a:lnTo>
                  <a:cubicBezTo>
                    <a:pt x="1834" y="429"/>
                    <a:pt x="1918" y="369"/>
                    <a:pt x="1930" y="274"/>
                  </a:cubicBezTo>
                  <a:cubicBezTo>
                    <a:pt x="1953" y="167"/>
                    <a:pt x="1882" y="72"/>
                    <a:pt x="1775" y="48"/>
                  </a:cubicBezTo>
                  <a:cubicBezTo>
                    <a:pt x="1767" y="47"/>
                    <a:pt x="1759" y="47"/>
                    <a:pt x="1752" y="47"/>
                  </a:cubicBezTo>
                  <a:close/>
                  <a:moveTo>
                    <a:pt x="225" y="133"/>
                  </a:moveTo>
                  <a:cubicBezTo>
                    <a:pt x="206" y="133"/>
                    <a:pt x="186" y="136"/>
                    <a:pt x="168" y="143"/>
                  </a:cubicBezTo>
                  <a:cubicBezTo>
                    <a:pt x="60" y="167"/>
                    <a:pt x="1" y="274"/>
                    <a:pt x="37" y="381"/>
                  </a:cubicBezTo>
                  <a:cubicBezTo>
                    <a:pt x="60" y="465"/>
                    <a:pt x="132" y="512"/>
                    <a:pt x="215" y="512"/>
                  </a:cubicBezTo>
                  <a:lnTo>
                    <a:pt x="275" y="512"/>
                  </a:lnTo>
                  <a:cubicBezTo>
                    <a:pt x="382" y="476"/>
                    <a:pt x="429" y="369"/>
                    <a:pt x="406" y="274"/>
                  </a:cubicBezTo>
                  <a:cubicBezTo>
                    <a:pt x="377" y="188"/>
                    <a:pt x="302" y="133"/>
                    <a:pt x="225" y="13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6"/>
            <p:cNvSpPr/>
            <p:nvPr/>
          </p:nvSpPr>
          <p:spPr>
            <a:xfrm>
              <a:off x="1333500" y="1217700"/>
              <a:ext cx="45250" cy="26350"/>
            </a:xfrm>
            <a:custGeom>
              <a:rect b="b" l="l" r="r" t="t"/>
              <a:pathLst>
                <a:path extrusionOk="0" h="1054" w="1810">
                  <a:moveTo>
                    <a:pt x="219" y="1"/>
                  </a:moveTo>
                  <a:cubicBezTo>
                    <a:pt x="137" y="1"/>
                    <a:pt x="54" y="58"/>
                    <a:pt x="24" y="149"/>
                  </a:cubicBezTo>
                  <a:cubicBezTo>
                    <a:pt x="0" y="244"/>
                    <a:pt x="60" y="351"/>
                    <a:pt x="167" y="387"/>
                  </a:cubicBezTo>
                  <a:lnTo>
                    <a:pt x="214" y="387"/>
                  </a:lnTo>
                  <a:cubicBezTo>
                    <a:pt x="298" y="387"/>
                    <a:pt x="381" y="328"/>
                    <a:pt x="405" y="244"/>
                  </a:cubicBezTo>
                  <a:cubicBezTo>
                    <a:pt x="429" y="149"/>
                    <a:pt x="369" y="42"/>
                    <a:pt x="262" y="6"/>
                  </a:cubicBezTo>
                  <a:cubicBezTo>
                    <a:pt x="248" y="3"/>
                    <a:pt x="234" y="1"/>
                    <a:pt x="219" y="1"/>
                  </a:cubicBezTo>
                  <a:close/>
                  <a:moveTo>
                    <a:pt x="696" y="166"/>
                  </a:moveTo>
                  <a:cubicBezTo>
                    <a:pt x="622" y="166"/>
                    <a:pt x="550" y="213"/>
                    <a:pt x="524" y="292"/>
                  </a:cubicBezTo>
                  <a:cubicBezTo>
                    <a:pt x="476" y="387"/>
                    <a:pt x="524" y="494"/>
                    <a:pt x="631" y="542"/>
                  </a:cubicBezTo>
                  <a:cubicBezTo>
                    <a:pt x="655" y="554"/>
                    <a:pt x="679" y="554"/>
                    <a:pt x="702" y="554"/>
                  </a:cubicBezTo>
                  <a:cubicBezTo>
                    <a:pt x="774" y="554"/>
                    <a:pt x="845" y="506"/>
                    <a:pt x="881" y="435"/>
                  </a:cubicBezTo>
                  <a:cubicBezTo>
                    <a:pt x="917" y="339"/>
                    <a:pt x="869" y="220"/>
                    <a:pt x="774" y="185"/>
                  </a:cubicBezTo>
                  <a:cubicBezTo>
                    <a:pt x="749" y="172"/>
                    <a:pt x="722" y="166"/>
                    <a:pt x="696" y="166"/>
                  </a:cubicBezTo>
                  <a:close/>
                  <a:moveTo>
                    <a:pt x="1169" y="390"/>
                  </a:moveTo>
                  <a:cubicBezTo>
                    <a:pt x="1101" y="390"/>
                    <a:pt x="1030" y="427"/>
                    <a:pt x="988" y="494"/>
                  </a:cubicBezTo>
                  <a:cubicBezTo>
                    <a:pt x="941" y="578"/>
                    <a:pt x="976" y="697"/>
                    <a:pt x="1072" y="756"/>
                  </a:cubicBezTo>
                  <a:cubicBezTo>
                    <a:pt x="1095" y="768"/>
                    <a:pt x="1131" y="780"/>
                    <a:pt x="1155" y="780"/>
                  </a:cubicBezTo>
                  <a:cubicBezTo>
                    <a:pt x="1226" y="780"/>
                    <a:pt x="1298" y="744"/>
                    <a:pt x="1334" y="673"/>
                  </a:cubicBezTo>
                  <a:cubicBezTo>
                    <a:pt x="1381" y="589"/>
                    <a:pt x="1345" y="470"/>
                    <a:pt x="1250" y="411"/>
                  </a:cubicBezTo>
                  <a:cubicBezTo>
                    <a:pt x="1225" y="397"/>
                    <a:pt x="1197" y="390"/>
                    <a:pt x="1169" y="390"/>
                  </a:cubicBezTo>
                  <a:close/>
                  <a:moveTo>
                    <a:pt x="1587" y="671"/>
                  </a:moveTo>
                  <a:cubicBezTo>
                    <a:pt x="1530" y="671"/>
                    <a:pt x="1475" y="696"/>
                    <a:pt x="1441" y="744"/>
                  </a:cubicBezTo>
                  <a:cubicBezTo>
                    <a:pt x="1369" y="828"/>
                    <a:pt x="1393" y="947"/>
                    <a:pt x="1476" y="1018"/>
                  </a:cubicBezTo>
                  <a:cubicBezTo>
                    <a:pt x="1512" y="1042"/>
                    <a:pt x="1548" y="1054"/>
                    <a:pt x="1595" y="1054"/>
                  </a:cubicBezTo>
                  <a:cubicBezTo>
                    <a:pt x="1655" y="1054"/>
                    <a:pt x="1703" y="1030"/>
                    <a:pt x="1750" y="970"/>
                  </a:cubicBezTo>
                  <a:cubicBezTo>
                    <a:pt x="1810" y="887"/>
                    <a:pt x="1786" y="768"/>
                    <a:pt x="1703" y="709"/>
                  </a:cubicBezTo>
                  <a:cubicBezTo>
                    <a:pt x="1668" y="684"/>
                    <a:pt x="1627" y="671"/>
                    <a:pt x="1587" y="67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2" name="Google Shape;942;p46"/>
          <p:cNvSpPr/>
          <p:nvPr/>
        </p:nvSpPr>
        <p:spPr>
          <a:xfrm>
            <a:off x="2555625" y="678100"/>
            <a:ext cx="311900" cy="509825"/>
          </a:xfrm>
          <a:custGeom>
            <a:rect b="b" l="l" r="r" t="t"/>
            <a:pathLst>
              <a:path extrusionOk="0" h="20393" w="12476">
                <a:moveTo>
                  <a:pt x="0" y="0"/>
                </a:moveTo>
                <a:cubicBezTo>
                  <a:pt x="4668" y="1037"/>
                  <a:pt x="11536" y="2523"/>
                  <a:pt x="12391" y="7228"/>
                </a:cubicBezTo>
                <a:cubicBezTo>
                  <a:pt x="13068" y="10954"/>
                  <a:pt x="411" y="10705"/>
                  <a:pt x="1033" y="6969"/>
                </a:cubicBezTo>
                <a:cubicBezTo>
                  <a:pt x="1179" y="6095"/>
                  <a:pt x="2487" y="5853"/>
                  <a:pt x="3356" y="5679"/>
                </a:cubicBezTo>
                <a:cubicBezTo>
                  <a:pt x="8453" y="4660"/>
                  <a:pt x="8519" y="15195"/>
                  <a:pt x="8519" y="20393"/>
                </a:cubicBezTo>
              </a:path>
            </a:pathLst>
          </a:custGeom>
          <a:noFill/>
          <a:ln cap="rnd" cmpd="sng" w="28575">
            <a:solidFill>
              <a:schemeClr val="dk1"/>
            </a:solidFill>
            <a:prstDash val="solid"/>
            <a:round/>
            <a:headEnd len="med" w="med" type="none"/>
            <a:tailEnd len="med" w="med" type="stealth"/>
          </a:ln>
        </p:spPr>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6" name="Shape 946"/>
        <p:cNvGrpSpPr/>
        <p:nvPr/>
      </p:nvGrpSpPr>
      <p:grpSpPr>
        <a:xfrm>
          <a:off x="0" y="0"/>
          <a:ext cx="0" cy="0"/>
          <a:chOff x="0" y="0"/>
          <a:chExt cx="0" cy="0"/>
        </a:xfrm>
      </p:grpSpPr>
      <p:grpSp>
        <p:nvGrpSpPr>
          <p:cNvPr id="947" name="Google Shape;947;p47"/>
          <p:cNvGrpSpPr/>
          <p:nvPr/>
        </p:nvGrpSpPr>
        <p:grpSpPr>
          <a:xfrm>
            <a:off x="1097857" y="698821"/>
            <a:ext cx="4033500" cy="3749400"/>
            <a:chOff x="2690500" y="1125575"/>
            <a:chExt cx="4033500" cy="3749400"/>
          </a:xfrm>
        </p:grpSpPr>
        <p:grpSp>
          <p:nvGrpSpPr>
            <p:cNvPr id="948" name="Google Shape;948;p47"/>
            <p:cNvGrpSpPr/>
            <p:nvPr/>
          </p:nvGrpSpPr>
          <p:grpSpPr>
            <a:xfrm>
              <a:off x="2690500" y="1125575"/>
              <a:ext cx="4033500" cy="3749400"/>
              <a:chOff x="2690500" y="1125575"/>
              <a:chExt cx="4033500" cy="3749400"/>
            </a:xfrm>
          </p:grpSpPr>
          <p:sp>
            <p:nvSpPr>
              <p:cNvPr id="949" name="Google Shape;949;p47"/>
              <p:cNvSpPr/>
              <p:nvPr/>
            </p:nvSpPr>
            <p:spPr>
              <a:xfrm>
                <a:off x="2690500" y="1125575"/>
                <a:ext cx="4033500" cy="3749400"/>
              </a:xfrm>
              <a:prstGeom prst="roundRect">
                <a:avLst>
                  <a:gd fmla="val 4473" name="adj"/>
                </a:avLst>
              </a:prstGeom>
              <a:solidFill>
                <a:schemeClr val="dk1"/>
              </a:solidFill>
              <a:ln>
                <a:noFill/>
              </a:ln>
              <a:effectLst>
                <a:outerShdw rotWithShape="0" algn="bl" dir="2760000" dist="200025">
                  <a:schemeClr val="lt2">
                    <a:alpha val="79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7"/>
              <p:cNvSpPr/>
              <p:nvPr/>
            </p:nvSpPr>
            <p:spPr>
              <a:xfrm>
                <a:off x="2690500" y="1390650"/>
                <a:ext cx="4033500" cy="95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1" name="Google Shape;951;p47"/>
            <p:cNvSpPr/>
            <p:nvPr/>
          </p:nvSpPr>
          <p:spPr>
            <a:xfrm>
              <a:off x="5895975" y="1171575"/>
              <a:ext cx="162000" cy="162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7"/>
            <p:cNvSpPr/>
            <p:nvPr/>
          </p:nvSpPr>
          <p:spPr>
            <a:xfrm>
              <a:off x="6153150" y="117157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7"/>
            <p:cNvSpPr/>
            <p:nvPr/>
          </p:nvSpPr>
          <p:spPr>
            <a:xfrm>
              <a:off x="6410325" y="1171575"/>
              <a:ext cx="162000" cy="162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 name="Google Shape;954;p47"/>
          <p:cNvSpPr/>
          <p:nvPr/>
        </p:nvSpPr>
        <p:spPr>
          <a:xfrm>
            <a:off x="6072800" y="1748925"/>
            <a:ext cx="2258700" cy="2123100"/>
          </a:xfrm>
          <a:prstGeom prst="roundRect">
            <a:avLst>
              <a:gd fmla="val 10031"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47"/>
          <p:cNvSpPr txBox="1"/>
          <p:nvPr>
            <p:ph type="title"/>
          </p:nvPr>
        </p:nvSpPr>
        <p:spPr>
          <a:xfrm>
            <a:off x="1363604" y="1079825"/>
            <a:ext cx="3375000" cy="743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New meeting</a:t>
            </a:r>
            <a:r>
              <a:rPr lang="en">
                <a:solidFill>
                  <a:schemeClr val="lt1"/>
                </a:solidFill>
              </a:rPr>
              <a:t>!</a:t>
            </a:r>
            <a:endParaRPr>
              <a:solidFill>
                <a:schemeClr val="lt1"/>
              </a:solidFill>
            </a:endParaRPr>
          </a:p>
        </p:txBody>
      </p:sp>
      <p:sp>
        <p:nvSpPr>
          <p:cNvPr id="956" name="Google Shape;956;p47"/>
          <p:cNvSpPr txBox="1"/>
          <p:nvPr>
            <p:ph idx="1" type="body"/>
          </p:nvPr>
        </p:nvSpPr>
        <p:spPr>
          <a:xfrm>
            <a:off x="1363604" y="1823525"/>
            <a:ext cx="3191700" cy="224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lt1"/>
                </a:solidFill>
              </a:rPr>
              <a:t>Do you know what helps you make your point clear? Lists like this one:</a:t>
            </a:r>
            <a:endParaRPr>
              <a:solidFill>
                <a:schemeClr val="lt1"/>
              </a:solidFill>
            </a:endParaRPr>
          </a:p>
          <a:p>
            <a:pPr indent="-317500" lvl="0" marL="457200" rtl="0" algn="l">
              <a:spcBef>
                <a:spcPts val="1200"/>
              </a:spcBef>
              <a:spcAft>
                <a:spcPts val="0"/>
              </a:spcAft>
              <a:buClr>
                <a:schemeClr val="lt1"/>
              </a:buClr>
              <a:buSzPts val="1400"/>
              <a:buChar char="●"/>
            </a:pPr>
            <a:r>
              <a:rPr lang="en">
                <a:solidFill>
                  <a:schemeClr val="lt1"/>
                </a:solidFill>
              </a:rPr>
              <a:t>They’re simple</a:t>
            </a:r>
            <a:endParaRPr>
              <a:solidFill>
                <a:schemeClr val="lt1"/>
              </a:solidFill>
            </a:endParaRPr>
          </a:p>
          <a:p>
            <a:pPr indent="-317500" lvl="0" marL="457200" rtl="0" algn="l">
              <a:spcBef>
                <a:spcPts val="0"/>
              </a:spcBef>
              <a:spcAft>
                <a:spcPts val="0"/>
              </a:spcAft>
              <a:buClr>
                <a:schemeClr val="lt1"/>
              </a:buClr>
              <a:buSzPts val="1400"/>
              <a:buChar char="●"/>
            </a:pPr>
            <a:r>
              <a:rPr lang="en">
                <a:solidFill>
                  <a:schemeClr val="lt1"/>
                </a:solidFill>
              </a:rPr>
              <a:t>Organize your ideas clearly</a:t>
            </a:r>
            <a:endParaRPr>
              <a:solidFill>
                <a:schemeClr val="lt1"/>
              </a:solidFill>
            </a:endParaRPr>
          </a:p>
          <a:p>
            <a:pPr indent="-317500" lvl="0" marL="457200" rtl="0" algn="l">
              <a:spcBef>
                <a:spcPts val="0"/>
              </a:spcBef>
              <a:spcAft>
                <a:spcPts val="0"/>
              </a:spcAft>
              <a:buClr>
                <a:schemeClr val="lt1"/>
              </a:buClr>
              <a:buSzPts val="1400"/>
              <a:buChar char="●"/>
            </a:pPr>
            <a:r>
              <a:rPr lang="en">
                <a:solidFill>
                  <a:schemeClr val="lt1"/>
                </a:solidFill>
              </a:rPr>
              <a:t>You’ll never forget to buy milk!</a:t>
            </a:r>
            <a:endParaRPr>
              <a:solidFill>
                <a:schemeClr val="lt1"/>
              </a:solidFill>
            </a:endParaRPr>
          </a:p>
          <a:p>
            <a:pPr indent="0" lvl="0" marL="0" rtl="0" algn="l">
              <a:spcBef>
                <a:spcPts val="1200"/>
              </a:spcBef>
              <a:spcAft>
                <a:spcPts val="0"/>
              </a:spcAft>
              <a:buNone/>
            </a:pPr>
            <a:r>
              <a:rPr lang="en">
                <a:solidFill>
                  <a:schemeClr val="lt1"/>
                </a:solidFill>
              </a:rPr>
              <a:t>And the most important thing: the audience won’t miss the point of your presentation</a:t>
            </a:r>
            <a:endParaRPr>
              <a:solidFill>
                <a:schemeClr val="lt1"/>
              </a:solidFill>
            </a:endParaRPr>
          </a:p>
        </p:txBody>
      </p:sp>
      <p:pic>
        <p:nvPicPr>
          <p:cNvPr id="957" name="Google Shape;957;p47"/>
          <p:cNvPicPr preferRelativeResize="0"/>
          <p:nvPr/>
        </p:nvPicPr>
        <p:blipFill rotWithShape="1">
          <a:blip r:embed="rId3">
            <a:alphaModFix/>
          </a:blip>
          <a:srcRect b="0" l="13931" r="13923" t="0"/>
          <a:stretch/>
        </p:blipFill>
        <p:spPr>
          <a:xfrm>
            <a:off x="5879200" y="1575500"/>
            <a:ext cx="2259900" cy="2090100"/>
          </a:xfrm>
          <a:prstGeom prst="roundRect">
            <a:avLst>
              <a:gd fmla="val 8954" name="adj"/>
            </a:avLst>
          </a:prstGeom>
          <a:noFill/>
          <a:ln>
            <a:noFill/>
          </a:ln>
        </p:spPr>
      </p:pic>
      <p:grpSp>
        <p:nvGrpSpPr>
          <p:cNvPr id="958" name="Google Shape;958;p47"/>
          <p:cNvGrpSpPr/>
          <p:nvPr/>
        </p:nvGrpSpPr>
        <p:grpSpPr>
          <a:xfrm>
            <a:off x="7111820" y="365478"/>
            <a:ext cx="1312141" cy="1177158"/>
            <a:chOff x="2338675" y="3900300"/>
            <a:chExt cx="663200" cy="594975"/>
          </a:xfrm>
        </p:grpSpPr>
        <p:sp>
          <p:nvSpPr>
            <p:cNvPr id="959" name="Google Shape;959;p47"/>
            <p:cNvSpPr/>
            <p:nvPr/>
          </p:nvSpPr>
          <p:spPr>
            <a:xfrm>
              <a:off x="2832775" y="3900300"/>
              <a:ext cx="11650" cy="11350"/>
            </a:xfrm>
            <a:custGeom>
              <a:rect b="b" l="l" r="r" t="t"/>
              <a:pathLst>
                <a:path extrusionOk="0" h="454" w="466">
                  <a:moveTo>
                    <a:pt x="203" y="1"/>
                  </a:moveTo>
                  <a:cubicBezTo>
                    <a:pt x="191" y="1"/>
                    <a:pt x="179" y="1"/>
                    <a:pt x="167" y="13"/>
                  </a:cubicBezTo>
                  <a:cubicBezTo>
                    <a:pt x="144" y="13"/>
                    <a:pt x="132" y="25"/>
                    <a:pt x="120" y="25"/>
                  </a:cubicBezTo>
                  <a:cubicBezTo>
                    <a:pt x="108" y="37"/>
                    <a:pt x="96" y="49"/>
                    <a:pt x="84" y="60"/>
                  </a:cubicBezTo>
                  <a:cubicBezTo>
                    <a:pt x="37" y="108"/>
                    <a:pt x="1" y="180"/>
                    <a:pt x="13" y="251"/>
                  </a:cubicBezTo>
                  <a:cubicBezTo>
                    <a:pt x="13" y="275"/>
                    <a:pt x="13" y="287"/>
                    <a:pt x="25" y="299"/>
                  </a:cubicBezTo>
                  <a:cubicBezTo>
                    <a:pt x="25" y="311"/>
                    <a:pt x="37" y="322"/>
                    <a:pt x="48" y="334"/>
                  </a:cubicBezTo>
                  <a:cubicBezTo>
                    <a:pt x="48" y="346"/>
                    <a:pt x="60" y="370"/>
                    <a:pt x="72" y="370"/>
                  </a:cubicBezTo>
                  <a:cubicBezTo>
                    <a:pt x="108" y="418"/>
                    <a:pt x="167" y="441"/>
                    <a:pt x="227" y="453"/>
                  </a:cubicBezTo>
                  <a:cubicBezTo>
                    <a:pt x="251" y="453"/>
                    <a:pt x="287" y="453"/>
                    <a:pt x="310" y="441"/>
                  </a:cubicBezTo>
                  <a:cubicBezTo>
                    <a:pt x="334" y="430"/>
                    <a:pt x="370" y="418"/>
                    <a:pt x="382" y="394"/>
                  </a:cubicBezTo>
                  <a:cubicBezTo>
                    <a:pt x="406" y="370"/>
                    <a:pt x="429" y="346"/>
                    <a:pt x="441" y="322"/>
                  </a:cubicBezTo>
                  <a:cubicBezTo>
                    <a:pt x="453" y="299"/>
                    <a:pt x="465" y="263"/>
                    <a:pt x="465" y="239"/>
                  </a:cubicBezTo>
                  <a:cubicBezTo>
                    <a:pt x="465" y="180"/>
                    <a:pt x="441" y="120"/>
                    <a:pt x="406" y="72"/>
                  </a:cubicBezTo>
                  <a:cubicBezTo>
                    <a:pt x="382" y="49"/>
                    <a:pt x="358" y="37"/>
                    <a:pt x="334" y="25"/>
                  </a:cubicBezTo>
                  <a:cubicBezTo>
                    <a:pt x="310" y="13"/>
                    <a:pt x="275" y="1"/>
                    <a:pt x="2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7"/>
            <p:cNvSpPr/>
            <p:nvPr/>
          </p:nvSpPr>
          <p:spPr>
            <a:xfrm>
              <a:off x="2793800" y="3913025"/>
              <a:ext cx="36925" cy="39475"/>
            </a:xfrm>
            <a:custGeom>
              <a:rect b="b" l="l" r="r" t="t"/>
              <a:pathLst>
                <a:path extrusionOk="0" h="1579" w="1477">
                  <a:moveTo>
                    <a:pt x="1249" y="1"/>
                  </a:moveTo>
                  <a:cubicBezTo>
                    <a:pt x="1191" y="1"/>
                    <a:pt x="1131" y="22"/>
                    <a:pt x="1084" y="63"/>
                  </a:cubicBezTo>
                  <a:cubicBezTo>
                    <a:pt x="1000" y="159"/>
                    <a:pt x="1000" y="302"/>
                    <a:pt x="1084" y="385"/>
                  </a:cubicBezTo>
                  <a:cubicBezTo>
                    <a:pt x="1131" y="433"/>
                    <a:pt x="1191" y="456"/>
                    <a:pt x="1249" y="456"/>
                  </a:cubicBezTo>
                  <a:cubicBezTo>
                    <a:pt x="1307" y="456"/>
                    <a:pt x="1363" y="433"/>
                    <a:pt x="1405" y="385"/>
                  </a:cubicBezTo>
                  <a:cubicBezTo>
                    <a:pt x="1453" y="349"/>
                    <a:pt x="1465" y="290"/>
                    <a:pt x="1476" y="242"/>
                  </a:cubicBezTo>
                  <a:cubicBezTo>
                    <a:pt x="1476" y="183"/>
                    <a:pt x="1453" y="111"/>
                    <a:pt x="1405" y="63"/>
                  </a:cubicBezTo>
                  <a:cubicBezTo>
                    <a:pt x="1363" y="22"/>
                    <a:pt x="1307" y="1"/>
                    <a:pt x="1249" y="1"/>
                  </a:cubicBezTo>
                  <a:close/>
                  <a:moveTo>
                    <a:pt x="722" y="550"/>
                  </a:moveTo>
                  <a:cubicBezTo>
                    <a:pt x="662" y="550"/>
                    <a:pt x="603" y="574"/>
                    <a:pt x="560" y="623"/>
                  </a:cubicBezTo>
                  <a:cubicBezTo>
                    <a:pt x="476" y="718"/>
                    <a:pt x="488" y="861"/>
                    <a:pt x="583" y="945"/>
                  </a:cubicBezTo>
                  <a:cubicBezTo>
                    <a:pt x="626" y="982"/>
                    <a:pt x="679" y="1000"/>
                    <a:pt x="731" y="1000"/>
                  </a:cubicBezTo>
                  <a:cubicBezTo>
                    <a:pt x="795" y="1000"/>
                    <a:pt x="859" y="973"/>
                    <a:pt x="905" y="921"/>
                  </a:cubicBezTo>
                  <a:cubicBezTo>
                    <a:pt x="929" y="885"/>
                    <a:pt x="953" y="837"/>
                    <a:pt x="953" y="790"/>
                  </a:cubicBezTo>
                  <a:cubicBezTo>
                    <a:pt x="964" y="718"/>
                    <a:pt x="929" y="659"/>
                    <a:pt x="881" y="611"/>
                  </a:cubicBezTo>
                  <a:cubicBezTo>
                    <a:pt x="835" y="571"/>
                    <a:pt x="778" y="550"/>
                    <a:pt x="722" y="550"/>
                  </a:cubicBezTo>
                  <a:close/>
                  <a:moveTo>
                    <a:pt x="259" y="1129"/>
                  </a:moveTo>
                  <a:cubicBezTo>
                    <a:pt x="190" y="1129"/>
                    <a:pt x="122" y="1161"/>
                    <a:pt x="72" y="1218"/>
                  </a:cubicBezTo>
                  <a:cubicBezTo>
                    <a:pt x="0" y="1314"/>
                    <a:pt x="12" y="1456"/>
                    <a:pt x="107" y="1528"/>
                  </a:cubicBezTo>
                  <a:cubicBezTo>
                    <a:pt x="152" y="1563"/>
                    <a:pt x="203" y="1579"/>
                    <a:pt x="252" y="1579"/>
                  </a:cubicBezTo>
                  <a:cubicBezTo>
                    <a:pt x="321" y="1579"/>
                    <a:pt x="387" y="1548"/>
                    <a:pt x="429" y="1492"/>
                  </a:cubicBezTo>
                  <a:cubicBezTo>
                    <a:pt x="464" y="1456"/>
                    <a:pt x="476" y="1409"/>
                    <a:pt x="476" y="1373"/>
                  </a:cubicBezTo>
                  <a:cubicBezTo>
                    <a:pt x="476" y="1290"/>
                    <a:pt x="453" y="1218"/>
                    <a:pt x="393" y="1171"/>
                  </a:cubicBezTo>
                  <a:cubicBezTo>
                    <a:pt x="351" y="1143"/>
                    <a:pt x="305" y="1129"/>
                    <a:pt x="259" y="11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7"/>
            <p:cNvSpPr/>
            <p:nvPr/>
          </p:nvSpPr>
          <p:spPr>
            <a:xfrm>
              <a:off x="2782775" y="3956575"/>
              <a:ext cx="11925" cy="11325"/>
            </a:xfrm>
            <a:custGeom>
              <a:rect b="b" l="l" r="r" t="t"/>
              <a:pathLst>
                <a:path extrusionOk="0" h="453" w="477">
                  <a:moveTo>
                    <a:pt x="215" y="0"/>
                  </a:moveTo>
                  <a:cubicBezTo>
                    <a:pt x="203" y="0"/>
                    <a:pt x="191" y="0"/>
                    <a:pt x="179" y="12"/>
                  </a:cubicBezTo>
                  <a:cubicBezTo>
                    <a:pt x="167" y="12"/>
                    <a:pt x="143" y="24"/>
                    <a:pt x="132" y="24"/>
                  </a:cubicBezTo>
                  <a:cubicBezTo>
                    <a:pt x="120" y="36"/>
                    <a:pt x="108" y="48"/>
                    <a:pt x="96" y="48"/>
                  </a:cubicBezTo>
                  <a:cubicBezTo>
                    <a:pt x="12" y="131"/>
                    <a:pt x="1" y="286"/>
                    <a:pt x="84" y="369"/>
                  </a:cubicBezTo>
                  <a:cubicBezTo>
                    <a:pt x="96" y="381"/>
                    <a:pt x="108" y="393"/>
                    <a:pt x="120" y="405"/>
                  </a:cubicBezTo>
                  <a:cubicBezTo>
                    <a:pt x="132" y="417"/>
                    <a:pt x="143" y="417"/>
                    <a:pt x="155" y="429"/>
                  </a:cubicBezTo>
                  <a:cubicBezTo>
                    <a:pt x="167" y="429"/>
                    <a:pt x="179" y="441"/>
                    <a:pt x="191" y="441"/>
                  </a:cubicBezTo>
                  <a:cubicBezTo>
                    <a:pt x="203" y="441"/>
                    <a:pt x="227" y="453"/>
                    <a:pt x="239" y="453"/>
                  </a:cubicBezTo>
                  <a:cubicBezTo>
                    <a:pt x="298" y="453"/>
                    <a:pt x="358" y="429"/>
                    <a:pt x="405" y="393"/>
                  </a:cubicBezTo>
                  <a:cubicBezTo>
                    <a:pt x="429" y="369"/>
                    <a:pt x="441" y="346"/>
                    <a:pt x="453" y="322"/>
                  </a:cubicBezTo>
                  <a:cubicBezTo>
                    <a:pt x="465" y="298"/>
                    <a:pt x="477" y="262"/>
                    <a:pt x="477" y="238"/>
                  </a:cubicBezTo>
                  <a:cubicBezTo>
                    <a:pt x="477" y="179"/>
                    <a:pt x="465" y="119"/>
                    <a:pt x="417" y="72"/>
                  </a:cubicBezTo>
                  <a:cubicBezTo>
                    <a:pt x="382" y="24"/>
                    <a:pt x="322" y="0"/>
                    <a:pt x="2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7"/>
            <p:cNvSpPr/>
            <p:nvPr/>
          </p:nvSpPr>
          <p:spPr>
            <a:xfrm>
              <a:off x="2911375" y="4118175"/>
              <a:ext cx="86625" cy="17600"/>
            </a:xfrm>
            <a:custGeom>
              <a:rect b="b" l="l" r="r" t="t"/>
              <a:pathLst>
                <a:path extrusionOk="0" h="704" w="3465">
                  <a:moveTo>
                    <a:pt x="3246" y="0"/>
                  </a:moveTo>
                  <a:cubicBezTo>
                    <a:pt x="3240" y="0"/>
                    <a:pt x="3233" y="1"/>
                    <a:pt x="3227" y="1"/>
                  </a:cubicBezTo>
                  <a:cubicBezTo>
                    <a:pt x="3108" y="1"/>
                    <a:pt x="3012" y="108"/>
                    <a:pt x="3012" y="239"/>
                  </a:cubicBezTo>
                  <a:cubicBezTo>
                    <a:pt x="3012" y="347"/>
                    <a:pt x="3096" y="430"/>
                    <a:pt x="3203" y="454"/>
                  </a:cubicBezTo>
                  <a:lnTo>
                    <a:pt x="3250" y="454"/>
                  </a:lnTo>
                  <a:cubicBezTo>
                    <a:pt x="3370" y="442"/>
                    <a:pt x="3465" y="347"/>
                    <a:pt x="3465" y="216"/>
                  </a:cubicBezTo>
                  <a:cubicBezTo>
                    <a:pt x="3453" y="103"/>
                    <a:pt x="3367" y="0"/>
                    <a:pt x="3246" y="0"/>
                  </a:cubicBezTo>
                  <a:close/>
                  <a:moveTo>
                    <a:pt x="2497" y="36"/>
                  </a:moveTo>
                  <a:cubicBezTo>
                    <a:pt x="2490" y="36"/>
                    <a:pt x="2483" y="36"/>
                    <a:pt x="2477" y="37"/>
                  </a:cubicBezTo>
                  <a:cubicBezTo>
                    <a:pt x="2346" y="49"/>
                    <a:pt x="2250" y="156"/>
                    <a:pt x="2262" y="275"/>
                  </a:cubicBezTo>
                  <a:cubicBezTo>
                    <a:pt x="2262" y="382"/>
                    <a:pt x="2346" y="466"/>
                    <a:pt x="2453" y="489"/>
                  </a:cubicBezTo>
                  <a:lnTo>
                    <a:pt x="2500" y="489"/>
                  </a:lnTo>
                  <a:cubicBezTo>
                    <a:pt x="2619" y="478"/>
                    <a:pt x="2715" y="370"/>
                    <a:pt x="2715" y="251"/>
                  </a:cubicBezTo>
                  <a:cubicBezTo>
                    <a:pt x="2703" y="128"/>
                    <a:pt x="2607" y="36"/>
                    <a:pt x="2497" y="36"/>
                  </a:cubicBezTo>
                  <a:close/>
                  <a:moveTo>
                    <a:pt x="1735" y="96"/>
                  </a:moveTo>
                  <a:cubicBezTo>
                    <a:pt x="1728" y="96"/>
                    <a:pt x="1721" y="96"/>
                    <a:pt x="1715" y="97"/>
                  </a:cubicBezTo>
                  <a:cubicBezTo>
                    <a:pt x="1595" y="108"/>
                    <a:pt x="1500" y="216"/>
                    <a:pt x="1512" y="335"/>
                  </a:cubicBezTo>
                  <a:cubicBezTo>
                    <a:pt x="1512" y="442"/>
                    <a:pt x="1595" y="525"/>
                    <a:pt x="1691" y="549"/>
                  </a:cubicBezTo>
                  <a:lnTo>
                    <a:pt x="1750" y="549"/>
                  </a:lnTo>
                  <a:cubicBezTo>
                    <a:pt x="1881" y="537"/>
                    <a:pt x="1965" y="430"/>
                    <a:pt x="1965" y="299"/>
                  </a:cubicBezTo>
                  <a:cubicBezTo>
                    <a:pt x="1953" y="187"/>
                    <a:pt x="1847" y="96"/>
                    <a:pt x="1735" y="96"/>
                  </a:cubicBezTo>
                  <a:close/>
                  <a:moveTo>
                    <a:pt x="987" y="167"/>
                  </a:moveTo>
                  <a:cubicBezTo>
                    <a:pt x="980" y="167"/>
                    <a:pt x="972" y="167"/>
                    <a:pt x="964" y="168"/>
                  </a:cubicBezTo>
                  <a:cubicBezTo>
                    <a:pt x="833" y="180"/>
                    <a:pt x="750" y="299"/>
                    <a:pt x="762" y="418"/>
                  </a:cubicBezTo>
                  <a:cubicBezTo>
                    <a:pt x="774" y="525"/>
                    <a:pt x="845" y="597"/>
                    <a:pt x="941" y="620"/>
                  </a:cubicBezTo>
                  <a:lnTo>
                    <a:pt x="1012" y="620"/>
                  </a:lnTo>
                  <a:cubicBezTo>
                    <a:pt x="1131" y="609"/>
                    <a:pt x="1226" y="489"/>
                    <a:pt x="1203" y="370"/>
                  </a:cubicBezTo>
                  <a:cubicBezTo>
                    <a:pt x="1191" y="248"/>
                    <a:pt x="1097" y="167"/>
                    <a:pt x="987" y="167"/>
                  </a:cubicBezTo>
                  <a:close/>
                  <a:moveTo>
                    <a:pt x="243" y="260"/>
                  </a:moveTo>
                  <a:cubicBezTo>
                    <a:pt x="230" y="260"/>
                    <a:pt x="216" y="261"/>
                    <a:pt x="202" y="263"/>
                  </a:cubicBezTo>
                  <a:cubicBezTo>
                    <a:pt x="83" y="275"/>
                    <a:pt x="0" y="382"/>
                    <a:pt x="12" y="513"/>
                  </a:cubicBezTo>
                  <a:cubicBezTo>
                    <a:pt x="24" y="609"/>
                    <a:pt x="107" y="692"/>
                    <a:pt x="202" y="704"/>
                  </a:cubicBezTo>
                  <a:lnTo>
                    <a:pt x="262" y="704"/>
                  </a:lnTo>
                  <a:cubicBezTo>
                    <a:pt x="393" y="692"/>
                    <a:pt x="476" y="573"/>
                    <a:pt x="464" y="454"/>
                  </a:cubicBezTo>
                  <a:cubicBezTo>
                    <a:pt x="443" y="347"/>
                    <a:pt x="355" y="260"/>
                    <a:pt x="243" y="26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7"/>
            <p:cNvSpPr/>
            <p:nvPr/>
          </p:nvSpPr>
          <p:spPr>
            <a:xfrm>
              <a:off x="2338675" y="4038350"/>
              <a:ext cx="167900" cy="79625"/>
            </a:xfrm>
            <a:custGeom>
              <a:rect b="b" l="l" r="r" t="t"/>
              <a:pathLst>
                <a:path extrusionOk="0" h="3185" w="6716">
                  <a:moveTo>
                    <a:pt x="257" y="0"/>
                  </a:moveTo>
                  <a:cubicBezTo>
                    <a:pt x="163" y="0"/>
                    <a:pt x="76" y="65"/>
                    <a:pt x="48" y="158"/>
                  </a:cubicBezTo>
                  <a:cubicBezTo>
                    <a:pt x="0" y="277"/>
                    <a:pt x="72" y="396"/>
                    <a:pt x="179" y="444"/>
                  </a:cubicBezTo>
                  <a:lnTo>
                    <a:pt x="191" y="444"/>
                  </a:lnTo>
                  <a:cubicBezTo>
                    <a:pt x="212" y="451"/>
                    <a:pt x="234" y="454"/>
                    <a:pt x="255" y="454"/>
                  </a:cubicBezTo>
                  <a:cubicBezTo>
                    <a:pt x="346" y="454"/>
                    <a:pt x="438" y="397"/>
                    <a:pt x="477" y="301"/>
                  </a:cubicBezTo>
                  <a:cubicBezTo>
                    <a:pt x="512" y="182"/>
                    <a:pt x="453" y="63"/>
                    <a:pt x="346" y="15"/>
                  </a:cubicBezTo>
                  <a:lnTo>
                    <a:pt x="334" y="15"/>
                  </a:lnTo>
                  <a:cubicBezTo>
                    <a:pt x="308" y="5"/>
                    <a:pt x="282" y="0"/>
                    <a:pt x="257" y="0"/>
                  </a:cubicBezTo>
                  <a:close/>
                  <a:moveTo>
                    <a:pt x="978" y="243"/>
                  </a:moveTo>
                  <a:cubicBezTo>
                    <a:pt x="881" y="243"/>
                    <a:pt x="789" y="300"/>
                    <a:pt x="751" y="396"/>
                  </a:cubicBezTo>
                  <a:cubicBezTo>
                    <a:pt x="715" y="515"/>
                    <a:pt x="774" y="646"/>
                    <a:pt x="893" y="682"/>
                  </a:cubicBezTo>
                  <a:cubicBezTo>
                    <a:pt x="921" y="693"/>
                    <a:pt x="950" y="699"/>
                    <a:pt x="978" y="699"/>
                  </a:cubicBezTo>
                  <a:cubicBezTo>
                    <a:pt x="1069" y="699"/>
                    <a:pt x="1152" y="642"/>
                    <a:pt x="1179" y="551"/>
                  </a:cubicBezTo>
                  <a:cubicBezTo>
                    <a:pt x="1227" y="432"/>
                    <a:pt x="1167" y="313"/>
                    <a:pt x="1060" y="265"/>
                  </a:cubicBezTo>
                  <a:cubicBezTo>
                    <a:pt x="1060" y="265"/>
                    <a:pt x="1048" y="265"/>
                    <a:pt x="1048" y="253"/>
                  </a:cubicBezTo>
                  <a:cubicBezTo>
                    <a:pt x="1025" y="247"/>
                    <a:pt x="1001" y="243"/>
                    <a:pt x="978" y="243"/>
                  </a:cubicBezTo>
                  <a:close/>
                  <a:moveTo>
                    <a:pt x="1677" y="511"/>
                  </a:moveTo>
                  <a:cubicBezTo>
                    <a:pt x="1586" y="511"/>
                    <a:pt x="1501" y="565"/>
                    <a:pt x="1465" y="646"/>
                  </a:cubicBezTo>
                  <a:cubicBezTo>
                    <a:pt x="1417" y="765"/>
                    <a:pt x="1477" y="896"/>
                    <a:pt x="1596" y="944"/>
                  </a:cubicBezTo>
                  <a:cubicBezTo>
                    <a:pt x="1624" y="955"/>
                    <a:pt x="1652" y="960"/>
                    <a:pt x="1680" y="960"/>
                  </a:cubicBezTo>
                  <a:cubicBezTo>
                    <a:pt x="1771" y="960"/>
                    <a:pt x="1854" y="904"/>
                    <a:pt x="1882" y="813"/>
                  </a:cubicBezTo>
                  <a:cubicBezTo>
                    <a:pt x="1929" y="706"/>
                    <a:pt x="1882" y="575"/>
                    <a:pt x="1763" y="527"/>
                  </a:cubicBezTo>
                  <a:cubicBezTo>
                    <a:pt x="1734" y="516"/>
                    <a:pt x="1705" y="511"/>
                    <a:pt x="1677" y="511"/>
                  </a:cubicBezTo>
                  <a:close/>
                  <a:moveTo>
                    <a:pt x="2372" y="783"/>
                  </a:moveTo>
                  <a:cubicBezTo>
                    <a:pt x="2284" y="783"/>
                    <a:pt x="2203" y="832"/>
                    <a:pt x="2167" y="920"/>
                  </a:cubicBezTo>
                  <a:cubicBezTo>
                    <a:pt x="2120" y="1039"/>
                    <a:pt x="2179" y="1170"/>
                    <a:pt x="2298" y="1218"/>
                  </a:cubicBezTo>
                  <a:cubicBezTo>
                    <a:pt x="2324" y="1229"/>
                    <a:pt x="2351" y="1234"/>
                    <a:pt x="2377" y="1234"/>
                  </a:cubicBezTo>
                  <a:cubicBezTo>
                    <a:pt x="2463" y="1234"/>
                    <a:pt x="2548" y="1180"/>
                    <a:pt x="2584" y="1099"/>
                  </a:cubicBezTo>
                  <a:cubicBezTo>
                    <a:pt x="2632" y="980"/>
                    <a:pt x="2584" y="849"/>
                    <a:pt x="2465" y="801"/>
                  </a:cubicBezTo>
                  <a:cubicBezTo>
                    <a:pt x="2434" y="789"/>
                    <a:pt x="2403" y="783"/>
                    <a:pt x="2372" y="783"/>
                  </a:cubicBezTo>
                  <a:close/>
                  <a:moveTo>
                    <a:pt x="3082" y="1070"/>
                  </a:moveTo>
                  <a:cubicBezTo>
                    <a:pt x="2991" y="1070"/>
                    <a:pt x="2906" y="1124"/>
                    <a:pt x="2870" y="1206"/>
                  </a:cubicBezTo>
                  <a:cubicBezTo>
                    <a:pt x="2810" y="1325"/>
                    <a:pt x="2870" y="1456"/>
                    <a:pt x="2989" y="1504"/>
                  </a:cubicBezTo>
                  <a:cubicBezTo>
                    <a:pt x="3017" y="1516"/>
                    <a:pt x="3046" y="1522"/>
                    <a:pt x="3075" y="1522"/>
                  </a:cubicBezTo>
                  <a:cubicBezTo>
                    <a:pt x="3159" y="1522"/>
                    <a:pt x="3242" y="1473"/>
                    <a:pt x="3287" y="1385"/>
                  </a:cubicBezTo>
                  <a:cubicBezTo>
                    <a:pt x="3334" y="1277"/>
                    <a:pt x="3275" y="1146"/>
                    <a:pt x="3167" y="1087"/>
                  </a:cubicBezTo>
                  <a:cubicBezTo>
                    <a:pt x="3139" y="1076"/>
                    <a:pt x="3110" y="1070"/>
                    <a:pt x="3082" y="1070"/>
                  </a:cubicBezTo>
                  <a:close/>
                  <a:moveTo>
                    <a:pt x="3763" y="1378"/>
                  </a:moveTo>
                  <a:cubicBezTo>
                    <a:pt x="3676" y="1378"/>
                    <a:pt x="3595" y="1425"/>
                    <a:pt x="3560" y="1504"/>
                  </a:cubicBezTo>
                  <a:cubicBezTo>
                    <a:pt x="3501" y="1623"/>
                    <a:pt x="3560" y="1754"/>
                    <a:pt x="3668" y="1801"/>
                  </a:cubicBezTo>
                  <a:cubicBezTo>
                    <a:pt x="3702" y="1819"/>
                    <a:pt x="3738" y="1827"/>
                    <a:pt x="3773" y="1827"/>
                  </a:cubicBezTo>
                  <a:cubicBezTo>
                    <a:pt x="3856" y="1827"/>
                    <a:pt x="3931" y="1778"/>
                    <a:pt x="3965" y="1694"/>
                  </a:cubicBezTo>
                  <a:cubicBezTo>
                    <a:pt x="4025" y="1575"/>
                    <a:pt x="3965" y="1444"/>
                    <a:pt x="3858" y="1396"/>
                  </a:cubicBezTo>
                  <a:cubicBezTo>
                    <a:pt x="3827" y="1384"/>
                    <a:pt x="3795" y="1378"/>
                    <a:pt x="3763" y="1378"/>
                  </a:cubicBezTo>
                  <a:close/>
                  <a:moveTo>
                    <a:pt x="4451" y="1688"/>
                  </a:moveTo>
                  <a:cubicBezTo>
                    <a:pt x="4367" y="1688"/>
                    <a:pt x="4283" y="1737"/>
                    <a:pt x="4239" y="1825"/>
                  </a:cubicBezTo>
                  <a:cubicBezTo>
                    <a:pt x="4191" y="1932"/>
                    <a:pt x="4239" y="2063"/>
                    <a:pt x="4346" y="2123"/>
                  </a:cubicBezTo>
                  <a:cubicBezTo>
                    <a:pt x="4379" y="2139"/>
                    <a:pt x="4412" y="2146"/>
                    <a:pt x="4444" y="2146"/>
                  </a:cubicBezTo>
                  <a:cubicBezTo>
                    <a:pt x="4530" y="2146"/>
                    <a:pt x="4609" y="2094"/>
                    <a:pt x="4644" y="2016"/>
                  </a:cubicBezTo>
                  <a:cubicBezTo>
                    <a:pt x="4703" y="1908"/>
                    <a:pt x="4656" y="1766"/>
                    <a:pt x="4549" y="1718"/>
                  </a:cubicBezTo>
                  <a:cubicBezTo>
                    <a:pt x="4537" y="1718"/>
                    <a:pt x="4537" y="1718"/>
                    <a:pt x="4537" y="1706"/>
                  </a:cubicBezTo>
                  <a:cubicBezTo>
                    <a:pt x="4509" y="1694"/>
                    <a:pt x="4480" y="1688"/>
                    <a:pt x="4451" y="1688"/>
                  </a:cubicBezTo>
                  <a:close/>
                  <a:moveTo>
                    <a:pt x="5128" y="2021"/>
                  </a:moveTo>
                  <a:cubicBezTo>
                    <a:pt x="5044" y="2021"/>
                    <a:pt x="4962" y="2068"/>
                    <a:pt x="4918" y="2147"/>
                  </a:cubicBezTo>
                  <a:cubicBezTo>
                    <a:pt x="4870" y="2266"/>
                    <a:pt x="4906" y="2397"/>
                    <a:pt x="5025" y="2456"/>
                  </a:cubicBezTo>
                  <a:cubicBezTo>
                    <a:pt x="5055" y="2470"/>
                    <a:pt x="5088" y="2477"/>
                    <a:pt x="5120" y="2477"/>
                  </a:cubicBezTo>
                  <a:cubicBezTo>
                    <a:pt x="5201" y="2477"/>
                    <a:pt x="5280" y="2434"/>
                    <a:pt x="5323" y="2349"/>
                  </a:cubicBezTo>
                  <a:cubicBezTo>
                    <a:pt x="5382" y="2242"/>
                    <a:pt x="5334" y="2099"/>
                    <a:pt x="5227" y="2051"/>
                  </a:cubicBezTo>
                  <a:cubicBezTo>
                    <a:pt x="5215" y="2051"/>
                    <a:pt x="5215" y="2051"/>
                    <a:pt x="5215" y="2039"/>
                  </a:cubicBezTo>
                  <a:cubicBezTo>
                    <a:pt x="5187" y="2027"/>
                    <a:pt x="5157" y="2021"/>
                    <a:pt x="5128" y="2021"/>
                  </a:cubicBezTo>
                  <a:close/>
                  <a:moveTo>
                    <a:pt x="5795" y="2366"/>
                  </a:moveTo>
                  <a:cubicBezTo>
                    <a:pt x="5712" y="2366"/>
                    <a:pt x="5631" y="2413"/>
                    <a:pt x="5596" y="2492"/>
                  </a:cubicBezTo>
                  <a:cubicBezTo>
                    <a:pt x="5537" y="2599"/>
                    <a:pt x="5573" y="2742"/>
                    <a:pt x="5692" y="2801"/>
                  </a:cubicBezTo>
                  <a:cubicBezTo>
                    <a:pt x="5723" y="2815"/>
                    <a:pt x="5756" y="2822"/>
                    <a:pt x="5789" y="2822"/>
                  </a:cubicBezTo>
                  <a:cubicBezTo>
                    <a:pt x="5869" y="2822"/>
                    <a:pt x="5947" y="2782"/>
                    <a:pt x="5989" y="2706"/>
                  </a:cubicBezTo>
                  <a:cubicBezTo>
                    <a:pt x="6049" y="2587"/>
                    <a:pt x="6013" y="2456"/>
                    <a:pt x="5894" y="2397"/>
                  </a:cubicBezTo>
                  <a:cubicBezTo>
                    <a:pt x="5894" y="2397"/>
                    <a:pt x="5894" y="2397"/>
                    <a:pt x="5882" y="2385"/>
                  </a:cubicBezTo>
                  <a:cubicBezTo>
                    <a:pt x="5854" y="2372"/>
                    <a:pt x="5824" y="2366"/>
                    <a:pt x="5795" y="2366"/>
                  </a:cubicBezTo>
                  <a:close/>
                  <a:moveTo>
                    <a:pt x="6451" y="2733"/>
                  </a:moveTo>
                  <a:cubicBezTo>
                    <a:pt x="6371" y="2733"/>
                    <a:pt x="6293" y="2773"/>
                    <a:pt x="6251" y="2849"/>
                  </a:cubicBezTo>
                  <a:cubicBezTo>
                    <a:pt x="6192" y="2956"/>
                    <a:pt x="6239" y="3087"/>
                    <a:pt x="6346" y="3159"/>
                  </a:cubicBezTo>
                  <a:cubicBezTo>
                    <a:pt x="6378" y="3176"/>
                    <a:pt x="6413" y="3185"/>
                    <a:pt x="6448" y="3185"/>
                  </a:cubicBezTo>
                  <a:cubicBezTo>
                    <a:pt x="6531" y="3185"/>
                    <a:pt x="6614" y="3139"/>
                    <a:pt x="6656" y="3063"/>
                  </a:cubicBezTo>
                  <a:cubicBezTo>
                    <a:pt x="6716" y="2956"/>
                    <a:pt x="6680" y="2813"/>
                    <a:pt x="6561" y="2754"/>
                  </a:cubicBezTo>
                  <a:lnTo>
                    <a:pt x="6549" y="2754"/>
                  </a:lnTo>
                  <a:cubicBezTo>
                    <a:pt x="6518" y="2740"/>
                    <a:pt x="6484" y="2733"/>
                    <a:pt x="6451" y="27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7"/>
            <p:cNvSpPr/>
            <p:nvPr/>
          </p:nvSpPr>
          <p:spPr>
            <a:xfrm>
              <a:off x="2844100" y="3940325"/>
              <a:ext cx="157775" cy="98875"/>
            </a:xfrm>
            <a:custGeom>
              <a:rect b="b" l="l" r="r" t="t"/>
              <a:pathLst>
                <a:path extrusionOk="0" h="3955" w="6311">
                  <a:moveTo>
                    <a:pt x="6043" y="1"/>
                  </a:moveTo>
                  <a:cubicBezTo>
                    <a:pt x="6012" y="1"/>
                    <a:pt x="5982" y="7"/>
                    <a:pt x="5953" y="19"/>
                  </a:cubicBezTo>
                  <a:cubicBezTo>
                    <a:pt x="5941" y="19"/>
                    <a:pt x="5941" y="31"/>
                    <a:pt x="5930" y="31"/>
                  </a:cubicBezTo>
                  <a:cubicBezTo>
                    <a:pt x="5834" y="91"/>
                    <a:pt x="5799" y="222"/>
                    <a:pt x="5846" y="329"/>
                  </a:cubicBezTo>
                  <a:cubicBezTo>
                    <a:pt x="5888" y="404"/>
                    <a:pt x="5965" y="450"/>
                    <a:pt x="6044" y="450"/>
                  </a:cubicBezTo>
                  <a:cubicBezTo>
                    <a:pt x="6078" y="450"/>
                    <a:pt x="6112" y="442"/>
                    <a:pt x="6144" y="424"/>
                  </a:cubicBezTo>
                  <a:cubicBezTo>
                    <a:pt x="6263" y="376"/>
                    <a:pt x="6311" y="234"/>
                    <a:pt x="6251" y="126"/>
                  </a:cubicBezTo>
                  <a:cubicBezTo>
                    <a:pt x="6216" y="47"/>
                    <a:pt x="6129" y="1"/>
                    <a:pt x="6043" y="1"/>
                  </a:cubicBezTo>
                  <a:close/>
                  <a:moveTo>
                    <a:pt x="5384" y="336"/>
                  </a:moveTo>
                  <a:cubicBezTo>
                    <a:pt x="5347" y="336"/>
                    <a:pt x="5309" y="346"/>
                    <a:pt x="5275" y="364"/>
                  </a:cubicBezTo>
                  <a:lnTo>
                    <a:pt x="5263" y="364"/>
                  </a:lnTo>
                  <a:cubicBezTo>
                    <a:pt x="5156" y="424"/>
                    <a:pt x="5120" y="555"/>
                    <a:pt x="5179" y="662"/>
                  </a:cubicBezTo>
                  <a:cubicBezTo>
                    <a:pt x="5213" y="737"/>
                    <a:pt x="5293" y="783"/>
                    <a:pt x="5375" y="783"/>
                  </a:cubicBezTo>
                  <a:cubicBezTo>
                    <a:pt x="5410" y="783"/>
                    <a:pt x="5445" y="775"/>
                    <a:pt x="5477" y="757"/>
                  </a:cubicBezTo>
                  <a:cubicBezTo>
                    <a:pt x="5584" y="710"/>
                    <a:pt x="5632" y="567"/>
                    <a:pt x="5572" y="460"/>
                  </a:cubicBezTo>
                  <a:cubicBezTo>
                    <a:pt x="5540" y="379"/>
                    <a:pt x="5463" y="336"/>
                    <a:pt x="5384" y="336"/>
                  </a:cubicBezTo>
                  <a:close/>
                  <a:moveTo>
                    <a:pt x="4703" y="684"/>
                  </a:moveTo>
                  <a:cubicBezTo>
                    <a:pt x="4668" y="684"/>
                    <a:pt x="4631" y="692"/>
                    <a:pt x="4596" y="710"/>
                  </a:cubicBezTo>
                  <a:cubicBezTo>
                    <a:pt x="4596" y="710"/>
                    <a:pt x="4596" y="710"/>
                    <a:pt x="4584" y="722"/>
                  </a:cubicBezTo>
                  <a:cubicBezTo>
                    <a:pt x="4489" y="781"/>
                    <a:pt x="4453" y="912"/>
                    <a:pt x="4513" y="1019"/>
                  </a:cubicBezTo>
                  <a:cubicBezTo>
                    <a:pt x="4555" y="1095"/>
                    <a:pt x="4633" y="1135"/>
                    <a:pt x="4713" y="1135"/>
                  </a:cubicBezTo>
                  <a:cubicBezTo>
                    <a:pt x="4746" y="1135"/>
                    <a:pt x="4779" y="1128"/>
                    <a:pt x="4810" y="1115"/>
                  </a:cubicBezTo>
                  <a:cubicBezTo>
                    <a:pt x="4929" y="1055"/>
                    <a:pt x="4965" y="912"/>
                    <a:pt x="4906" y="805"/>
                  </a:cubicBezTo>
                  <a:cubicBezTo>
                    <a:pt x="4864" y="730"/>
                    <a:pt x="4787" y="684"/>
                    <a:pt x="4703" y="684"/>
                  </a:cubicBezTo>
                  <a:close/>
                  <a:moveTo>
                    <a:pt x="4050" y="1050"/>
                  </a:moveTo>
                  <a:cubicBezTo>
                    <a:pt x="4014" y="1050"/>
                    <a:pt x="3976" y="1059"/>
                    <a:pt x="3941" y="1079"/>
                  </a:cubicBezTo>
                  <a:lnTo>
                    <a:pt x="3929" y="1079"/>
                  </a:lnTo>
                  <a:cubicBezTo>
                    <a:pt x="3822" y="1138"/>
                    <a:pt x="3786" y="1281"/>
                    <a:pt x="3846" y="1388"/>
                  </a:cubicBezTo>
                  <a:cubicBezTo>
                    <a:pt x="3886" y="1461"/>
                    <a:pt x="3964" y="1500"/>
                    <a:pt x="4044" y="1500"/>
                  </a:cubicBezTo>
                  <a:cubicBezTo>
                    <a:pt x="4082" y="1500"/>
                    <a:pt x="4121" y="1491"/>
                    <a:pt x="4156" y="1472"/>
                  </a:cubicBezTo>
                  <a:cubicBezTo>
                    <a:pt x="4263" y="1412"/>
                    <a:pt x="4310" y="1269"/>
                    <a:pt x="4239" y="1162"/>
                  </a:cubicBezTo>
                  <a:cubicBezTo>
                    <a:pt x="4199" y="1090"/>
                    <a:pt x="4126" y="1050"/>
                    <a:pt x="4050" y="1050"/>
                  </a:cubicBezTo>
                  <a:close/>
                  <a:moveTo>
                    <a:pt x="3396" y="1423"/>
                  </a:moveTo>
                  <a:cubicBezTo>
                    <a:pt x="3355" y="1423"/>
                    <a:pt x="3312" y="1435"/>
                    <a:pt x="3274" y="1460"/>
                  </a:cubicBezTo>
                  <a:cubicBezTo>
                    <a:pt x="3167" y="1519"/>
                    <a:pt x="3132" y="1662"/>
                    <a:pt x="3203" y="1758"/>
                  </a:cubicBezTo>
                  <a:cubicBezTo>
                    <a:pt x="3242" y="1835"/>
                    <a:pt x="3316" y="1878"/>
                    <a:pt x="3393" y="1878"/>
                  </a:cubicBezTo>
                  <a:cubicBezTo>
                    <a:pt x="3434" y="1878"/>
                    <a:pt x="3475" y="1866"/>
                    <a:pt x="3513" y="1841"/>
                  </a:cubicBezTo>
                  <a:cubicBezTo>
                    <a:pt x="3620" y="1781"/>
                    <a:pt x="3655" y="1638"/>
                    <a:pt x="3584" y="1531"/>
                  </a:cubicBezTo>
                  <a:cubicBezTo>
                    <a:pt x="3546" y="1462"/>
                    <a:pt x="3472" y="1423"/>
                    <a:pt x="3396" y="1423"/>
                  </a:cubicBezTo>
                  <a:close/>
                  <a:moveTo>
                    <a:pt x="2743" y="1812"/>
                  </a:moveTo>
                  <a:cubicBezTo>
                    <a:pt x="2705" y="1812"/>
                    <a:pt x="2666" y="1821"/>
                    <a:pt x="2632" y="1841"/>
                  </a:cubicBezTo>
                  <a:cubicBezTo>
                    <a:pt x="2632" y="1853"/>
                    <a:pt x="2632" y="1853"/>
                    <a:pt x="2632" y="1853"/>
                  </a:cubicBezTo>
                  <a:cubicBezTo>
                    <a:pt x="2524" y="1912"/>
                    <a:pt x="2489" y="2055"/>
                    <a:pt x="2560" y="2162"/>
                  </a:cubicBezTo>
                  <a:cubicBezTo>
                    <a:pt x="2598" y="2231"/>
                    <a:pt x="2671" y="2266"/>
                    <a:pt x="2747" y="2266"/>
                  </a:cubicBezTo>
                  <a:cubicBezTo>
                    <a:pt x="2789" y="2266"/>
                    <a:pt x="2831" y="2255"/>
                    <a:pt x="2870" y="2234"/>
                  </a:cubicBezTo>
                  <a:cubicBezTo>
                    <a:pt x="2977" y="2162"/>
                    <a:pt x="3013" y="2031"/>
                    <a:pt x="2941" y="1924"/>
                  </a:cubicBezTo>
                  <a:cubicBezTo>
                    <a:pt x="2901" y="1852"/>
                    <a:pt x="2823" y="1812"/>
                    <a:pt x="2743" y="1812"/>
                  </a:cubicBezTo>
                  <a:close/>
                  <a:moveTo>
                    <a:pt x="2107" y="2217"/>
                  </a:moveTo>
                  <a:cubicBezTo>
                    <a:pt x="2069" y="2217"/>
                    <a:pt x="2032" y="2226"/>
                    <a:pt x="2000" y="2246"/>
                  </a:cubicBezTo>
                  <a:cubicBezTo>
                    <a:pt x="1989" y="2246"/>
                    <a:pt x="1989" y="2246"/>
                    <a:pt x="1989" y="2258"/>
                  </a:cubicBezTo>
                  <a:cubicBezTo>
                    <a:pt x="1881" y="2317"/>
                    <a:pt x="1858" y="2460"/>
                    <a:pt x="1917" y="2567"/>
                  </a:cubicBezTo>
                  <a:cubicBezTo>
                    <a:pt x="1961" y="2633"/>
                    <a:pt x="2032" y="2668"/>
                    <a:pt x="2105" y="2668"/>
                  </a:cubicBezTo>
                  <a:cubicBezTo>
                    <a:pt x="2151" y="2668"/>
                    <a:pt x="2197" y="2654"/>
                    <a:pt x="2239" y="2627"/>
                  </a:cubicBezTo>
                  <a:cubicBezTo>
                    <a:pt x="2346" y="2567"/>
                    <a:pt x="2370" y="2424"/>
                    <a:pt x="2298" y="2317"/>
                  </a:cubicBezTo>
                  <a:cubicBezTo>
                    <a:pt x="2258" y="2254"/>
                    <a:pt x="2182" y="2217"/>
                    <a:pt x="2107" y="2217"/>
                  </a:cubicBezTo>
                  <a:close/>
                  <a:moveTo>
                    <a:pt x="1484" y="2631"/>
                  </a:moveTo>
                  <a:cubicBezTo>
                    <a:pt x="1444" y="2631"/>
                    <a:pt x="1403" y="2641"/>
                    <a:pt x="1369" y="2662"/>
                  </a:cubicBezTo>
                  <a:cubicBezTo>
                    <a:pt x="1369" y="2662"/>
                    <a:pt x="1358" y="2674"/>
                    <a:pt x="1358" y="2674"/>
                  </a:cubicBezTo>
                  <a:cubicBezTo>
                    <a:pt x="1250" y="2746"/>
                    <a:pt x="1227" y="2877"/>
                    <a:pt x="1298" y="2984"/>
                  </a:cubicBezTo>
                  <a:cubicBezTo>
                    <a:pt x="1342" y="3050"/>
                    <a:pt x="1413" y="3084"/>
                    <a:pt x="1483" y="3084"/>
                  </a:cubicBezTo>
                  <a:cubicBezTo>
                    <a:pt x="1527" y="3084"/>
                    <a:pt x="1571" y="3071"/>
                    <a:pt x="1608" y="3043"/>
                  </a:cubicBezTo>
                  <a:cubicBezTo>
                    <a:pt x="1715" y="2972"/>
                    <a:pt x="1739" y="2841"/>
                    <a:pt x="1667" y="2734"/>
                  </a:cubicBezTo>
                  <a:cubicBezTo>
                    <a:pt x="1629" y="2665"/>
                    <a:pt x="1556" y="2631"/>
                    <a:pt x="1484" y="2631"/>
                  </a:cubicBezTo>
                  <a:close/>
                  <a:moveTo>
                    <a:pt x="865" y="3059"/>
                  </a:moveTo>
                  <a:cubicBezTo>
                    <a:pt x="825" y="3059"/>
                    <a:pt x="785" y="3069"/>
                    <a:pt x="750" y="3091"/>
                  </a:cubicBezTo>
                  <a:cubicBezTo>
                    <a:pt x="738" y="3091"/>
                    <a:pt x="738" y="3103"/>
                    <a:pt x="738" y="3103"/>
                  </a:cubicBezTo>
                  <a:cubicBezTo>
                    <a:pt x="631" y="3174"/>
                    <a:pt x="607" y="3317"/>
                    <a:pt x="679" y="3424"/>
                  </a:cubicBezTo>
                  <a:cubicBezTo>
                    <a:pt x="722" y="3482"/>
                    <a:pt x="792" y="3514"/>
                    <a:pt x="863" y="3514"/>
                  </a:cubicBezTo>
                  <a:cubicBezTo>
                    <a:pt x="910" y="3514"/>
                    <a:pt x="958" y="3500"/>
                    <a:pt x="1000" y="3472"/>
                  </a:cubicBezTo>
                  <a:cubicBezTo>
                    <a:pt x="1096" y="3401"/>
                    <a:pt x="1119" y="3258"/>
                    <a:pt x="1048" y="3151"/>
                  </a:cubicBezTo>
                  <a:cubicBezTo>
                    <a:pt x="1003" y="3090"/>
                    <a:pt x="934" y="3059"/>
                    <a:pt x="865" y="3059"/>
                  </a:cubicBezTo>
                  <a:close/>
                  <a:moveTo>
                    <a:pt x="258" y="3499"/>
                  </a:moveTo>
                  <a:cubicBezTo>
                    <a:pt x="218" y="3499"/>
                    <a:pt x="178" y="3510"/>
                    <a:pt x="143" y="3532"/>
                  </a:cubicBezTo>
                  <a:cubicBezTo>
                    <a:pt x="131" y="3543"/>
                    <a:pt x="131" y="3543"/>
                    <a:pt x="119" y="3543"/>
                  </a:cubicBezTo>
                  <a:cubicBezTo>
                    <a:pt x="24" y="3615"/>
                    <a:pt x="0" y="3758"/>
                    <a:pt x="72" y="3865"/>
                  </a:cubicBezTo>
                  <a:cubicBezTo>
                    <a:pt x="115" y="3923"/>
                    <a:pt x="184" y="3954"/>
                    <a:pt x="256" y="3954"/>
                  </a:cubicBezTo>
                  <a:cubicBezTo>
                    <a:pt x="303" y="3954"/>
                    <a:pt x="351" y="3941"/>
                    <a:pt x="393" y="3913"/>
                  </a:cubicBezTo>
                  <a:cubicBezTo>
                    <a:pt x="488" y="3841"/>
                    <a:pt x="512" y="3698"/>
                    <a:pt x="441" y="3591"/>
                  </a:cubicBezTo>
                  <a:cubicBezTo>
                    <a:pt x="396" y="3531"/>
                    <a:pt x="326" y="3499"/>
                    <a:pt x="258" y="34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7"/>
            <p:cNvSpPr/>
            <p:nvPr/>
          </p:nvSpPr>
          <p:spPr>
            <a:xfrm>
              <a:off x="2516975" y="4483900"/>
              <a:ext cx="11625" cy="11375"/>
            </a:xfrm>
            <a:custGeom>
              <a:rect b="b" l="l" r="r" t="t"/>
              <a:pathLst>
                <a:path extrusionOk="0" h="455" w="465">
                  <a:moveTo>
                    <a:pt x="221" y="0"/>
                  </a:moveTo>
                  <a:cubicBezTo>
                    <a:pt x="206" y="0"/>
                    <a:pt x="192" y="2"/>
                    <a:pt x="179" y="5"/>
                  </a:cubicBezTo>
                  <a:cubicBezTo>
                    <a:pt x="143" y="17"/>
                    <a:pt x="119" y="17"/>
                    <a:pt x="96" y="41"/>
                  </a:cubicBezTo>
                  <a:cubicBezTo>
                    <a:pt x="72" y="53"/>
                    <a:pt x="48" y="77"/>
                    <a:pt x="36" y="100"/>
                  </a:cubicBezTo>
                  <a:cubicBezTo>
                    <a:pt x="12" y="124"/>
                    <a:pt x="0" y="160"/>
                    <a:pt x="0" y="184"/>
                  </a:cubicBezTo>
                  <a:cubicBezTo>
                    <a:pt x="0" y="219"/>
                    <a:pt x="0" y="243"/>
                    <a:pt x="0" y="279"/>
                  </a:cubicBezTo>
                  <a:cubicBezTo>
                    <a:pt x="12" y="338"/>
                    <a:pt x="48" y="386"/>
                    <a:pt x="107" y="422"/>
                  </a:cubicBezTo>
                  <a:cubicBezTo>
                    <a:pt x="131" y="434"/>
                    <a:pt x="155" y="446"/>
                    <a:pt x="179" y="446"/>
                  </a:cubicBezTo>
                  <a:cubicBezTo>
                    <a:pt x="197" y="452"/>
                    <a:pt x="212" y="455"/>
                    <a:pt x="226" y="455"/>
                  </a:cubicBezTo>
                  <a:cubicBezTo>
                    <a:pt x="241" y="455"/>
                    <a:pt x="256" y="452"/>
                    <a:pt x="274" y="446"/>
                  </a:cubicBezTo>
                  <a:cubicBezTo>
                    <a:pt x="286" y="446"/>
                    <a:pt x="298" y="434"/>
                    <a:pt x="310" y="434"/>
                  </a:cubicBezTo>
                  <a:cubicBezTo>
                    <a:pt x="322" y="422"/>
                    <a:pt x="346" y="422"/>
                    <a:pt x="357" y="410"/>
                  </a:cubicBezTo>
                  <a:cubicBezTo>
                    <a:pt x="369" y="398"/>
                    <a:pt x="381" y="386"/>
                    <a:pt x="381" y="386"/>
                  </a:cubicBezTo>
                  <a:cubicBezTo>
                    <a:pt x="393" y="374"/>
                    <a:pt x="405" y="362"/>
                    <a:pt x="417" y="350"/>
                  </a:cubicBezTo>
                  <a:cubicBezTo>
                    <a:pt x="453" y="279"/>
                    <a:pt x="465" y="207"/>
                    <a:pt x="429" y="136"/>
                  </a:cubicBezTo>
                  <a:cubicBezTo>
                    <a:pt x="429" y="124"/>
                    <a:pt x="417" y="112"/>
                    <a:pt x="405" y="100"/>
                  </a:cubicBezTo>
                  <a:cubicBezTo>
                    <a:pt x="393" y="88"/>
                    <a:pt x="393" y="77"/>
                    <a:pt x="381" y="65"/>
                  </a:cubicBezTo>
                  <a:cubicBezTo>
                    <a:pt x="369" y="53"/>
                    <a:pt x="357" y="41"/>
                    <a:pt x="346" y="29"/>
                  </a:cubicBezTo>
                  <a:cubicBezTo>
                    <a:pt x="311" y="11"/>
                    <a:pt x="263" y="0"/>
                    <a:pt x="2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7"/>
            <p:cNvSpPr/>
            <p:nvPr/>
          </p:nvSpPr>
          <p:spPr>
            <a:xfrm>
              <a:off x="2526500" y="4433900"/>
              <a:ext cx="28600" cy="45200"/>
            </a:xfrm>
            <a:custGeom>
              <a:rect b="b" l="l" r="r" t="t"/>
              <a:pathLst>
                <a:path extrusionOk="0" h="1808" w="1144">
                  <a:moveTo>
                    <a:pt x="887" y="0"/>
                  </a:moveTo>
                  <a:cubicBezTo>
                    <a:pt x="801" y="0"/>
                    <a:pt x="715" y="57"/>
                    <a:pt x="679" y="148"/>
                  </a:cubicBezTo>
                  <a:cubicBezTo>
                    <a:pt x="655" y="183"/>
                    <a:pt x="655" y="231"/>
                    <a:pt x="667" y="279"/>
                  </a:cubicBezTo>
                  <a:cubicBezTo>
                    <a:pt x="679" y="350"/>
                    <a:pt x="727" y="410"/>
                    <a:pt x="798" y="433"/>
                  </a:cubicBezTo>
                  <a:cubicBezTo>
                    <a:pt x="829" y="446"/>
                    <a:pt x="860" y="452"/>
                    <a:pt x="891" y="452"/>
                  </a:cubicBezTo>
                  <a:cubicBezTo>
                    <a:pt x="979" y="452"/>
                    <a:pt x="1060" y="403"/>
                    <a:pt x="1096" y="314"/>
                  </a:cubicBezTo>
                  <a:cubicBezTo>
                    <a:pt x="1143" y="195"/>
                    <a:pt x="1084" y="64"/>
                    <a:pt x="965" y="17"/>
                  </a:cubicBezTo>
                  <a:cubicBezTo>
                    <a:pt x="940" y="6"/>
                    <a:pt x="913" y="0"/>
                    <a:pt x="887" y="0"/>
                  </a:cubicBezTo>
                  <a:close/>
                  <a:moveTo>
                    <a:pt x="589" y="689"/>
                  </a:moveTo>
                  <a:cubicBezTo>
                    <a:pt x="503" y="689"/>
                    <a:pt x="416" y="735"/>
                    <a:pt x="381" y="814"/>
                  </a:cubicBezTo>
                  <a:cubicBezTo>
                    <a:pt x="357" y="862"/>
                    <a:pt x="346" y="922"/>
                    <a:pt x="357" y="969"/>
                  </a:cubicBezTo>
                  <a:cubicBezTo>
                    <a:pt x="369" y="1029"/>
                    <a:pt x="417" y="1088"/>
                    <a:pt x="477" y="1124"/>
                  </a:cubicBezTo>
                  <a:cubicBezTo>
                    <a:pt x="508" y="1137"/>
                    <a:pt x="540" y="1142"/>
                    <a:pt x="571" y="1142"/>
                  </a:cubicBezTo>
                  <a:cubicBezTo>
                    <a:pt x="660" y="1142"/>
                    <a:pt x="742" y="1096"/>
                    <a:pt x="786" y="1017"/>
                  </a:cubicBezTo>
                  <a:cubicBezTo>
                    <a:pt x="834" y="898"/>
                    <a:pt x="786" y="767"/>
                    <a:pt x="679" y="707"/>
                  </a:cubicBezTo>
                  <a:cubicBezTo>
                    <a:pt x="651" y="695"/>
                    <a:pt x="620" y="689"/>
                    <a:pt x="589" y="689"/>
                  </a:cubicBezTo>
                  <a:close/>
                  <a:moveTo>
                    <a:pt x="234" y="1357"/>
                  </a:moveTo>
                  <a:cubicBezTo>
                    <a:pt x="154" y="1357"/>
                    <a:pt x="76" y="1397"/>
                    <a:pt x="36" y="1469"/>
                  </a:cubicBezTo>
                  <a:cubicBezTo>
                    <a:pt x="12" y="1517"/>
                    <a:pt x="0" y="1576"/>
                    <a:pt x="12" y="1636"/>
                  </a:cubicBezTo>
                  <a:cubicBezTo>
                    <a:pt x="24" y="1696"/>
                    <a:pt x="60" y="1743"/>
                    <a:pt x="119" y="1779"/>
                  </a:cubicBezTo>
                  <a:cubicBezTo>
                    <a:pt x="154" y="1798"/>
                    <a:pt x="193" y="1808"/>
                    <a:pt x="231" y="1808"/>
                  </a:cubicBezTo>
                  <a:cubicBezTo>
                    <a:pt x="311" y="1808"/>
                    <a:pt x="389" y="1768"/>
                    <a:pt x="429" y="1696"/>
                  </a:cubicBezTo>
                  <a:cubicBezTo>
                    <a:pt x="488" y="1588"/>
                    <a:pt x="453" y="1445"/>
                    <a:pt x="346" y="1386"/>
                  </a:cubicBezTo>
                  <a:cubicBezTo>
                    <a:pt x="311" y="1367"/>
                    <a:pt x="272" y="1357"/>
                    <a:pt x="234" y="13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7"/>
            <p:cNvSpPr/>
            <p:nvPr/>
          </p:nvSpPr>
          <p:spPr>
            <a:xfrm>
              <a:off x="2549425" y="4416150"/>
              <a:ext cx="12225" cy="11450"/>
            </a:xfrm>
            <a:custGeom>
              <a:rect b="b" l="l" r="r" t="t"/>
              <a:pathLst>
                <a:path extrusionOk="0" h="458" w="489">
                  <a:moveTo>
                    <a:pt x="226" y="0"/>
                  </a:moveTo>
                  <a:cubicBezTo>
                    <a:pt x="202" y="0"/>
                    <a:pt x="191" y="12"/>
                    <a:pt x="179" y="12"/>
                  </a:cubicBezTo>
                  <a:cubicBezTo>
                    <a:pt x="119" y="24"/>
                    <a:pt x="71" y="60"/>
                    <a:pt x="36" y="108"/>
                  </a:cubicBezTo>
                  <a:cubicBezTo>
                    <a:pt x="24" y="131"/>
                    <a:pt x="12" y="167"/>
                    <a:pt x="0" y="191"/>
                  </a:cubicBezTo>
                  <a:cubicBezTo>
                    <a:pt x="0" y="227"/>
                    <a:pt x="0" y="250"/>
                    <a:pt x="12" y="286"/>
                  </a:cubicBezTo>
                  <a:cubicBezTo>
                    <a:pt x="24" y="334"/>
                    <a:pt x="60" y="393"/>
                    <a:pt x="107" y="417"/>
                  </a:cubicBezTo>
                  <a:cubicBezTo>
                    <a:pt x="143" y="444"/>
                    <a:pt x="185" y="457"/>
                    <a:pt x="229" y="457"/>
                  </a:cubicBezTo>
                  <a:cubicBezTo>
                    <a:pt x="244" y="457"/>
                    <a:pt x="259" y="456"/>
                    <a:pt x="274" y="453"/>
                  </a:cubicBezTo>
                  <a:cubicBezTo>
                    <a:pt x="286" y="453"/>
                    <a:pt x="310" y="441"/>
                    <a:pt x="322" y="441"/>
                  </a:cubicBezTo>
                  <a:cubicBezTo>
                    <a:pt x="333" y="429"/>
                    <a:pt x="345" y="429"/>
                    <a:pt x="357" y="417"/>
                  </a:cubicBezTo>
                  <a:cubicBezTo>
                    <a:pt x="369" y="405"/>
                    <a:pt x="381" y="393"/>
                    <a:pt x="393" y="381"/>
                  </a:cubicBezTo>
                  <a:cubicBezTo>
                    <a:pt x="405" y="381"/>
                    <a:pt x="405" y="370"/>
                    <a:pt x="417" y="358"/>
                  </a:cubicBezTo>
                  <a:cubicBezTo>
                    <a:pt x="488" y="250"/>
                    <a:pt x="452" y="108"/>
                    <a:pt x="345" y="36"/>
                  </a:cubicBezTo>
                  <a:cubicBezTo>
                    <a:pt x="333" y="36"/>
                    <a:pt x="322" y="24"/>
                    <a:pt x="310" y="24"/>
                  </a:cubicBezTo>
                  <a:cubicBezTo>
                    <a:pt x="298" y="12"/>
                    <a:pt x="286" y="12"/>
                    <a:pt x="262" y="12"/>
                  </a:cubicBezTo>
                  <a:cubicBezTo>
                    <a:pt x="250" y="0"/>
                    <a:pt x="238" y="0"/>
                    <a:pt x="2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47"/>
            <p:cNvSpPr/>
            <p:nvPr/>
          </p:nvSpPr>
          <p:spPr>
            <a:xfrm>
              <a:off x="2354750" y="4256000"/>
              <a:ext cx="86925" cy="17600"/>
            </a:xfrm>
            <a:custGeom>
              <a:rect b="b" l="l" r="r" t="t"/>
              <a:pathLst>
                <a:path extrusionOk="0" h="704" w="3477">
                  <a:moveTo>
                    <a:pt x="3203" y="1"/>
                  </a:moveTo>
                  <a:cubicBezTo>
                    <a:pt x="3084" y="13"/>
                    <a:pt x="3001" y="132"/>
                    <a:pt x="3013" y="251"/>
                  </a:cubicBezTo>
                  <a:cubicBezTo>
                    <a:pt x="3023" y="358"/>
                    <a:pt x="3120" y="445"/>
                    <a:pt x="3226" y="445"/>
                  </a:cubicBezTo>
                  <a:cubicBezTo>
                    <a:pt x="3238" y="445"/>
                    <a:pt x="3250" y="444"/>
                    <a:pt x="3263" y="441"/>
                  </a:cubicBezTo>
                  <a:cubicBezTo>
                    <a:pt x="3394" y="430"/>
                    <a:pt x="3477" y="322"/>
                    <a:pt x="3465" y="191"/>
                  </a:cubicBezTo>
                  <a:cubicBezTo>
                    <a:pt x="3441" y="96"/>
                    <a:pt x="3370" y="13"/>
                    <a:pt x="3275" y="1"/>
                  </a:cubicBezTo>
                  <a:close/>
                  <a:moveTo>
                    <a:pt x="2465" y="84"/>
                  </a:moveTo>
                  <a:cubicBezTo>
                    <a:pt x="2334" y="96"/>
                    <a:pt x="2251" y="203"/>
                    <a:pt x="2263" y="334"/>
                  </a:cubicBezTo>
                  <a:cubicBezTo>
                    <a:pt x="2274" y="447"/>
                    <a:pt x="2370" y="538"/>
                    <a:pt x="2490" y="538"/>
                  </a:cubicBezTo>
                  <a:cubicBezTo>
                    <a:pt x="2498" y="538"/>
                    <a:pt x="2505" y="537"/>
                    <a:pt x="2513" y="537"/>
                  </a:cubicBezTo>
                  <a:cubicBezTo>
                    <a:pt x="2632" y="525"/>
                    <a:pt x="2727" y="406"/>
                    <a:pt x="2715" y="287"/>
                  </a:cubicBezTo>
                  <a:cubicBezTo>
                    <a:pt x="2703" y="179"/>
                    <a:pt x="2620" y="108"/>
                    <a:pt x="2524" y="84"/>
                  </a:cubicBezTo>
                  <a:close/>
                  <a:moveTo>
                    <a:pt x="1715" y="156"/>
                  </a:moveTo>
                  <a:cubicBezTo>
                    <a:pt x="1596" y="168"/>
                    <a:pt x="1501" y="275"/>
                    <a:pt x="1512" y="406"/>
                  </a:cubicBezTo>
                  <a:cubicBezTo>
                    <a:pt x="1524" y="518"/>
                    <a:pt x="1620" y="609"/>
                    <a:pt x="1730" y="609"/>
                  </a:cubicBezTo>
                  <a:cubicBezTo>
                    <a:pt x="1737" y="609"/>
                    <a:pt x="1744" y="609"/>
                    <a:pt x="1751" y="608"/>
                  </a:cubicBezTo>
                  <a:cubicBezTo>
                    <a:pt x="1882" y="596"/>
                    <a:pt x="1977" y="489"/>
                    <a:pt x="1965" y="358"/>
                  </a:cubicBezTo>
                  <a:cubicBezTo>
                    <a:pt x="1953" y="263"/>
                    <a:pt x="1870" y="179"/>
                    <a:pt x="1774" y="156"/>
                  </a:cubicBezTo>
                  <a:close/>
                  <a:moveTo>
                    <a:pt x="992" y="210"/>
                  </a:moveTo>
                  <a:cubicBezTo>
                    <a:pt x="986" y="210"/>
                    <a:pt x="981" y="211"/>
                    <a:pt x="977" y="215"/>
                  </a:cubicBezTo>
                  <a:cubicBezTo>
                    <a:pt x="846" y="215"/>
                    <a:pt x="750" y="322"/>
                    <a:pt x="762" y="453"/>
                  </a:cubicBezTo>
                  <a:cubicBezTo>
                    <a:pt x="762" y="566"/>
                    <a:pt x="858" y="657"/>
                    <a:pt x="978" y="657"/>
                  </a:cubicBezTo>
                  <a:cubicBezTo>
                    <a:pt x="986" y="657"/>
                    <a:pt x="993" y="656"/>
                    <a:pt x="1000" y="656"/>
                  </a:cubicBezTo>
                  <a:cubicBezTo>
                    <a:pt x="1120" y="656"/>
                    <a:pt x="1215" y="549"/>
                    <a:pt x="1215" y="418"/>
                  </a:cubicBezTo>
                  <a:cubicBezTo>
                    <a:pt x="1203" y="310"/>
                    <a:pt x="1120" y="227"/>
                    <a:pt x="1024" y="215"/>
                  </a:cubicBezTo>
                  <a:cubicBezTo>
                    <a:pt x="1016" y="215"/>
                    <a:pt x="1003" y="210"/>
                    <a:pt x="992" y="210"/>
                  </a:cubicBezTo>
                  <a:close/>
                  <a:moveTo>
                    <a:pt x="227" y="251"/>
                  </a:moveTo>
                  <a:cubicBezTo>
                    <a:pt x="96" y="251"/>
                    <a:pt x="0" y="358"/>
                    <a:pt x="0" y="477"/>
                  </a:cubicBezTo>
                  <a:cubicBezTo>
                    <a:pt x="12" y="608"/>
                    <a:pt x="119" y="703"/>
                    <a:pt x="238" y="703"/>
                  </a:cubicBezTo>
                  <a:cubicBezTo>
                    <a:pt x="369" y="691"/>
                    <a:pt x="465" y="584"/>
                    <a:pt x="453" y="465"/>
                  </a:cubicBezTo>
                  <a:cubicBezTo>
                    <a:pt x="453" y="358"/>
                    <a:pt x="369" y="263"/>
                    <a:pt x="274" y="2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47"/>
            <p:cNvSpPr/>
            <p:nvPr/>
          </p:nvSpPr>
          <p:spPr>
            <a:xfrm>
              <a:off x="2347300" y="4323525"/>
              <a:ext cx="157775" cy="98775"/>
            </a:xfrm>
            <a:custGeom>
              <a:rect b="b" l="l" r="r" t="t"/>
              <a:pathLst>
                <a:path extrusionOk="0" h="3951" w="6311">
                  <a:moveTo>
                    <a:pt x="6060" y="0"/>
                  </a:moveTo>
                  <a:cubicBezTo>
                    <a:pt x="6011" y="0"/>
                    <a:pt x="5962" y="16"/>
                    <a:pt x="5918" y="50"/>
                  </a:cubicBezTo>
                  <a:cubicBezTo>
                    <a:pt x="5823" y="122"/>
                    <a:pt x="5799" y="265"/>
                    <a:pt x="5870" y="360"/>
                  </a:cubicBezTo>
                  <a:cubicBezTo>
                    <a:pt x="5916" y="420"/>
                    <a:pt x="5985" y="452"/>
                    <a:pt x="6054" y="452"/>
                  </a:cubicBezTo>
                  <a:cubicBezTo>
                    <a:pt x="6093" y="452"/>
                    <a:pt x="6133" y="441"/>
                    <a:pt x="6168" y="419"/>
                  </a:cubicBezTo>
                  <a:cubicBezTo>
                    <a:pt x="6180" y="419"/>
                    <a:pt x="6180" y="419"/>
                    <a:pt x="6192" y="407"/>
                  </a:cubicBezTo>
                  <a:cubicBezTo>
                    <a:pt x="6287" y="336"/>
                    <a:pt x="6311" y="193"/>
                    <a:pt x="6240" y="98"/>
                  </a:cubicBezTo>
                  <a:cubicBezTo>
                    <a:pt x="6197" y="34"/>
                    <a:pt x="6130" y="0"/>
                    <a:pt x="6060" y="0"/>
                  </a:cubicBezTo>
                  <a:close/>
                  <a:moveTo>
                    <a:pt x="5444" y="438"/>
                  </a:moveTo>
                  <a:cubicBezTo>
                    <a:pt x="5398" y="438"/>
                    <a:pt x="5352" y="451"/>
                    <a:pt x="5311" y="479"/>
                  </a:cubicBezTo>
                  <a:cubicBezTo>
                    <a:pt x="5216" y="562"/>
                    <a:pt x="5192" y="693"/>
                    <a:pt x="5263" y="800"/>
                  </a:cubicBezTo>
                  <a:cubicBezTo>
                    <a:pt x="5301" y="861"/>
                    <a:pt x="5367" y="892"/>
                    <a:pt x="5438" y="892"/>
                  </a:cubicBezTo>
                  <a:cubicBezTo>
                    <a:pt x="5479" y="892"/>
                    <a:pt x="5522" y="882"/>
                    <a:pt x="5561" y="860"/>
                  </a:cubicBezTo>
                  <a:cubicBezTo>
                    <a:pt x="5561" y="860"/>
                    <a:pt x="5573" y="860"/>
                    <a:pt x="5573" y="848"/>
                  </a:cubicBezTo>
                  <a:cubicBezTo>
                    <a:pt x="5680" y="777"/>
                    <a:pt x="5704" y="646"/>
                    <a:pt x="5632" y="538"/>
                  </a:cubicBezTo>
                  <a:cubicBezTo>
                    <a:pt x="5588" y="472"/>
                    <a:pt x="5517" y="438"/>
                    <a:pt x="5444" y="438"/>
                  </a:cubicBezTo>
                  <a:close/>
                  <a:moveTo>
                    <a:pt x="4817" y="870"/>
                  </a:moveTo>
                  <a:cubicBezTo>
                    <a:pt x="4774" y="870"/>
                    <a:pt x="4731" y="882"/>
                    <a:pt x="4692" y="907"/>
                  </a:cubicBezTo>
                  <a:cubicBezTo>
                    <a:pt x="4597" y="979"/>
                    <a:pt x="4561" y="1122"/>
                    <a:pt x="4632" y="1229"/>
                  </a:cubicBezTo>
                  <a:cubicBezTo>
                    <a:pt x="4677" y="1289"/>
                    <a:pt x="4747" y="1321"/>
                    <a:pt x="4818" y="1321"/>
                  </a:cubicBezTo>
                  <a:cubicBezTo>
                    <a:pt x="4860" y="1321"/>
                    <a:pt x="4902" y="1310"/>
                    <a:pt x="4942" y="1288"/>
                  </a:cubicBezTo>
                  <a:lnTo>
                    <a:pt x="4954" y="1288"/>
                  </a:lnTo>
                  <a:cubicBezTo>
                    <a:pt x="5049" y="1217"/>
                    <a:pt x="5085" y="1074"/>
                    <a:pt x="5013" y="967"/>
                  </a:cubicBezTo>
                  <a:cubicBezTo>
                    <a:pt x="4968" y="906"/>
                    <a:pt x="4893" y="870"/>
                    <a:pt x="4817" y="870"/>
                  </a:cubicBezTo>
                  <a:close/>
                  <a:moveTo>
                    <a:pt x="4195" y="1286"/>
                  </a:moveTo>
                  <a:cubicBezTo>
                    <a:pt x="4153" y="1286"/>
                    <a:pt x="4111" y="1298"/>
                    <a:pt x="4073" y="1324"/>
                  </a:cubicBezTo>
                  <a:cubicBezTo>
                    <a:pt x="3965" y="1384"/>
                    <a:pt x="3942" y="1527"/>
                    <a:pt x="4001" y="1634"/>
                  </a:cubicBezTo>
                  <a:cubicBezTo>
                    <a:pt x="4047" y="1703"/>
                    <a:pt x="4118" y="1737"/>
                    <a:pt x="4191" y="1737"/>
                  </a:cubicBezTo>
                  <a:cubicBezTo>
                    <a:pt x="4231" y="1737"/>
                    <a:pt x="4272" y="1726"/>
                    <a:pt x="4311" y="1705"/>
                  </a:cubicBezTo>
                  <a:cubicBezTo>
                    <a:pt x="4418" y="1634"/>
                    <a:pt x="4454" y="1491"/>
                    <a:pt x="4382" y="1384"/>
                  </a:cubicBezTo>
                  <a:cubicBezTo>
                    <a:pt x="4337" y="1323"/>
                    <a:pt x="4267" y="1286"/>
                    <a:pt x="4195" y="1286"/>
                  </a:cubicBezTo>
                  <a:close/>
                  <a:moveTo>
                    <a:pt x="3551" y="1688"/>
                  </a:moveTo>
                  <a:cubicBezTo>
                    <a:pt x="3514" y="1688"/>
                    <a:pt x="3477" y="1698"/>
                    <a:pt x="3442" y="1717"/>
                  </a:cubicBezTo>
                  <a:cubicBezTo>
                    <a:pt x="3334" y="1789"/>
                    <a:pt x="3299" y="1931"/>
                    <a:pt x="3358" y="2039"/>
                  </a:cubicBezTo>
                  <a:cubicBezTo>
                    <a:pt x="3406" y="2102"/>
                    <a:pt x="3485" y="2139"/>
                    <a:pt x="3561" y="2139"/>
                  </a:cubicBezTo>
                  <a:cubicBezTo>
                    <a:pt x="3599" y="2139"/>
                    <a:pt x="3636" y="2130"/>
                    <a:pt x="3668" y="2110"/>
                  </a:cubicBezTo>
                  <a:lnTo>
                    <a:pt x="3680" y="2110"/>
                  </a:lnTo>
                  <a:cubicBezTo>
                    <a:pt x="3787" y="2039"/>
                    <a:pt x="3811" y="1908"/>
                    <a:pt x="3751" y="1800"/>
                  </a:cubicBezTo>
                  <a:cubicBezTo>
                    <a:pt x="3703" y="1728"/>
                    <a:pt x="3628" y="1688"/>
                    <a:pt x="3551" y="1688"/>
                  </a:cubicBezTo>
                  <a:close/>
                  <a:moveTo>
                    <a:pt x="2908" y="2076"/>
                  </a:moveTo>
                  <a:cubicBezTo>
                    <a:pt x="2871" y="2076"/>
                    <a:pt x="2834" y="2087"/>
                    <a:pt x="2799" y="2110"/>
                  </a:cubicBezTo>
                  <a:cubicBezTo>
                    <a:pt x="2692" y="2170"/>
                    <a:pt x="2656" y="2312"/>
                    <a:pt x="2715" y="2420"/>
                  </a:cubicBezTo>
                  <a:cubicBezTo>
                    <a:pt x="2755" y="2492"/>
                    <a:pt x="2833" y="2532"/>
                    <a:pt x="2913" y="2532"/>
                  </a:cubicBezTo>
                  <a:cubicBezTo>
                    <a:pt x="2951" y="2532"/>
                    <a:pt x="2990" y="2522"/>
                    <a:pt x="3025" y="2503"/>
                  </a:cubicBezTo>
                  <a:lnTo>
                    <a:pt x="3025" y="2491"/>
                  </a:lnTo>
                  <a:cubicBezTo>
                    <a:pt x="3132" y="2431"/>
                    <a:pt x="3168" y="2301"/>
                    <a:pt x="3108" y="2193"/>
                  </a:cubicBezTo>
                  <a:cubicBezTo>
                    <a:pt x="3060" y="2121"/>
                    <a:pt x="2985" y="2076"/>
                    <a:pt x="2908" y="2076"/>
                  </a:cubicBezTo>
                  <a:close/>
                  <a:moveTo>
                    <a:pt x="2256" y="2450"/>
                  </a:moveTo>
                  <a:cubicBezTo>
                    <a:pt x="2217" y="2450"/>
                    <a:pt x="2179" y="2460"/>
                    <a:pt x="2144" y="2479"/>
                  </a:cubicBezTo>
                  <a:cubicBezTo>
                    <a:pt x="2037" y="2539"/>
                    <a:pt x="2001" y="2682"/>
                    <a:pt x="2060" y="2789"/>
                  </a:cubicBezTo>
                  <a:cubicBezTo>
                    <a:pt x="2101" y="2861"/>
                    <a:pt x="2179" y="2901"/>
                    <a:pt x="2258" y="2901"/>
                  </a:cubicBezTo>
                  <a:cubicBezTo>
                    <a:pt x="2296" y="2901"/>
                    <a:pt x="2335" y="2891"/>
                    <a:pt x="2370" y="2872"/>
                  </a:cubicBezTo>
                  <a:cubicBezTo>
                    <a:pt x="2477" y="2812"/>
                    <a:pt x="2513" y="2670"/>
                    <a:pt x="2453" y="2562"/>
                  </a:cubicBezTo>
                  <a:cubicBezTo>
                    <a:pt x="2413" y="2490"/>
                    <a:pt x="2335" y="2450"/>
                    <a:pt x="2256" y="2450"/>
                  </a:cubicBezTo>
                  <a:close/>
                  <a:moveTo>
                    <a:pt x="1591" y="2810"/>
                  </a:moveTo>
                  <a:cubicBezTo>
                    <a:pt x="1556" y="2810"/>
                    <a:pt x="1521" y="2819"/>
                    <a:pt x="1489" y="2836"/>
                  </a:cubicBezTo>
                  <a:cubicBezTo>
                    <a:pt x="1382" y="2896"/>
                    <a:pt x="1334" y="3039"/>
                    <a:pt x="1394" y="3146"/>
                  </a:cubicBezTo>
                  <a:cubicBezTo>
                    <a:pt x="1436" y="3221"/>
                    <a:pt x="1519" y="3267"/>
                    <a:pt x="1601" y="3267"/>
                  </a:cubicBezTo>
                  <a:cubicBezTo>
                    <a:pt x="1636" y="3267"/>
                    <a:pt x="1671" y="3259"/>
                    <a:pt x="1703" y="3241"/>
                  </a:cubicBezTo>
                  <a:cubicBezTo>
                    <a:pt x="1703" y="3241"/>
                    <a:pt x="1715" y="3241"/>
                    <a:pt x="1715" y="3229"/>
                  </a:cubicBezTo>
                  <a:cubicBezTo>
                    <a:pt x="1810" y="3170"/>
                    <a:pt x="1858" y="3039"/>
                    <a:pt x="1799" y="2932"/>
                  </a:cubicBezTo>
                  <a:cubicBezTo>
                    <a:pt x="1757" y="2856"/>
                    <a:pt x="1674" y="2810"/>
                    <a:pt x="1591" y="2810"/>
                  </a:cubicBezTo>
                  <a:close/>
                  <a:moveTo>
                    <a:pt x="925" y="3161"/>
                  </a:moveTo>
                  <a:cubicBezTo>
                    <a:pt x="891" y="3161"/>
                    <a:pt x="856" y="3168"/>
                    <a:pt x="822" y="3182"/>
                  </a:cubicBezTo>
                  <a:cubicBezTo>
                    <a:pt x="715" y="3241"/>
                    <a:pt x="667" y="3384"/>
                    <a:pt x="727" y="3491"/>
                  </a:cubicBezTo>
                  <a:cubicBezTo>
                    <a:pt x="769" y="3566"/>
                    <a:pt x="846" y="3612"/>
                    <a:pt x="929" y="3612"/>
                  </a:cubicBezTo>
                  <a:cubicBezTo>
                    <a:pt x="965" y="3612"/>
                    <a:pt x="1001" y="3604"/>
                    <a:pt x="1037" y="3586"/>
                  </a:cubicBezTo>
                  <a:lnTo>
                    <a:pt x="1048" y="3586"/>
                  </a:lnTo>
                  <a:cubicBezTo>
                    <a:pt x="1144" y="3527"/>
                    <a:pt x="1179" y="3396"/>
                    <a:pt x="1132" y="3289"/>
                  </a:cubicBezTo>
                  <a:cubicBezTo>
                    <a:pt x="1089" y="3204"/>
                    <a:pt x="1010" y="3161"/>
                    <a:pt x="925" y="3161"/>
                  </a:cubicBezTo>
                  <a:close/>
                  <a:moveTo>
                    <a:pt x="245" y="3496"/>
                  </a:moveTo>
                  <a:cubicBezTo>
                    <a:pt x="214" y="3496"/>
                    <a:pt x="184" y="3502"/>
                    <a:pt x="155" y="3515"/>
                  </a:cubicBezTo>
                  <a:cubicBezTo>
                    <a:pt x="36" y="3574"/>
                    <a:pt x="1" y="3705"/>
                    <a:pt x="48" y="3825"/>
                  </a:cubicBezTo>
                  <a:cubicBezTo>
                    <a:pt x="92" y="3903"/>
                    <a:pt x="175" y="3950"/>
                    <a:pt x="263" y="3950"/>
                  </a:cubicBezTo>
                  <a:cubicBezTo>
                    <a:pt x="294" y="3950"/>
                    <a:pt x="327" y="3944"/>
                    <a:pt x="358" y="3932"/>
                  </a:cubicBezTo>
                  <a:cubicBezTo>
                    <a:pt x="358" y="3920"/>
                    <a:pt x="370" y="3920"/>
                    <a:pt x="370" y="3920"/>
                  </a:cubicBezTo>
                  <a:cubicBezTo>
                    <a:pt x="465" y="3860"/>
                    <a:pt x="513" y="3729"/>
                    <a:pt x="453" y="3622"/>
                  </a:cubicBezTo>
                  <a:cubicBezTo>
                    <a:pt x="418" y="3543"/>
                    <a:pt x="331" y="3496"/>
                    <a:pt x="245" y="34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7"/>
            <p:cNvSpPr/>
            <p:nvPr/>
          </p:nvSpPr>
          <p:spPr>
            <a:xfrm>
              <a:off x="2644075" y="4211850"/>
              <a:ext cx="246775" cy="226650"/>
            </a:xfrm>
            <a:custGeom>
              <a:rect b="b" l="l" r="r" t="t"/>
              <a:pathLst>
                <a:path extrusionOk="0" h="9066" w="9871">
                  <a:moveTo>
                    <a:pt x="7084" y="5136"/>
                  </a:moveTo>
                  <a:lnTo>
                    <a:pt x="7084" y="5136"/>
                  </a:lnTo>
                  <a:cubicBezTo>
                    <a:pt x="7323" y="5148"/>
                    <a:pt x="7561" y="5208"/>
                    <a:pt x="7775" y="5315"/>
                  </a:cubicBezTo>
                  <a:cubicBezTo>
                    <a:pt x="8001" y="5410"/>
                    <a:pt x="8216" y="5601"/>
                    <a:pt x="8192" y="5779"/>
                  </a:cubicBezTo>
                  <a:cubicBezTo>
                    <a:pt x="8180" y="5875"/>
                    <a:pt x="8120" y="5922"/>
                    <a:pt x="8061" y="5958"/>
                  </a:cubicBezTo>
                  <a:cubicBezTo>
                    <a:pt x="8025" y="5982"/>
                    <a:pt x="7977" y="5994"/>
                    <a:pt x="7918" y="6006"/>
                  </a:cubicBezTo>
                  <a:cubicBezTo>
                    <a:pt x="7887" y="6010"/>
                    <a:pt x="7857" y="6013"/>
                    <a:pt x="7827" y="6013"/>
                  </a:cubicBezTo>
                  <a:cubicBezTo>
                    <a:pt x="7775" y="6013"/>
                    <a:pt x="7725" y="6004"/>
                    <a:pt x="7680" y="5982"/>
                  </a:cubicBezTo>
                  <a:cubicBezTo>
                    <a:pt x="7465" y="5898"/>
                    <a:pt x="7299" y="5684"/>
                    <a:pt x="7156" y="5327"/>
                  </a:cubicBezTo>
                  <a:cubicBezTo>
                    <a:pt x="7132" y="5255"/>
                    <a:pt x="7108" y="5196"/>
                    <a:pt x="7084" y="5136"/>
                  </a:cubicBezTo>
                  <a:close/>
                  <a:moveTo>
                    <a:pt x="4691" y="7018"/>
                  </a:moveTo>
                  <a:lnTo>
                    <a:pt x="4691" y="7018"/>
                  </a:lnTo>
                  <a:cubicBezTo>
                    <a:pt x="4989" y="7184"/>
                    <a:pt x="5251" y="7410"/>
                    <a:pt x="5429" y="7696"/>
                  </a:cubicBezTo>
                  <a:cubicBezTo>
                    <a:pt x="5572" y="7911"/>
                    <a:pt x="5620" y="8244"/>
                    <a:pt x="5537" y="8434"/>
                  </a:cubicBezTo>
                  <a:cubicBezTo>
                    <a:pt x="5489" y="8553"/>
                    <a:pt x="5418" y="8589"/>
                    <a:pt x="5370" y="8601"/>
                  </a:cubicBezTo>
                  <a:lnTo>
                    <a:pt x="5346" y="8601"/>
                  </a:lnTo>
                  <a:cubicBezTo>
                    <a:pt x="5330" y="8604"/>
                    <a:pt x="5315" y="8606"/>
                    <a:pt x="5299" y="8606"/>
                  </a:cubicBezTo>
                  <a:cubicBezTo>
                    <a:pt x="5089" y="8606"/>
                    <a:pt x="4887" y="8323"/>
                    <a:pt x="4798" y="8101"/>
                  </a:cubicBezTo>
                  <a:cubicBezTo>
                    <a:pt x="4667" y="7756"/>
                    <a:pt x="4632" y="7375"/>
                    <a:pt x="4691" y="7018"/>
                  </a:cubicBezTo>
                  <a:close/>
                  <a:moveTo>
                    <a:pt x="9626" y="1"/>
                  </a:moveTo>
                  <a:cubicBezTo>
                    <a:pt x="9612" y="1"/>
                    <a:pt x="9599" y="2"/>
                    <a:pt x="9585" y="5"/>
                  </a:cubicBezTo>
                  <a:lnTo>
                    <a:pt x="9573" y="5"/>
                  </a:lnTo>
                  <a:cubicBezTo>
                    <a:pt x="8430" y="279"/>
                    <a:pt x="7430" y="1064"/>
                    <a:pt x="6894" y="2100"/>
                  </a:cubicBezTo>
                  <a:cubicBezTo>
                    <a:pt x="6477" y="2898"/>
                    <a:pt x="6346" y="3827"/>
                    <a:pt x="6501" y="4696"/>
                  </a:cubicBezTo>
                  <a:cubicBezTo>
                    <a:pt x="5965" y="4779"/>
                    <a:pt x="5441" y="5005"/>
                    <a:pt x="5048" y="5386"/>
                  </a:cubicBezTo>
                  <a:cubicBezTo>
                    <a:pt x="4751" y="5660"/>
                    <a:pt x="4525" y="6017"/>
                    <a:pt x="4382" y="6398"/>
                  </a:cubicBezTo>
                  <a:cubicBezTo>
                    <a:pt x="4081" y="6294"/>
                    <a:pt x="3758" y="6239"/>
                    <a:pt x="3429" y="6239"/>
                  </a:cubicBezTo>
                  <a:cubicBezTo>
                    <a:pt x="3160" y="6239"/>
                    <a:pt x="2888" y="6276"/>
                    <a:pt x="2620" y="6351"/>
                  </a:cubicBezTo>
                  <a:cubicBezTo>
                    <a:pt x="1560" y="6637"/>
                    <a:pt x="619" y="7458"/>
                    <a:pt x="60" y="8601"/>
                  </a:cubicBezTo>
                  <a:cubicBezTo>
                    <a:pt x="0" y="8708"/>
                    <a:pt x="48" y="8839"/>
                    <a:pt x="155" y="8899"/>
                  </a:cubicBezTo>
                  <a:cubicBezTo>
                    <a:pt x="190" y="8916"/>
                    <a:pt x="227" y="8925"/>
                    <a:pt x="262" y="8925"/>
                  </a:cubicBezTo>
                  <a:cubicBezTo>
                    <a:pt x="346" y="8925"/>
                    <a:pt x="423" y="8879"/>
                    <a:pt x="465" y="8803"/>
                  </a:cubicBezTo>
                  <a:cubicBezTo>
                    <a:pt x="977" y="7768"/>
                    <a:pt x="1798" y="7041"/>
                    <a:pt x="2739" y="6779"/>
                  </a:cubicBezTo>
                  <a:cubicBezTo>
                    <a:pt x="2963" y="6722"/>
                    <a:pt x="3192" y="6694"/>
                    <a:pt x="3418" y="6694"/>
                  </a:cubicBezTo>
                  <a:cubicBezTo>
                    <a:pt x="3708" y="6694"/>
                    <a:pt x="3995" y="6740"/>
                    <a:pt x="4263" y="6827"/>
                  </a:cubicBezTo>
                  <a:cubicBezTo>
                    <a:pt x="4167" y="7303"/>
                    <a:pt x="4203" y="7803"/>
                    <a:pt x="4370" y="8268"/>
                  </a:cubicBezTo>
                  <a:cubicBezTo>
                    <a:pt x="4527" y="8676"/>
                    <a:pt x="4867" y="9065"/>
                    <a:pt x="5295" y="9065"/>
                  </a:cubicBezTo>
                  <a:cubicBezTo>
                    <a:pt x="5354" y="9065"/>
                    <a:pt x="5415" y="9058"/>
                    <a:pt x="5477" y="9042"/>
                  </a:cubicBezTo>
                  <a:cubicBezTo>
                    <a:pt x="5703" y="8982"/>
                    <a:pt x="5870" y="8827"/>
                    <a:pt x="5965" y="8601"/>
                  </a:cubicBezTo>
                  <a:cubicBezTo>
                    <a:pt x="6096" y="8268"/>
                    <a:pt x="6025" y="7791"/>
                    <a:pt x="5810" y="7446"/>
                  </a:cubicBezTo>
                  <a:cubicBezTo>
                    <a:pt x="5560" y="7077"/>
                    <a:pt x="5215" y="6768"/>
                    <a:pt x="4798" y="6565"/>
                  </a:cubicBezTo>
                  <a:cubicBezTo>
                    <a:pt x="4918" y="6244"/>
                    <a:pt x="5108" y="5946"/>
                    <a:pt x="5358" y="5720"/>
                  </a:cubicBezTo>
                  <a:cubicBezTo>
                    <a:pt x="5703" y="5398"/>
                    <a:pt x="6144" y="5196"/>
                    <a:pt x="6608" y="5136"/>
                  </a:cubicBezTo>
                  <a:cubicBezTo>
                    <a:pt x="6644" y="5255"/>
                    <a:pt x="6692" y="5374"/>
                    <a:pt x="6727" y="5494"/>
                  </a:cubicBezTo>
                  <a:cubicBezTo>
                    <a:pt x="6918" y="5970"/>
                    <a:pt x="7180" y="6267"/>
                    <a:pt x="7501" y="6398"/>
                  </a:cubicBezTo>
                  <a:cubicBezTo>
                    <a:pt x="7608" y="6444"/>
                    <a:pt x="7723" y="6466"/>
                    <a:pt x="7838" y="6466"/>
                  </a:cubicBezTo>
                  <a:cubicBezTo>
                    <a:pt x="7994" y="6466"/>
                    <a:pt x="8150" y="6426"/>
                    <a:pt x="8287" y="6351"/>
                  </a:cubicBezTo>
                  <a:cubicBezTo>
                    <a:pt x="8489" y="6232"/>
                    <a:pt x="8620" y="6053"/>
                    <a:pt x="8644" y="5839"/>
                  </a:cubicBezTo>
                  <a:cubicBezTo>
                    <a:pt x="8704" y="5398"/>
                    <a:pt x="8335" y="5065"/>
                    <a:pt x="7966" y="4898"/>
                  </a:cubicBezTo>
                  <a:cubicBezTo>
                    <a:pt x="7644" y="4755"/>
                    <a:pt x="7311" y="4684"/>
                    <a:pt x="6965" y="4672"/>
                  </a:cubicBezTo>
                  <a:cubicBezTo>
                    <a:pt x="6811" y="3874"/>
                    <a:pt x="6918" y="3029"/>
                    <a:pt x="7299" y="2303"/>
                  </a:cubicBezTo>
                  <a:cubicBezTo>
                    <a:pt x="7775" y="1386"/>
                    <a:pt x="8668" y="695"/>
                    <a:pt x="9668" y="445"/>
                  </a:cubicBezTo>
                  <a:cubicBezTo>
                    <a:pt x="9799" y="422"/>
                    <a:pt x="9871" y="302"/>
                    <a:pt x="9835" y="171"/>
                  </a:cubicBezTo>
                  <a:cubicBezTo>
                    <a:pt x="9814" y="77"/>
                    <a:pt x="9728" y="1"/>
                    <a:pt x="96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7"/>
            <p:cNvSpPr/>
            <p:nvPr/>
          </p:nvSpPr>
          <p:spPr>
            <a:xfrm>
              <a:off x="2716400" y="4061950"/>
              <a:ext cx="59250" cy="130375"/>
            </a:xfrm>
            <a:custGeom>
              <a:rect b="b" l="l" r="r" t="t"/>
              <a:pathLst>
                <a:path extrusionOk="0" h="5215" w="2370">
                  <a:moveTo>
                    <a:pt x="2370" y="0"/>
                  </a:moveTo>
                  <a:lnTo>
                    <a:pt x="0" y="2357"/>
                  </a:lnTo>
                  <a:lnTo>
                    <a:pt x="2370" y="5215"/>
                  </a:lnTo>
                  <a:lnTo>
                    <a:pt x="23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7"/>
            <p:cNvSpPr/>
            <p:nvPr/>
          </p:nvSpPr>
          <p:spPr>
            <a:xfrm>
              <a:off x="2716400" y="4091400"/>
              <a:ext cx="59250" cy="100925"/>
            </a:xfrm>
            <a:custGeom>
              <a:rect b="b" l="l" r="r" t="t"/>
              <a:pathLst>
                <a:path extrusionOk="0" h="4037" w="2370">
                  <a:moveTo>
                    <a:pt x="1179" y="1"/>
                  </a:moveTo>
                  <a:lnTo>
                    <a:pt x="0" y="1179"/>
                  </a:lnTo>
                  <a:lnTo>
                    <a:pt x="2370" y="4037"/>
                  </a:lnTo>
                  <a:lnTo>
                    <a:pt x="117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47"/>
            <p:cNvSpPr/>
            <p:nvPr/>
          </p:nvSpPr>
          <p:spPr>
            <a:xfrm>
              <a:off x="2775625" y="4061950"/>
              <a:ext cx="76525" cy="76800"/>
            </a:xfrm>
            <a:custGeom>
              <a:rect b="b" l="l" r="r" t="t"/>
              <a:pathLst>
                <a:path extrusionOk="0" h="3072" w="3061">
                  <a:moveTo>
                    <a:pt x="1" y="0"/>
                  </a:moveTo>
                  <a:lnTo>
                    <a:pt x="1" y="3072"/>
                  </a:lnTo>
                  <a:lnTo>
                    <a:pt x="3061" y="3072"/>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7"/>
            <p:cNvSpPr/>
            <p:nvPr/>
          </p:nvSpPr>
          <p:spPr>
            <a:xfrm>
              <a:off x="2775625" y="4061950"/>
              <a:ext cx="20875" cy="76800"/>
            </a:xfrm>
            <a:custGeom>
              <a:rect b="b" l="l" r="r" t="t"/>
              <a:pathLst>
                <a:path extrusionOk="0" h="3072" w="835">
                  <a:moveTo>
                    <a:pt x="1" y="0"/>
                  </a:moveTo>
                  <a:lnTo>
                    <a:pt x="1" y="3072"/>
                  </a:lnTo>
                  <a:lnTo>
                    <a:pt x="834" y="2929"/>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47"/>
            <p:cNvSpPr/>
            <p:nvPr/>
          </p:nvSpPr>
          <p:spPr>
            <a:xfrm>
              <a:off x="2561025" y="4198575"/>
              <a:ext cx="99450" cy="153300"/>
            </a:xfrm>
            <a:custGeom>
              <a:rect b="b" l="l" r="r" t="t"/>
              <a:pathLst>
                <a:path extrusionOk="0" h="6132" w="3978">
                  <a:moveTo>
                    <a:pt x="3977" y="0"/>
                  </a:moveTo>
                  <a:lnTo>
                    <a:pt x="0" y="6132"/>
                  </a:lnTo>
                  <a:lnTo>
                    <a:pt x="3977" y="3965"/>
                  </a:lnTo>
                  <a:lnTo>
                    <a:pt x="39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47"/>
            <p:cNvSpPr/>
            <p:nvPr/>
          </p:nvSpPr>
          <p:spPr>
            <a:xfrm>
              <a:off x="2620550" y="4198575"/>
              <a:ext cx="39925" cy="120850"/>
            </a:xfrm>
            <a:custGeom>
              <a:rect b="b" l="l" r="r" t="t"/>
              <a:pathLst>
                <a:path extrusionOk="0" h="4834" w="1597">
                  <a:moveTo>
                    <a:pt x="1596" y="0"/>
                  </a:moveTo>
                  <a:lnTo>
                    <a:pt x="1" y="4834"/>
                  </a:lnTo>
                  <a:lnTo>
                    <a:pt x="1596" y="3965"/>
                  </a:lnTo>
                  <a:lnTo>
                    <a:pt x="15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7"/>
            <p:cNvSpPr/>
            <p:nvPr/>
          </p:nvSpPr>
          <p:spPr>
            <a:xfrm>
              <a:off x="2710750" y="4056750"/>
              <a:ext cx="69975" cy="140650"/>
            </a:xfrm>
            <a:custGeom>
              <a:rect b="b" l="l" r="r" t="t"/>
              <a:pathLst>
                <a:path extrusionOk="0" h="5626" w="2799">
                  <a:moveTo>
                    <a:pt x="2381" y="696"/>
                  </a:moveTo>
                  <a:lnTo>
                    <a:pt x="2381" y="4851"/>
                  </a:lnTo>
                  <a:lnTo>
                    <a:pt x="500" y="2577"/>
                  </a:lnTo>
                  <a:lnTo>
                    <a:pt x="2381" y="696"/>
                  </a:lnTo>
                  <a:close/>
                  <a:moveTo>
                    <a:pt x="2590" y="0"/>
                  </a:moveTo>
                  <a:cubicBezTo>
                    <a:pt x="2536" y="0"/>
                    <a:pt x="2481" y="22"/>
                    <a:pt x="2441" y="53"/>
                  </a:cubicBezTo>
                  <a:lnTo>
                    <a:pt x="84" y="2423"/>
                  </a:lnTo>
                  <a:cubicBezTo>
                    <a:pt x="12" y="2494"/>
                    <a:pt x="0" y="2613"/>
                    <a:pt x="72" y="2696"/>
                  </a:cubicBezTo>
                  <a:lnTo>
                    <a:pt x="2429" y="5554"/>
                  </a:lnTo>
                  <a:cubicBezTo>
                    <a:pt x="2477" y="5602"/>
                    <a:pt x="2536" y="5625"/>
                    <a:pt x="2596" y="5625"/>
                  </a:cubicBezTo>
                  <a:cubicBezTo>
                    <a:pt x="2620" y="5625"/>
                    <a:pt x="2643" y="5613"/>
                    <a:pt x="2655" y="5613"/>
                  </a:cubicBezTo>
                  <a:cubicBezTo>
                    <a:pt x="2739" y="5578"/>
                    <a:pt x="2798" y="5506"/>
                    <a:pt x="2798" y="5423"/>
                  </a:cubicBezTo>
                  <a:lnTo>
                    <a:pt x="2798" y="208"/>
                  </a:lnTo>
                  <a:cubicBezTo>
                    <a:pt x="2798" y="125"/>
                    <a:pt x="2751" y="41"/>
                    <a:pt x="2667" y="18"/>
                  </a:cubicBezTo>
                  <a:cubicBezTo>
                    <a:pt x="2643" y="6"/>
                    <a:pt x="2617" y="0"/>
                    <a:pt x="25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7"/>
            <p:cNvSpPr/>
            <p:nvPr/>
          </p:nvSpPr>
          <p:spPr>
            <a:xfrm>
              <a:off x="2770275" y="4056750"/>
              <a:ext cx="87525" cy="87075"/>
            </a:xfrm>
            <a:custGeom>
              <a:rect b="b" l="l" r="r" t="t"/>
              <a:pathLst>
                <a:path extrusionOk="0" h="3483" w="3501">
                  <a:moveTo>
                    <a:pt x="417" y="696"/>
                  </a:moveTo>
                  <a:lnTo>
                    <a:pt x="2787" y="3066"/>
                  </a:lnTo>
                  <a:lnTo>
                    <a:pt x="417" y="3066"/>
                  </a:lnTo>
                  <a:lnTo>
                    <a:pt x="417" y="696"/>
                  </a:lnTo>
                  <a:close/>
                  <a:moveTo>
                    <a:pt x="209" y="0"/>
                  </a:moveTo>
                  <a:cubicBezTo>
                    <a:pt x="182" y="0"/>
                    <a:pt x="155" y="6"/>
                    <a:pt x="131" y="18"/>
                  </a:cubicBezTo>
                  <a:cubicBezTo>
                    <a:pt x="60" y="41"/>
                    <a:pt x="0" y="125"/>
                    <a:pt x="0" y="208"/>
                  </a:cubicBezTo>
                  <a:lnTo>
                    <a:pt x="0" y="3280"/>
                  </a:lnTo>
                  <a:cubicBezTo>
                    <a:pt x="0" y="3387"/>
                    <a:pt x="96" y="3482"/>
                    <a:pt x="215" y="3482"/>
                  </a:cubicBezTo>
                  <a:lnTo>
                    <a:pt x="3275" y="3482"/>
                  </a:lnTo>
                  <a:cubicBezTo>
                    <a:pt x="3358" y="3482"/>
                    <a:pt x="3441" y="3435"/>
                    <a:pt x="3465" y="3351"/>
                  </a:cubicBezTo>
                  <a:cubicBezTo>
                    <a:pt x="3501" y="3280"/>
                    <a:pt x="3489" y="3185"/>
                    <a:pt x="3429" y="3125"/>
                  </a:cubicBezTo>
                  <a:lnTo>
                    <a:pt x="358" y="53"/>
                  </a:lnTo>
                  <a:cubicBezTo>
                    <a:pt x="318" y="22"/>
                    <a:pt x="262" y="0"/>
                    <a:pt x="2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7"/>
            <p:cNvSpPr/>
            <p:nvPr/>
          </p:nvSpPr>
          <p:spPr>
            <a:xfrm>
              <a:off x="2655075" y="4051300"/>
              <a:ext cx="126225" cy="251475"/>
            </a:xfrm>
            <a:custGeom>
              <a:rect b="b" l="l" r="r" t="t"/>
              <a:pathLst>
                <a:path extrusionOk="0" h="10059" w="5049">
                  <a:moveTo>
                    <a:pt x="417" y="759"/>
                  </a:moveTo>
                  <a:lnTo>
                    <a:pt x="4537" y="5617"/>
                  </a:lnTo>
                  <a:lnTo>
                    <a:pt x="417" y="9380"/>
                  </a:lnTo>
                  <a:lnTo>
                    <a:pt x="417" y="759"/>
                  </a:lnTo>
                  <a:close/>
                  <a:moveTo>
                    <a:pt x="203" y="0"/>
                  </a:moveTo>
                  <a:cubicBezTo>
                    <a:pt x="182" y="0"/>
                    <a:pt x="162" y="3"/>
                    <a:pt x="144" y="9"/>
                  </a:cubicBezTo>
                  <a:cubicBezTo>
                    <a:pt x="60" y="45"/>
                    <a:pt x="1" y="116"/>
                    <a:pt x="1" y="200"/>
                  </a:cubicBezTo>
                  <a:lnTo>
                    <a:pt x="1" y="9856"/>
                  </a:lnTo>
                  <a:cubicBezTo>
                    <a:pt x="1" y="9927"/>
                    <a:pt x="48" y="10011"/>
                    <a:pt x="132" y="10034"/>
                  </a:cubicBezTo>
                  <a:cubicBezTo>
                    <a:pt x="156" y="10046"/>
                    <a:pt x="179" y="10058"/>
                    <a:pt x="215" y="10058"/>
                  </a:cubicBezTo>
                  <a:cubicBezTo>
                    <a:pt x="263" y="10058"/>
                    <a:pt x="310" y="10034"/>
                    <a:pt x="346" y="9999"/>
                  </a:cubicBezTo>
                  <a:lnTo>
                    <a:pt x="4954" y="5784"/>
                  </a:lnTo>
                  <a:cubicBezTo>
                    <a:pt x="5037" y="5712"/>
                    <a:pt x="5049" y="5581"/>
                    <a:pt x="4978" y="5498"/>
                  </a:cubicBezTo>
                  <a:lnTo>
                    <a:pt x="370" y="69"/>
                  </a:lnTo>
                  <a:cubicBezTo>
                    <a:pt x="326" y="25"/>
                    <a:pt x="262" y="0"/>
                    <a:pt x="2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7"/>
            <p:cNvSpPr/>
            <p:nvPr/>
          </p:nvSpPr>
          <p:spPr>
            <a:xfrm>
              <a:off x="2521125" y="4051225"/>
              <a:ext cx="144400" cy="142300"/>
            </a:xfrm>
            <a:custGeom>
              <a:rect b="b" l="l" r="r" t="t"/>
              <a:pathLst>
                <a:path extrusionOk="0" h="5692" w="5776">
                  <a:moveTo>
                    <a:pt x="5359" y="417"/>
                  </a:moveTo>
                  <a:lnTo>
                    <a:pt x="5359" y="5001"/>
                  </a:lnTo>
                  <a:lnTo>
                    <a:pt x="727" y="417"/>
                  </a:lnTo>
                  <a:close/>
                  <a:moveTo>
                    <a:pt x="227" y="0"/>
                  </a:moveTo>
                  <a:cubicBezTo>
                    <a:pt x="144" y="0"/>
                    <a:pt x="60" y="48"/>
                    <a:pt x="37" y="131"/>
                  </a:cubicBezTo>
                  <a:cubicBezTo>
                    <a:pt x="1" y="203"/>
                    <a:pt x="13" y="298"/>
                    <a:pt x="72" y="358"/>
                  </a:cubicBezTo>
                  <a:lnTo>
                    <a:pt x="5418" y="5632"/>
                  </a:lnTo>
                  <a:cubicBezTo>
                    <a:pt x="5466" y="5680"/>
                    <a:pt x="5514" y="5692"/>
                    <a:pt x="5573" y="5692"/>
                  </a:cubicBezTo>
                  <a:cubicBezTo>
                    <a:pt x="5597" y="5692"/>
                    <a:pt x="5621" y="5692"/>
                    <a:pt x="5645" y="5680"/>
                  </a:cubicBezTo>
                  <a:cubicBezTo>
                    <a:pt x="5728" y="5644"/>
                    <a:pt x="5775" y="5573"/>
                    <a:pt x="5775" y="5489"/>
                  </a:cubicBezTo>
                  <a:lnTo>
                    <a:pt x="5775" y="203"/>
                  </a:lnTo>
                  <a:cubicBezTo>
                    <a:pt x="5775" y="96"/>
                    <a:pt x="5680" y="0"/>
                    <a:pt x="55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7"/>
            <p:cNvSpPr/>
            <p:nvPr/>
          </p:nvSpPr>
          <p:spPr>
            <a:xfrm>
              <a:off x="2555375" y="4193325"/>
              <a:ext cx="110150" cy="163625"/>
            </a:xfrm>
            <a:custGeom>
              <a:rect b="b" l="l" r="r" t="t"/>
              <a:pathLst>
                <a:path extrusionOk="0" h="6545" w="4406">
                  <a:moveTo>
                    <a:pt x="3989" y="901"/>
                  </a:moveTo>
                  <a:lnTo>
                    <a:pt x="3989" y="4044"/>
                  </a:lnTo>
                  <a:lnTo>
                    <a:pt x="834" y="5770"/>
                  </a:lnTo>
                  <a:lnTo>
                    <a:pt x="3989" y="901"/>
                  </a:lnTo>
                  <a:close/>
                  <a:moveTo>
                    <a:pt x="4197" y="0"/>
                  </a:moveTo>
                  <a:cubicBezTo>
                    <a:pt x="4130" y="0"/>
                    <a:pt x="4062" y="34"/>
                    <a:pt x="4024" y="91"/>
                  </a:cubicBezTo>
                  <a:lnTo>
                    <a:pt x="48" y="6223"/>
                  </a:lnTo>
                  <a:cubicBezTo>
                    <a:pt x="0" y="6306"/>
                    <a:pt x="12" y="6413"/>
                    <a:pt x="72" y="6473"/>
                  </a:cubicBezTo>
                  <a:cubicBezTo>
                    <a:pt x="107" y="6520"/>
                    <a:pt x="167" y="6544"/>
                    <a:pt x="226" y="6544"/>
                  </a:cubicBezTo>
                  <a:cubicBezTo>
                    <a:pt x="262" y="6544"/>
                    <a:pt x="286" y="6532"/>
                    <a:pt x="322" y="6520"/>
                  </a:cubicBezTo>
                  <a:lnTo>
                    <a:pt x="4298" y="4353"/>
                  </a:lnTo>
                  <a:cubicBezTo>
                    <a:pt x="4358" y="4318"/>
                    <a:pt x="4405" y="4246"/>
                    <a:pt x="4405" y="4175"/>
                  </a:cubicBezTo>
                  <a:lnTo>
                    <a:pt x="4405" y="210"/>
                  </a:lnTo>
                  <a:cubicBezTo>
                    <a:pt x="4405" y="115"/>
                    <a:pt x="4346" y="31"/>
                    <a:pt x="4251" y="8"/>
                  </a:cubicBezTo>
                  <a:cubicBezTo>
                    <a:pt x="4233" y="3"/>
                    <a:pt x="4215" y="0"/>
                    <a:pt x="4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7"/>
            <p:cNvSpPr/>
            <p:nvPr/>
          </p:nvSpPr>
          <p:spPr>
            <a:xfrm>
              <a:off x="2669075" y="3954175"/>
              <a:ext cx="74125" cy="74450"/>
            </a:xfrm>
            <a:custGeom>
              <a:rect b="b" l="l" r="r" t="t"/>
              <a:pathLst>
                <a:path extrusionOk="0" h="2978" w="2965">
                  <a:moveTo>
                    <a:pt x="1477" y="727"/>
                  </a:moveTo>
                  <a:cubicBezTo>
                    <a:pt x="1667" y="1037"/>
                    <a:pt x="1929" y="1299"/>
                    <a:pt x="2251" y="1489"/>
                  </a:cubicBezTo>
                  <a:cubicBezTo>
                    <a:pt x="1929" y="1668"/>
                    <a:pt x="1667" y="1930"/>
                    <a:pt x="1477" y="2251"/>
                  </a:cubicBezTo>
                  <a:cubicBezTo>
                    <a:pt x="1298" y="1930"/>
                    <a:pt x="1036" y="1668"/>
                    <a:pt x="715" y="1489"/>
                  </a:cubicBezTo>
                  <a:cubicBezTo>
                    <a:pt x="1036" y="1299"/>
                    <a:pt x="1298" y="1037"/>
                    <a:pt x="1477" y="727"/>
                  </a:cubicBezTo>
                  <a:close/>
                  <a:moveTo>
                    <a:pt x="1477" y="1"/>
                  </a:moveTo>
                  <a:cubicBezTo>
                    <a:pt x="1393" y="1"/>
                    <a:pt x="1310" y="61"/>
                    <a:pt x="1286" y="144"/>
                  </a:cubicBezTo>
                  <a:cubicBezTo>
                    <a:pt x="1120" y="703"/>
                    <a:pt x="691" y="1120"/>
                    <a:pt x="143" y="1287"/>
                  </a:cubicBezTo>
                  <a:cubicBezTo>
                    <a:pt x="60" y="1311"/>
                    <a:pt x="0" y="1394"/>
                    <a:pt x="0" y="1489"/>
                  </a:cubicBezTo>
                  <a:cubicBezTo>
                    <a:pt x="0" y="1573"/>
                    <a:pt x="60" y="1656"/>
                    <a:pt x="143" y="1680"/>
                  </a:cubicBezTo>
                  <a:cubicBezTo>
                    <a:pt x="691" y="1846"/>
                    <a:pt x="1120" y="2275"/>
                    <a:pt x="1286" y="2823"/>
                  </a:cubicBezTo>
                  <a:cubicBezTo>
                    <a:pt x="1310" y="2918"/>
                    <a:pt x="1393" y="2978"/>
                    <a:pt x="1477" y="2978"/>
                  </a:cubicBezTo>
                  <a:cubicBezTo>
                    <a:pt x="1572" y="2978"/>
                    <a:pt x="1655" y="2918"/>
                    <a:pt x="1679" y="2823"/>
                  </a:cubicBezTo>
                  <a:cubicBezTo>
                    <a:pt x="1846" y="2275"/>
                    <a:pt x="2274" y="1846"/>
                    <a:pt x="2822" y="1680"/>
                  </a:cubicBezTo>
                  <a:cubicBezTo>
                    <a:pt x="2905" y="1656"/>
                    <a:pt x="2965" y="1573"/>
                    <a:pt x="2965" y="1489"/>
                  </a:cubicBezTo>
                  <a:cubicBezTo>
                    <a:pt x="2965" y="1394"/>
                    <a:pt x="2905" y="1311"/>
                    <a:pt x="2822" y="1287"/>
                  </a:cubicBezTo>
                  <a:cubicBezTo>
                    <a:pt x="2274" y="1120"/>
                    <a:pt x="1846" y="703"/>
                    <a:pt x="1679" y="144"/>
                  </a:cubicBezTo>
                  <a:cubicBezTo>
                    <a:pt x="1655" y="61"/>
                    <a:pt x="1572" y="1"/>
                    <a:pt x="1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7"/>
            <p:cNvSpPr/>
            <p:nvPr/>
          </p:nvSpPr>
          <p:spPr>
            <a:xfrm>
              <a:off x="2477375" y="4175050"/>
              <a:ext cx="74450" cy="74425"/>
            </a:xfrm>
            <a:custGeom>
              <a:rect b="b" l="l" r="r" t="t"/>
              <a:pathLst>
                <a:path extrusionOk="0" h="2977" w="2978">
                  <a:moveTo>
                    <a:pt x="1489" y="727"/>
                  </a:moveTo>
                  <a:cubicBezTo>
                    <a:pt x="1680" y="1048"/>
                    <a:pt x="1941" y="1310"/>
                    <a:pt x="2251" y="1489"/>
                  </a:cubicBezTo>
                  <a:cubicBezTo>
                    <a:pt x="1941" y="1679"/>
                    <a:pt x="1680" y="1941"/>
                    <a:pt x="1489" y="2251"/>
                  </a:cubicBezTo>
                  <a:cubicBezTo>
                    <a:pt x="1310" y="1941"/>
                    <a:pt x="1048" y="1679"/>
                    <a:pt x="727" y="1489"/>
                  </a:cubicBezTo>
                  <a:cubicBezTo>
                    <a:pt x="1048" y="1310"/>
                    <a:pt x="1310" y="1048"/>
                    <a:pt x="1489" y="727"/>
                  </a:cubicBezTo>
                  <a:close/>
                  <a:moveTo>
                    <a:pt x="1489" y="0"/>
                  </a:moveTo>
                  <a:cubicBezTo>
                    <a:pt x="1406" y="0"/>
                    <a:pt x="1322" y="72"/>
                    <a:pt x="1299" y="155"/>
                  </a:cubicBezTo>
                  <a:cubicBezTo>
                    <a:pt x="1132" y="703"/>
                    <a:pt x="703" y="1132"/>
                    <a:pt x="156" y="1298"/>
                  </a:cubicBezTo>
                  <a:cubicBezTo>
                    <a:pt x="72" y="1322"/>
                    <a:pt x="1" y="1405"/>
                    <a:pt x="1" y="1489"/>
                  </a:cubicBezTo>
                  <a:cubicBezTo>
                    <a:pt x="1" y="1584"/>
                    <a:pt x="72" y="1667"/>
                    <a:pt x="156" y="1691"/>
                  </a:cubicBezTo>
                  <a:cubicBezTo>
                    <a:pt x="703" y="1858"/>
                    <a:pt x="1132" y="2274"/>
                    <a:pt x="1299" y="2834"/>
                  </a:cubicBezTo>
                  <a:cubicBezTo>
                    <a:pt x="1322" y="2917"/>
                    <a:pt x="1406" y="2977"/>
                    <a:pt x="1489" y="2977"/>
                  </a:cubicBezTo>
                  <a:cubicBezTo>
                    <a:pt x="1584" y="2977"/>
                    <a:pt x="1668" y="2917"/>
                    <a:pt x="1691" y="2834"/>
                  </a:cubicBezTo>
                  <a:cubicBezTo>
                    <a:pt x="1858" y="2274"/>
                    <a:pt x="2275" y="1858"/>
                    <a:pt x="2834" y="1691"/>
                  </a:cubicBezTo>
                  <a:cubicBezTo>
                    <a:pt x="2918" y="1667"/>
                    <a:pt x="2977" y="1584"/>
                    <a:pt x="2977" y="1489"/>
                  </a:cubicBezTo>
                  <a:cubicBezTo>
                    <a:pt x="2977" y="1405"/>
                    <a:pt x="2918" y="1322"/>
                    <a:pt x="2834" y="1298"/>
                  </a:cubicBezTo>
                  <a:cubicBezTo>
                    <a:pt x="2275" y="1132"/>
                    <a:pt x="1858" y="703"/>
                    <a:pt x="1691" y="155"/>
                  </a:cubicBezTo>
                  <a:cubicBezTo>
                    <a:pt x="1668" y="72"/>
                    <a:pt x="1584" y="0"/>
                    <a:pt x="1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7"/>
            <p:cNvSpPr/>
            <p:nvPr/>
          </p:nvSpPr>
          <p:spPr>
            <a:xfrm>
              <a:off x="2435125" y="3919025"/>
              <a:ext cx="200050" cy="92150"/>
            </a:xfrm>
            <a:custGeom>
              <a:rect b="b" l="l" r="r" t="t"/>
              <a:pathLst>
                <a:path extrusionOk="0" h="3686" w="8002">
                  <a:moveTo>
                    <a:pt x="4262" y="1871"/>
                  </a:moveTo>
                  <a:cubicBezTo>
                    <a:pt x="4417" y="1943"/>
                    <a:pt x="4548" y="2050"/>
                    <a:pt x="4643" y="2157"/>
                  </a:cubicBezTo>
                  <a:cubicBezTo>
                    <a:pt x="4846" y="2383"/>
                    <a:pt x="4917" y="2681"/>
                    <a:pt x="4834" y="2919"/>
                  </a:cubicBezTo>
                  <a:cubicBezTo>
                    <a:pt x="4772" y="3114"/>
                    <a:pt x="4570" y="3265"/>
                    <a:pt x="4378" y="3265"/>
                  </a:cubicBezTo>
                  <a:cubicBezTo>
                    <a:pt x="4347" y="3265"/>
                    <a:pt x="4316" y="3261"/>
                    <a:pt x="4286" y="3252"/>
                  </a:cubicBezTo>
                  <a:cubicBezTo>
                    <a:pt x="4120" y="3205"/>
                    <a:pt x="3977" y="3026"/>
                    <a:pt x="3953" y="2812"/>
                  </a:cubicBezTo>
                  <a:cubicBezTo>
                    <a:pt x="3917" y="2621"/>
                    <a:pt x="3965" y="2395"/>
                    <a:pt x="4084" y="2145"/>
                  </a:cubicBezTo>
                  <a:cubicBezTo>
                    <a:pt x="4132" y="2050"/>
                    <a:pt x="4191" y="1955"/>
                    <a:pt x="4262" y="1871"/>
                  </a:cubicBezTo>
                  <a:close/>
                  <a:moveTo>
                    <a:pt x="7774" y="1"/>
                  </a:moveTo>
                  <a:cubicBezTo>
                    <a:pt x="7766" y="1"/>
                    <a:pt x="7759" y="1"/>
                    <a:pt x="7751" y="2"/>
                  </a:cubicBezTo>
                  <a:cubicBezTo>
                    <a:pt x="7013" y="97"/>
                    <a:pt x="6239" y="181"/>
                    <a:pt x="5513" y="454"/>
                  </a:cubicBezTo>
                  <a:cubicBezTo>
                    <a:pt x="4953" y="669"/>
                    <a:pt x="4477" y="978"/>
                    <a:pt x="4132" y="1347"/>
                  </a:cubicBezTo>
                  <a:cubicBezTo>
                    <a:pt x="4084" y="1336"/>
                    <a:pt x="4036" y="1312"/>
                    <a:pt x="3977" y="1300"/>
                  </a:cubicBezTo>
                  <a:cubicBezTo>
                    <a:pt x="3703" y="1222"/>
                    <a:pt x="3420" y="1185"/>
                    <a:pt x="3138" y="1185"/>
                  </a:cubicBezTo>
                  <a:cubicBezTo>
                    <a:pt x="1862" y="1185"/>
                    <a:pt x="584" y="1940"/>
                    <a:pt x="48" y="3110"/>
                  </a:cubicBezTo>
                  <a:cubicBezTo>
                    <a:pt x="0" y="3217"/>
                    <a:pt x="48" y="3348"/>
                    <a:pt x="155" y="3395"/>
                  </a:cubicBezTo>
                  <a:cubicBezTo>
                    <a:pt x="183" y="3408"/>
                    <a:pt x="212" y="3414"/>
                    <a:pt x="240" y="3414"/>
                  </a:cubicBezTo>
                  <a:cubicBezTo>
                    <a:pt x="320" y="3414"/>
                    <a:pt x="394" y="3367"/>
                    <a:pt x="429" y="3288"/>
                  </a:cubicBezTo>
                  <a:cubicBezTo>
                    <a:pt x="898" y="2271"/>
                    <a:pt x="2018" y="1607"/>
                    <a:pt x="3129" y="1607"/>
                  </a:cubicBezTo>
                  <a:cubicBezTo>
                    <a:pt x="3371" y="1607"/>
                    <a:pt x="3612" y="1639"/>
                    <a:pt x="3846" y="1705"/>
                  </a:cubicBezTo>
                  <a:cubicBezTo>
                    <a:pt x="3798" y="1788"/>
                    <a:pt x="3751" y="1871"/>
                    <a:pt x="3703" y="1955"/>
                  </a:cubicBezTo>
                  <a:cubicBezTo>
                    <a:pt x="3536" y="2276"/>
                    <a:pt x="3477" y="2598"/>
                    <a:pt x="3524" y="2883"/>
                  </a:cubicBezTo>
                  <a:cubicBezTo>
                    <a:pt x="3584" y="3252"/>
                    <a:pt x="3846" y="3562"/>
                    <a:pt x="4167" y="3657"/>
                  </a:cubicBezTo>
                  <a:cubicBezTo>
                    <a:pt x="4237" y="3675"/>
                    <a:pt x="4307" y="3686"/>
                    <a:pt x="4372" y="3686"/>
                  </a:cubicBezTo>
                  <a:cubicBezTo>
                    <a:pt x="4396" y="3686"/>
                    <a:pt x="4419" y="3684"/>
                    <a:pt x="4441" y="3681"/>
                  </a:cubicBezTo>
                  <a:cubicBezTo>
                    <a:pt x="4786" y="3657"/>
                    <a:pt x="5120" y="3407"/>
                    <a:pt x="5239" y="3050"/>
                  </a:cubicBezTo>
                  <a:cubicBezTo>
                    <a:pt x="5370" y="2669"/>
                    <a:pt x="5263" y="2217"/>
                    <a:pt x="4965" y="1883"/>
                  </a:cubicBezTo>
                  <a:cubicBezTo>
                    <a:pt x="4858" y="1752"/>
                    <a:pt x="4715" y="1633"/>
                    <a:pt x="4548" y="1538"/>
                  </a:cubicBezTo>
                  <a:cubicBezTo>
                    <a:pt x="4846" y="1252"/>
                    <a:pt x="5215" y="1026"/>
                    <a:pt x="5667" y="859"/>
                  </a:cubicBezTo>
                  <a:cubicBezTo>
                    <a:pt x="6346" y="597"/>
                    <a:pt x="7084" y="514"/>
                    <a:pt x="7799" y="431"/>
                  </a:cubicBezTo>
                  <a:cubicBezTo>
                    <a:pt x="7918" y="419"/>
                    <a:pt x="8001" y="312"/>
                    <a:pt x="7989" y="193"/>
                  </a:cubicBezTo>
                  <a:cubicBezTo>
                    <a:pt x="7978" y="81"/>
                    <a:pt x="7883" y="1"/>
                    <a:pt x="7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 name="Google Shape;985;p47"/>
          <p:cNvGrpSpPr/>
          <p:nvPr/>
        </p:nvGrpSpPr>
        <p:grpSpPr>
          <a:xfrm>
            <a:off x="2626085" y="288749"/>
            <a:ext cx="5734742" cy="4301803"/>
            <a:chOff x="2626085" y="288749"/>
            <a:chExt cx="5734742" cy="4301803"/>
          </a:xfrm>
        </p:grpSpPr>
        <p:grpSp>
          <p:nvGrpSpPr>
            <p:cNvPr id="986" name="Google Shape;986;p47"/>
            <p:cNvGrpSpPr/>
            <p:nvPr/>
          </p:nvGrpSpPr>
          <p:grpSpPr>
            <a:xfrm rot="-3735833">
              <a:off x="2529433" y="550719"/>
              <a:ext cx="724266" cy="219058"/>
              <a:chOff x="8520244" y="211895"/>
              <a:chExt cx="724266" cy="219058"/>
            </a:xfrm>
          </p:grpSpPr>
          <p:sp>
            <p:nvSpPr>
              <p:cNvPr id="987" name="Google Shape;987;p47"/>
              <p:cNvSpPr/>
              <p:nvPr/>
            </p:nvSpPr>
            <p:spPr>
              <a:xfrm>
                <a:off x="8520244" y="383067"/>
                <a:ext cx="619552" cy="47886"/>
              </a:xfrm>
              <a:custGeom>
                <a:rect b="b" l="l" r="r" t="t"/>
                <a:pathLst>
                  <a:path extrusionOk="0" h="905" w="11709">
                    <a:moveTo>
                      <a:pt x="239" y="1"/>
                    </a:moveTo>
                    <a:cubicBezTo>
                      <a:pt x="1" y="1"/>
                      <a:pt x="10" y="403"/>
                      <a:pt x="267" y="403"/>
                    </a:cubicBezTo>
                    <a:cubicBezTo>
                      <a:pt x="3936" y="603"/>
                      <a:pt x="7639" y="770"/>
                      <a:pt x="11308" y="903"/>
                    </a:cubicBezTo>
                    <a:cubicBezTo>
                      <a:pt x="11319" y="904"/>
                      <a:pt x="11329" y="905"/>
                      <a:pt x="11338" y="905"/>
                    </a:cubicBezTo>
                    <a:cubicBezTo>
                      <a:pt x="11708" y="905"/>
                      <a:pt x="11698" y="303"/>
                      <a:pt x="11308" y="303"/>
                    </a:cubicBezTo>
                    <a:cubicBezTo>
                      <a:pt x="7639" y="170"/>
                      <a:pt x="3936" y="36"/>
                      <a:pt x="267" y="3"/>
                    </a:cubicBezTo>
                    <a:cubicBezTo>
                      <a:pt x="257" y="2"/>
                      <a:pt x="248"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7"/>
              <p:cNvSpPr/>
              <p:nvPr/>
            </p:nvSpPr>
            <p:spPr>
              <a:xfrm>
                <a:off x="8540192" y="211895"/>
                <a:ext cx="704318" cy="120376"/>
              </a:xfrm>
              <a:custGeom>
                <a:rect b="b" l="l" r="r" t="t"/>
                <a:pathLst>
                  <a:path extrusionOk="0" h="2275" w="13311">
                    <a:moveTo>
                      <a:pt x="295" y="0"/>
                    </a:moveTo>
                    <a:cubicBezTo>
                      <a:pt x="52" y="0"/>
                      <a:pt x="0" y="405"/>
                      <a:pt x="257" y="469"/>
                    </a:cubicBezTo>
                    <a:cubicBezTo>
                      <a:pt x="4393" y="1170"/>
                      <a:pt x="8596" y="1603"/>
                      <a:pt x="12733" y="2270"/>
                    </a:cubicBezTo>
                    <a:cubicBezTo>
                      <a:pt x="12755" y="2273"/>
                      <a:pt x="12777" y="2275"/>
                      <a:pt x="12798" y="2275"/>
                    </a:cubicBezTo>
                    <a:cubicBezTo>
                      <a:pt x="13241" y="2275"/>
                      <a:pt x="13310" y="1634"/>
                      <a:pt x="12833" y="1570"/>
                    </a:cubicBezTo>
                    <a:cubicBezTo>
                      <a:pt x="8630" y="1136"/>
                      <a:pt x="4493" y="436"/>
                      <a:pt x="324" y="2"/>
                    </a:cubicBezTo>
                    <a:cubicBezTo>
                      <a:pt x="314" y="1"/>
                      <a:pt x="304" y="0"/>
                      <a:pt x="2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 name="Google Shape;989;p47"/>
            <p:cNvGrpSpPr/>
            <p:nvPr/>
          </p:nvGrpSpPr>
          <p:grpSpPr>
            <a:xfrm>
              <a:off x="5439050" y="669774"/>
              <a:ext cx="2921777" cy="3920777"/>
              <a:chOff x="277899" y="838487"/>
              <a:chExt cx="665811" cy="893461"/>
            </a:xfrm>
          </p:grpSpPr>
          <p:sp>
            <p:nvSpPr>
              <p:cNvPr id="990" name="Google Shape;990;p47"/>
              <p:cNvSpPr/>
              <p:nvPr/>
            </p:nvSpPr>
            <p:spPr>
              <a:xfrm>
                <a:off x="277899" y="838487"/>
                <a:ext cx="291125" cy="150750"/>
              </a:xfrm>
              <a:custGeom>
                <a:rect b="b" l="l" r="r" t="t"/>
                <a:pathLst>
                  <a:path extrusionOk="0" h="6030" w="11645">
                    <a:moveTo>
                      <a:pt x="3405" y="386"/>
                    </a:moveTo>
                    <a:cubicBezTo>
                      <a:pt x="3548" y="386"/>
                      <a:pt x="3691" y="434"/>
                      <a:pt x="3834" y="529"/>
                    </a:cubicBezTo>
                    <a:cubicBezTo>
                      <a:pt x="4060" y="684"/>
                      <a:pt x="4203" y="946"/>
                      <a:pt x="4215" y="1196"/>
                    </a:cubicBezTo>
                    <a:cubicBezTo>
                      <a:pt x="4227" y="1684"/>
                      <a:pt x="3810" y="2172"/>
                      <a:pt x="3263" y="2303"/>
                    </a:cubicBezTo>
                    <a:cubicBezTo>
                      <a:pt x="3001" y="2065"/>
                      <a:pt x="2834" y="1815"/>
                      <a:pt x="2751" y="1541"/>
                    </a:cubicBezTo>
                    <a:cubicBezTo>
                      <a:pt x="2632" y="1124"/>
                      <a:pt x="2798" y="565"/>
                      <a:pt x="3215" y="410"/>
                    </a:cubicBezTo>
                    <a:cubicBezTo>
                      <a:pt x="3274" y="386"/>
                      <a:pt x="3346" y="386"/>
                      <a:pt x="3405" y="386"/>
                    </a:cubicBezTo>
                    <a:close/>
                    <a:moveTo>
                      <a:pt x="6977" y="1791"/>
                    </a:moveTo>
                    <a:cubicBezTo>
                      <a:pt x="7096" y="1791"/>
                      <a:pt x="7192" y="1839"/>
                      <a:pt x="7251" y="1862"/>
                    </a:cubicBezTo>
                    <a:cubicBezTo>
                      <a:pt x="7418" y="1970"/>
                      <a:pt x="7549" y="2148"/>
                      <a:pt x="7573" y="2339"/>
                    </a:cubicBezTo>
                    <a:cubicBezTo>
                      <a:pt x="7620" y="2732"/>
                      <a:pt x="7299" y="3101"/>
                      <a:pt x="6977" y="3267"/>
                    </a:cubicBezTo>
                    <a:cubicBezTo>
                      <a:pt x="6930" y="3279"/>
                      <a:pt x="6894" y="3303"/>
                      <a:pt x="6846" y="3315"/>
                    </a:cubicBezTo>
                    <a:cubicBezTo>
                      <a:pt x="6846" y="3315"/>
                      <a:pt x="6834" y="3315"/>
                      <a:pt x="6834" y="3303"/>
                    </a:cubicBezTo>
                    <a:cubicBezTo>
                      <a:pt x="6692" y="3089"/>
                      <a:pt x="6513" y="2791"/>
                      <a:pt x="6489" y="2470"/>
                    </a:cubicBezTo>
                    <a:cubicBezTo>
                      <a:pt x="6477" y="2231"/>
                      <a:pt x="6584" y="1922"/>
                      <a:pt x="6823" y="1827"/>
                    </a:cubicBezTo>
                    <a:cubicBezTo>
                      <a:pt x="6882" y="1803"/>
                      <a:pt x="6930" y="1791"/>
                      <a:pt x="6977" y="1791"/>
                    </a:cubicBezTo>
                    <a:close/>
                    <a:moveTo>
                      <a:pt x="3410" y="0"/>
                    </a:moveTo>
                    <a:cubicBezTo>
                      <a:pt x="3304" y="0"/>
                      <a:pt x="3198" y="17"/>
                      <a:pt x="3096" y="53"/>
                    </a:cubicBezTo>
                    <a:cubicBezTo>
                      <a:pt x="2453" y="267"/>
                      <a:pt x="2215" y="1053"/>
                      <a:pt x="2381" y="1648"/>
                    </a:cubicBezTo>
                    <a:cubicBezTo>
                      <a:pt x="2453" y="1898"/>
                      <a:pt x="2584" y="2124"/>
                      <a:pt x="2774" y="2351"/>
                    </a:cubicBezTo>
                    <a:cubicBezTo>
                      <a:pt x="2417" y="2327"/>
                      <a:pt x="2024" y="2196"/>
                      <a:pt x="1667" y="1970"/>
                    </a:cubicBezTo>
                    <a:cubicBezTo>
                      <a:pt x="1167" y="1660"/>
                      <a:pt x="750" y="1208"/>
                      <a:pt x="357" y="767"/>
                    </a:cubicBezTo>
                    <a:cubicBezTo>
                      <a:pt x="319" y="728"/>
                      <a:pt x="266" y="707"/>
                      <a:pt x="213" y="707"/>
                    </a:cubicBezTo>
                    <a:cubicBezTo>
                      <a:pt x="168" y="707"/>
                      <a:pt x="122" y="722"/>
                      <a:pt x="84" y="755"/>
                    </a:cubicBezTo>
                    <a:cubicBezTo>
                      <a:pt x="0" y="827"/>
                      <a:pt x="0" y="958"/>
                      <a:pt x="72" y="1029"/>
                    </a:cubicBezTo>
                    <a:cubicBezTo>
                      <a:pt x="488" y="1481"/>
                      <a:pt x="917" y="1958"/>
                      <a:pt x="1465" y="2303"/>
                    </a:cubicBezTo>
                    <a:cubicBezTo>
                      <a:pt x="1931" y="2590"/>
                      <a:pt x="2421" y="2738"/>
                      <a:pt x="2882" y="2738"/>
                    </a:cubicBezTo>
                    <a:cubicBezTo>
                      <a:pt x="2974" y="2738"/>
                      <a:pt x="3066" y="2732"/>
                      <a:pt x="3155" y="2720"/>
                    </a:cubicBezTo>
                    <a:cubicBezTo>
                      <a:pt x="3263" y="2803"/>
                      <a:pt x="3382" y="2886"/>
                      <a:pt x="3513" y="2970"/>
                    </a:cubicBezTo>
                    <a:cubicBezTo>
                      <a:pt x="4156" y="3386"/>
                      <a:pt x="4894" y="3660"/>
                      <a:pt x="5644" y="3767"/>
                    </a:cubicBezTo>
                    <a:cubicBezTo>
                      <a:pt x="5831" y="3796"/>
                      <a:pt x="6008" y="3811"/>
                      <a:pt x="6175" y="3811"/>
                    </a:cubicBezTo>
                    <a:cubicBezTo>
                      <a:pt x="6358" y="3811"/>
                      <a:pt x="6530" y="3793"/>
                      <a:pt x="6692" y="3755"/>
                    </a:cubicBezTo>
                    <a:cubicBezTo>
                      <a:pt x="7751" y="5160"/>
                      <a:pt x="9501" y="6030"/>
                      <a:pt x="11252" y="6030"/>
                    </a:cubicBezTo>
                    <a:lnTo>
                      <a:pt x="11454" y="6030"/>
                    </a:lnTo>
                    <a:cubicBezTo>
                      <a:pt x="11561" y="6018"/>
                      <a:pt x="11645" y="5934"/>
                      <a:pt x="11633" y="5827"/>
                    </a:cubicBezTo>
                    <a:cubicBezTo>
                      <a:pt x="11633" y="5720"/>
                      <a:pt x="11537" y="5637"/>
                      <a:pt x="11442" y="5637"/>
                    </a:cubicBezTo>
                    <a:cubicBezTo>
                      <a:pt x="11373" y="5640"/>
                      <a:pt x="11303" y="5641"/>
                      <a:pt x="11233" y="5641"/>
                    </a:cubicBezTo>
                    <a:cubicBezTo>
                      <a:pt x="9648" y="5641"/>
                      <a:pt x="8077" y="4868"/>
                      <a:pt x="7084" y="3636"/>
                    </a:cubicBezTo>
                    <a:cubicBezTo>
                      <a:pt x="7096" y="3625"/>
                      <a:pt x="7120" y="3625"/>
                      <a:pt x="7144" y="3613"/>
                    </a:cubicBezTo>
                    <a:cubicBezTo>
                      <a:pt x="7680" y="3351"/>
                      <a:pt x="8013" y="2815"/>
                      <a:pt x="7954" y="2291"/>
                    </a:cubicBezTo>
                    <a:cubicBezTo>
                      <a:pt x="7918" y="1993"/>
                      <a:pt x="7727" y="1696"/>
                      <a:pt x="7442" y="1541"/>
                    </a:cubicBezTo>
                    <a:cubicBezTo>
                      <a:pt x="7294" y="1449"/>
                      <a:pt x="7134" y="1404"/>
                      <a:pt x="6978" y="1404"/>
                    </a:cubicBezTo>
                    <a:cubicBezTo>
                      <a:pt x="6871" y="1404"/>
                      <a:pt x="6765" y="1426"/>
                      <a:pt x="6668" y="1469"/>
                    </a:cubicBezTo>
                    <a:cubicBezTo>
                      <a:pt x="6311" y="1624"/>
                      <a:pt x="6072" y="2053"/>
                      <a:pt x="6108" y="2493"/>
                    </a:cubicBezTo>
                    <a:cubicBezTo>
                      <a:pt x="6132" y="2851"/>
                      <a:pt x="6287" y="3160"/>
                      <a:pt x="6442" y="3410"/>
                    </a:cubicBezTo>
                    <a:cubicBezTo>
                      <a:pt x="6366" y="3419"/>
                      <a:pt x="6285" y="3423"/>
                      <a:pt x="6201" y="3423"/>
                    </a:cubicBezTo>
                    <a:cubicBezTo>
                      <a:pt x="6047" y="3423"/>
                      <a:pt x="5880" y="3409"/>
                      <a:pt x="5703" y="3386"/>
                    </a:cubicBezTo>
                    <a:cubicBezTo>
                      <a:pt x="5001" y="3291"/>
                      <a:pt x="4310" y="3029"/>
                      <a:pt x="3715" y="2648"/>
                    </a:cubicBezTo>
                    <a:cubicBezTo>
                      <a:pt x="3691" y="2624"/>
                      <a:pt x="3655" y="2612"/>
                      <a:pt x="3632" y="2589"/>
                    </a:cubicBezTo>
                    <a:cubicBezTo>
                      <a:pt x="4203" y="2339"/>
                      <a:pt x="4608" y="1767"/>
                      <a:pt x="4596" y="1184"/>
                    </a:cubicBezTo>
                    <a:cubicBezTo>
                      <a:pt x="4584" y="815"/>
                      <a:pt x="4382" y="434"/>
                      <a:pt x="4048" y="207"/>
                    </a:cubicBezTo>
                    <a:cubicBezTo>
                      <a:pt x="3849" y="72"/>
                      <a:pt x="3628" y="0"/>
                      <a:pt x="34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7"/>
              <p:cNvSpPr/>
              <p:nvPr/>
            </p:nvSpPr>
            <p:spPr>
              <a:xfrm>
                <a:off x="855560" y="1615224"/>
                <a:ext cx="88150" cy="113750"/>
              </a:xfrm>
              <a:custGeom>
                <a:rect b="b" l="l" r="r" t="t"/>
                <a:pathLst>
                  <a:path extrusionOk="0" h="4550" w="3526">
                    <a:moveTo>
                      <a:pt x="3326" y="0"/>
                    </a:moveTo>
                    <a:cubicBezTo>
                      <a:pt x="3227" y="0"/>
                      <a:pt x="3143" y="80"/>
                      <a:pt x="3132" y="180"/>
                    </a:cubicBezTo>
                    <a:cubicBezTo>
                      <a:pt x="2977" y="1919"/>
                      <a:pt x="1775" y="3526"/>
                      <a:pt x="156" y="4181"/>
                    </a:cubicBezTo>
                    <a:cubicBezTo>
                      <a:pt x="48" y="4216"/>
                      <a:pt x="1" y="4335"/>
                      <a:pt x="48" y="4431"/>
                    </a:cubicBezTo>
                    <a:cubicBezTo>
                      <a:pt x="72" y="4502"/>
                      <a:pt x="144" y="4550"/>
                      <a:pt x="227" y="4550"/>
                    </a:cubicBezTo>
                    <a:cubicBezTo>
                      <a:pt x="251" y="4550"/>
                      <a:pt x="275" y="4538"/>
                      <a:pt x="298" y="4538"/>
                    </a:cubicBezTo>
                    <a:cubicBezTo>
                      <a:pt x="2049" y="3824"/>
                      <a:pt x="3346" y="2085"/>
                      <a:pt x="3525" y="216"/>
                    </a:cubicBezTo>
                    <a:cubicBezTo>
                      <a:pt x="3525" y="109"/>
                      <a:pt x="3454" y="14"/>
                      <a:pt x="3346" y="2"/>
                    </a:cubicBezTo>
                    <a:cubicBezTo>
                      <a:pt x="3340" y="1"/>
                      <a:pt x="3333" y="0"/>
                      <a:pt x="3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7"/>
              <p:cNvSpPr/>
              <p:nvPr/>
            </p:nvSpPr>
            <p:spPr>
              <a:xfrm>
                <a:off x="744535" y="1641974"/>
                <a:ext cx="87250" cy="89975"/>
              </a:xfrm>
              <a:custGeom>
                <a:rect b="b" l="l" r="r" t="t"/>
                <a:pathLst>
                  <a:path extrusionOk="0" h="3599" w="3490">
                    <a:moveTo>
                      <a:pt x="1811" y="0"/>
                    </a:moveTo>
                    <a:cubicBezTo>
                      <a:pt x="1779" y="0"/>
                      <a:pt x="1747" y="1"/>
                      <a:pt x="1715" y="3"/>
                    </a:cubicBezTo>
                    <a:cubicBezTo>
                      <a:pt x="1013" y="39"/>
                      <a:pt x="370" y="575"/>
                      <a:pt x="179" y="1277"/>
                    </a:cubicBezTo>
                    <a:cubicBezTo>
                      <a:pt x="1" y="1944"/>
                      <a:pt x="263" y="2718"/>
                      <a:pt x="810" y="3170"/>
                    </a:cubicBezTo>
                    <a:cubicBezTo>
                      <a:pt x="1168" y="3444"/>
                      <a:pt x="1608" y="3599"/>
                      <a:pt x="2061" y="3599"/>
                    </a:cubicBezTo>
                    <a:cubicBezTo>
                      <a:pt x="2311" y="3599"/>
                      <a:pt x="2561" y="3551"/>
                      <a:pt x="2799" y="3456"/>
                    </a:cubicBezTo>
                    <a:cubicBezTo>
                      <a:pt x="2894" y="3420"/>
                      <a:pt x="2942" y="3313"/>
                      <a:pt x="2906" y="3206"/>
                    </a:cubicBezTo>
                    <a:cubicBezTo>
                      <a:pt x="2878" y="3132"/>
                      <a:pt x="2800" y="3087"/>
                      <a:pt x="2723" y="3087"/>
                    </a:cubicBezTo>
                    <a:cubicBezTo>
                      <a:pt x="2700" y="3087"/>
                      <a:pt x="2677" y="3091"/>
                      <a:pt x="2656" y="3099"/>
                    </a:cubicBezTo>
                    <a:cubicBezTo>
                      <a:pt x="2464" y="3176"/>
                      <a:pt x="2259" y="3213"/>
                      <a:pt x="2057" y="3213"/>
                    </a:cubicBezTo>
                    <a:cubicBezTo>
                      <a:pt x="1694" y="3213"/>
                      <a:pt x="1335" y="3094"/>
                      <a:pt x="1060" y="2873"/>
                    </a:cubicBezTo>
                    <a:cubicBezTo>
                      <a:pt x="620" y="2515"/>
                      <a:pt x="417" y="1896"/>
                      <a:pt x="548" y="1372"/>
                    </a:cubicBezTo>
                    <a:cubicBezTo>
                      <a:pt x="691" y="837"/>
                      <a:pt x="1203" y="408"/>
                      <a:pt x="1739" y="384"/>
                    </a:cubicBezTo>
                    <a:cubicBezTo>
                      <a:pt x="1763" y="383"/>
                      <a:pt x="1787" y="382"/>
                      <a:pt x="1811" y="382"/>
                    </a:cubicBezTo>
                    <a:cubicBezTo>
                      <a:pt x="2334" y="382"/>
                      <a:pt x="2841" y="752"/>
                      <a:pt x="2977" y="1241"/>
                    </a:cubicBezTo>
                    <a:cubicBezTo>
                      <a:pt x="3084" y="1587"/>
                      <a:pt x="2989" y="1944"/>
                      <a:pt x="2763" y="2146"/>
                    </a:cubicBezTo>
                    <a:cubicBezTo>
                      <a:pt x="2662" y="2227"/>
                      <a:pt x="2526" y="2283"/>
                      <a:pt x="2385" y="2283"/>
                    </a:cubicBezTo>
                    <a:cubicBezTo>
                      <a:pt x="2360" y="2283"/>
                      <a:pt x="2335" y="2281"/>
                      <a:pt x="2311" y="2277"/>
                    </a:cubicBezTo>
                    <a:cubicBezTo>
                      <a:pt x="2168" y="2265"/>
                      <a:pt x="2049" y="2206"/>
                      <a:pt x="1977" y="2111"/>
                    </a:cubicBezTo>
                    <a:cubicBezTo>
                      <a:pt x="1906" y="2015"/>
                      <a:pt x="1894" y="1849"/>
                      <a:pt x="1953" y="1706"/>
                    </a:cubicBezTo>
                    <a:cubicBezTo>
                      <a:pt x="2001" y="1599"/>
                      <a:pt x="2084" y="1515"/>
                      <a:pt x="2192" y="1503"/>
                    </a:cubicBezTo>
                    <a:cubicBezTo>
                      <a:pt x="2299" y="1491"/>
                      <a:pt x="2370" y="1396"/>
                      <a:pt x="2358" y="1289"/>
                    </a:cubicBezTo>
                    <a:cubicBezTo>
                      <a:pt x="2347" y="1190"/>
                      <a:pt x="2264" y="1121"/>
                      <a:pt x="2167" y="1121"/>
                    </a:cubicBezTo>
                    <a:cubicBezTo>
                      <a:pt x="2159" y="1121"/>
                      <a:pt x="2152" y="1122"/>
                      <a:pt x="2144" y="1122"/>
                    </a:cubicBezTo>
                    <a:cubicBezTo>
                      <a:pt x="1906" y="1146"/>
                      <a:pt x="1703" y="1313"/>
                      <a:pt x="1596" y="1563"/>
                    </a:cubicBezTo>
                    <a:cubicBezTo>
                      <a:pt x="1477" y="1837"/>
                      <a:pt x="1513" y="2146"/>
                      <a:pt x="1680" y="2349"/>
                    </a:cubicBezTo>
                    <a:cubicBezTo>
                      <a:pt x="1822" y="2527"/>
                      <a:pt x="2025" y="2634"/>
                      <a:pt x="2275" y="2658"/>
                    </a:cubicBezTo>
                    <a:cubicBezTo>
                      <a:pt x="2313" y="2663"/>
                      <a:pt x="2352" y="2666"/>
                      <a:pt x="2390" y="2666"/>
                    </a:cubicBezTo>
                    <a:cubicBezTo>
                      <a:pt x="2624" y="2666"/>
                      <a:pt x="2849" y="2575"/>
                      <a:pt x="3013" y="2432"/>
                    </a:cubicBezTo>
                    <a:cubicBezTo>
                      <a:pt x="3358" y="2134"/>
                      <a:pt x="3489" y="1622"/>
                      <a:pt x="3346" y="1146"/>
                    </a:cubicBezTo>
                    <a:cubicBezTo>
                      <a:pt x="3164" y="486"/>
                      <a:pt x="2504" y="0"/>
                      <a:pt x="18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6" name="Shape 996"/>
        <p:cNvGrpSpPr/>
        <p:nvPr/>
      </p:nvGrpSpPr>
      <p:grpSpPr>
        <a:xfrm>
          <a:off x="0" y="0"/>
          <a:ext cx="0" cy="0"/>
          <a:chOff x="0" y="0"/>
          <a:chExt cx="0" cy="0"/>
        </a:xfrm>
      </p:grpSpPr>
      <p:sp>
        <p:nvSpPr>
          <p:cNvPr id="997" name="Google Shape;997;p48"/>
          <p:cNvSpPr/>
          <p:nvPr/>
        </p:nvSpPr>
        <p:spPr>
          <a:xfrm>
            <a:off x="1641675" y="969300"/>
            <a:ext cx="6227700" cy="2624700"/>
          </a:xfrm>
          <a:prstGeom prst="roundRect">
            <a:avLst>
              <a:gd fmla="val 7027" name="adj"/>
            </a:avLst>
          </a:prstGeom>
          <a:solidFill>
            <a:schemeClr val="dk2"/>
          </a:solidFill>
          <a:ln>
            <a:noFill/>
          </a:ln>
          <a:effectLst>
            <a:outerShdw rotWithShape="0" algn="bl" dir="2760000" dist="190500">
              <a:schemeClr val="lt2">
                <a:alpha val="8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8"/>
          <p:cNvSpPr txBox="1"/>
          <p:nvPr>
            <p:ph type="title"/>
          </p:nvPr>
        </p:nvSpPr>
        <p:spPr>
          <a:xfrm>
            <a:off x="2431631" y="3754100"/>
            <a:ext cx="4563900" cy="531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—Someone famous</a:t>
            </a:r>
            <a:endParaRPr/>
          </a:p>
        </p:txBody>
      </p:sp>
      <p:sp>
        <p:nvSpPr>
          <p:cNvPr id="999" name="Google Shape;999;p48"/>
          <p:cNvSpPr txBox="1"/>
          <p:nvPr>
            <p:ph idx="1" type="subTitle"/>
          </p:nvPr>
        </p:nvSpPr>
        <p:spPr>
          <a:xfrm>
            <a:off x="1777100" y="1221775"/>
            <a:ext cx="5952300" cy="21198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solidFill>
                  <a:schemeClr val="lt1"/>
                </a:solidFill>
              </a:rPr>
              <a:t>“</a:t>
            </a:r>
            <a:r>
              <a:rPr lang="en">
                <a:solidFill>
                  <a:schemeClr val="lt1"/>
                </a:solidFill>
              </a:rPr>
              <a:t>This is a quote, words full of wisdom that someone important said and can make the reader get inspired”</a:t>
            </a:r>
            <a:endParaRPr>
              <a:solidFill>
                <a:schemeClr val="lt1"/>
              </a:solidFill>
            </a:endParaRPr>
          </a:p>
        </p:txBody>
      </p:sp>
      <p:sp>
        <p:nvSpPr>
          <p:cNvPr id="1000" name="Google Shape;1000;p48"/>
          <p:cNvSpPr/>
          <p:nvPr/>
        </p:nvSpPr>
        <p:spPr>
          <a:xfrm>
            <a:off x="7406057" y="475203"/>
            <a:ext cx="1106752" cy="271548"/>
          </a:xfrm>
          <a:custGeom>
            <a:rect b="b" l="l" r="r" t="t"/>
            <a:pathLst>
              <a:path extrusionOk="0" h="3573" w="14563">
                <a:moveTo>
                  <a:pt x="8050" y="382"/>
                </a:moveTo>
                <a:cubicBezTo>
                  <a:pt x="8097" y="382"/>
                  <a:pt x="8133" y="394"/>
                  <a:pt x="8157" y="394"/>
                </a:cubicBezTo>
                <a:cubicBezTo>
                  <a:pt x="8407" y="429"/>
                  <a:pt x="8621" y="572"/>
                  <a:pt x="8728" y="775"/>
                </a:cubicBezTo>
                <a:cubicBezTo>
                  <a:pt x="8954" y="1191"/>
                  <a:pt x="8776" y="1727"/>
                  <a:pt x="8490" y="2049"/>
                </a:cubicBezTo>
                <a:cubicBezTo>
                  <a:pt x="8442" y="2096"/>
                  <a:pt x="8395" y="2144"/>
                  <a:pt x="8347" y="2180"/>
                </a:cubicBezTo>
                <a:cubicBezTo>
                  <a:pt x="8335" y="2180"/>
                  <a:pt x="8335" y="2168"/>
                  <a:pt x="8323" y="2156"/>
                </a:cubicBezTo>
                <a:cubicBezTo>
                  <a:pt x="8061" y="1989"/>
                  <a:pt x="7740" y="1739"/>
                  <a:pt x="7585" y="1406"/>
                </a:cubicBezTo>
                <a:cubicBezTo>
                  <a:pt x="7454" y="1144"/>
                  <a:pt x="7442" y="763"/>
                  <a:pt x="7657" y="537"/>
                </a:cubicBezTo>
                <a:cubicBezTo>
                  <a:pt x="7788" y="418"/>
                  <a:pt x="7930" y="382"/>
                  <a:pt x="8050" y="382"/>
                </a:cubicBezTo>
                <a:close/>
                <a:moveTo>
                  <a:pt x="3704" y="406"/>
                </a:moveTo>
                <a:cubicBezTo>
                  <a:pt x="3775" y="406"/>
                  <a:pt x="3859" y="406"/>
                  <a:pt x="3930" y="429"/>
                </a:cubicBezTo>
                <a:cubicBezTo>
                  <a:pt x="4263" y="501"/>
                  <a:pt x="4537" y="715"/>
                  <a:pt x="4656" y="1001"/>
                </a:cubicBezTo>
                <a:cubicBezTo>
                  <a:pt x="4882" y="1525"/>
                  <a:pt x="4644" y="2239"/>
                  <a:pt x="4109" y="2632"/>
                </a:cubicBezTo>
                <a:lnTo>
                  <a:pt x="4097" y="2632"/>
                </a:lnTo>
                <a:cubicBezTo>
                  <a:pt x="3704" y="2489"/>
                  <a:pt x="3394" y="2287"/>
                  <a:pt x="3192" y="2025"/>
                </a:cubicBezTo>
                <a:cubicBezTo>
                  <a:pt x="2870" y="1620"/>
                  <a:pt x="2799" y="930"/>
                  <a:pt x="3204" y="572"/>
                </a:cubicBezTo>
                <a:cubicBezTo>
                  <a:pt x="3335" y="465"/>
                  <a:pt x="3513" y="406"/>
                  <a:pt x="3704" y="406"/>
                </a:cubicBezTo>
                <a:close/>
                <a:moveTo>
                  <a:pt x="8054" y="1"/>
                </a:moveTo>
                <a:cubicBezTo>
                  <a:pt x="7796" y="1"/>
                  <a:pt x="7563" y="95"/>
                  <a:pt x="7395" y="263"/>
                </a:cubicBezTo>
                <a:cubicBezTo>
                  <a:pt x="7073" y="572"/>
                  <a:pt x="7014" y="1120"/>
                  <a:pt x="7240" y="1572"/>
                </a:cubicBezTo>
                <a:cubicBezTo>
                  <a:pt x="7419" y="1953"/>
                  <a:pt x="7740" y="2215"/>
                  <a:pt x="8014" y="2418"/>
                </a:cubicBezTo>
                <a:cubicBezTo>
                  <a:pt x="7776" y="2549"/>
                  <a:pt x="7502" y="2656"/>
                  <a:pt x="7168" y="2739"/>
                </a:cubicBezTo>
                <a:cubicBezTo>
                  <a:pt x="6722" y="2846"/>
                  <a:pt x="6260" y="2900"/>
                  <a:pt x="5798" y="2900"/>
                </a:cubicBezTo>
                <a:cubicBezTo>
                  <a:pt x="5435" y="2900"/>
                  <a:pt x="5072" y="2867"/>
                  <a:pt x="4716" y="2799"/>
                </a:cubicBezTo>
                <a:cubicBezTo>
                  <a:pt x="4656" y="2787"/>
                  <a:pt x="4597" y="2775"/>
                  <a:pt x="4537" y="2763"/>
                </a:cubicBezTo>
                <a:cubicBezTo>
                  <a:pt x="5073" y="2251"/>
                  <a:pt x="5275" y="1465"/>
                  <a:pt x="5002" y="846"/>
                </a:cubicBezTo>
                <a:cubicBezTo>
                  <a:pt x="4835" y="465"/>
                  <a:pt x="4466" y="156"/>
                  <a:pt x="4013" y="48"/>
                </a:cubicBezTo>
                <a:cubicBezTo>
                  <a:pt x="3914" y="27"/>
                  <a:pt x="3815" y="17"/>
                  <a:pt x="3718" y="17"/>
                </a:cubicBezTo>
                <a:cubicBezTo>
                  <a:pt x="3430" y="17"/>
                  <a:pt x="3158" y="109"/>
                  <a:pt x="2954" y="287"/>
                </a:cubicBezTo>
                <a:cubicBezTo>
                  <a:pt x="2382" y="787"/>
                  <a:pt x="2454" y="1715"/>
                  <a:pt x="2882" y="2263"/>
                </a:cubicBezTo>
                <a:cubicBezTo>
                  <a:pt x="3085" y="2501"/>
                  <a:pt x="3335" y="2704"/>
                  <a:pt x="3656" y="2870"/>
                </a:cubicBezTo>
                <a:cubicBezTo>
                  <a:pt x="3401" y="2968"/>
                  <a:pt x="3108" y="3018"/>
                  <a:pt x="2795" y="3018"/>
                </a:cubicBezTo>
                <a:cubicBezTo>
                  <a:pt x="2612" y="3018"/>
                  <a:pt x="2421" y="3001"/>
                  <a:pt x="2227" y="2966"/>
                </a:cubicBezTo>
                <a:cubicBezTo>
                  <a:pt x="1561" y="2846"/>
                  <a:pt x="930" y="2537"/>
                  <a:pt x="310" y="2239"/>
                </a:cubicBezTo>
                <a:cubicBezTo>
                  <a:pt x="285" y="2226"/>
                  <a:pt x="258" y="2221"/>
                  <a:pt x="231" y="2221"/>
                </a:cubicBezTo>
                <a:cubicBezTo>
                  <a:pt x="157" y="2221"/>
                  <a:pt x="83" y="2265"/>
                  <a:pt x="49" y="2334"/>
                </a:cubicBezTo>
                <a:cubicBezTo>
                  <a:pt x="1" y="2430"/>
                  <a:pt x="49" y="2549"/>
                  <a:pt x="144" y="2585"/>
                </a:cubicBezTo>
                <a:cubicBezTo>
                  <a:pt x="787" y="2894"/>
                  <a:pt x="1442" y="3216"/>
                  <a:pt x="2168" y="3347"/>
                </a:cubicBezTo>
                <a:cubicBezTo>
                  <a:pt x="2379" y="3383"/>
                  <a:pt x="2585" y="3401"/>
                  <a:pt x="2784" y="3401"/>
                </a:cubicBezTo>
                <a:cubicBezTo>
                  <a:pt x="3294" y="3401"/>
                  <a:pt x="3759" y="3283"/>
                  <a:pt x="4144" y="3061"/>
                </a:cubicBezTo>
                <a:cubicBezTo>
                  <a:pt x="4299" y="3108"/>
                  <a:pt x="4466" y="3144"/>
                  <a:pt x="4644" y="3180"/>
                </a:cubicBezTo>
                <a:cubicBezTo>
                  <a:pt x="5019" y="3253"/>
                  <a:pt x="5404" y="3289"/>
                  <a:pt x="5788" y="3289"/>
                </a:cubicBezTo>
                <a:cubicBezTo>
                  <a:pt x="6282" y="3289"/>
                  <a:pt x="6776" y="3229"/>
                  <a:pt x="7252" y="3108"/>
                </a:cubicBezTo>
                <a:cubicBezTo>
                  <a:pt x="7704" y="3001"/>
                  <a:pt x="8073" y="2846"/>
                  <a:pt x="8371" y="2644"/>
                </a:cubicBezTo>
                <a:cubicBezTo>
                  <a:pt x="9395" y="3263"/>
                  <a:pt x="10586" y="3573"/>
                  <a:pt x="11788" y="3573"/>
                </a:cubicBezTo>
                <a:cubicBezTo>
                  <a:pt x="12693" y="3573"/>
                  <a:pt x="13598" y="3394"/>
                  <a:pt x="14419" y="3025"/>
                </a:cubicBezTo>
                <a:cubicBezTo>
                  <a:pt x="14515" y="2977"/>
                  <a:pt x="14562" y="2870"/>
                  <a:pt x="14515" y="2775"/>
                </a:cubicBezTo>
                <a:cubicBezTo>
                  <a:pt x="14488" y="2705"/>
                  <a:pt x="14418" y="2661"/>
                  <a:pt x="14344" y="2661"/>
                </a:cubicBezTo>
                <a:cubicBezTo>
                  <a:pt x="14317" y="2661"/>
                  <a:pt x="14290" y="2667"/>
                  <a:pt x="14265" y="2680"/>
                </a:cubicBezTo>
                <a:cubicBezTo>
                  <a:pt x="13486" y="3027"/>
                  <a:pt x="12635" y="3198"/>
                  <a:pt x="11783" y="3198"/>
                </a:cubicBezTo>
                <a:cubicBezTo>
                  <a:pt x="10707" y="3198"/>
                  <a:pt x="9629" y="2926"/>
                  <a:pt x="8692" y="2394"/>
                </a:cubicBezTo>
                <a:cubicBezTo>
                  <a:pt x="8716" y="2370"/>
                  <a:pt x="8740" y="2334"/>
                  <a:pt x="8776" y="2311"/>
                </a:cubicBezTo>
                <a:cubicBezTo>
                  <a:pt x="9216" y="1811"/>
                  <a:pt x="9347" y="1108"/>
                  <a:pt x="9062" y="584"/>
                </a:cubicBezTo>
                <a:cubicBezTo>
                  <a:pt x="8907" y="287"/>
                  <a:pt x="8573" y="60"/>
                  <a:pt x="8216" y="13"/>
                </a:cubicBezTo>
                <a:cubicBezTo>
                  <a:pt x="8161" y="5"/>
                  <a:pt x="8107" y="1"/>
                  <a:pt x="8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8"/>
          <p:cNvSpPr/>
          <p:nvPr/>
        </p:nvSpPr>
        <p:spPr>
          <a:xfrm>
            <a:off x="7866330" y="4143747"/>
            <a:ext cx="386674" cy="408904"/>
          </a:xfrm>
          <a:custGeom>
            <a:rect b="b" l="l" r="r" t="t"/>
            <a:pathLst>
              <a:path extrusionOk="0" h="4030" w="3811">
                <a:moveTo>
                  <a:pt x="1912" y="1"/>
                </a:moveTo>
                <a:cubicBezTo>
                  <a:pt x="1770" y="1"/>
                  <a:pt x="1628" y="17"/>
                  <a:pt x="1489" y="53"/>
                </a:cubicBezTo>
                <a:cubicBezTo>
                  <a:pt x="715" y="255"/>
                  <a:pt x="108" y="981"/>
                  <a:pt x="60" y="1803"/>
                </a:cubicBezTo>
                <a:cubicBezTo>
                  <a:pt x="0" y="2589"/>
                  <a:pt x="465" y="3398"/>
                  <a:pt x="1167" y="3779"/>
                </a:cubicBezTo>
                <a:cubicBezTo>
                  <a:pt x="1489" y="3946"/>
                  <a:pt x="1846" y="4029"/>
                  <a:pt x="2203" y="4029"/>
                </a:cubicBezTo>
                <a:cubicBezTo>
                  <a:pt x="2632" y="4029"/>
                  <a:pt x="3072" y="3910"/>
                  <a:pt x="3441" y="3672"/>
                </a:cubicBezTo>
                <a:cubicBezTo>
                  <a:pt x="3537" y="3625"/>
                  <a:pt x="3560" y="3505"/>
                  <a:pt x="3501" y="3410"/>
                </a:cubicBezTo>
                <a:cubicBezTo>
                  <a:pt x="3462" y="3355"/>
                  <a:pt x="3397" y="3321"/>
                  <a:pt x="3333" y="3321"/>
                </a:cubicBezTo>
                <a:cubicBezTo>
                  <a:pt x="3300" y="3321"/>
                  <a:pt x="3267" y="3330"/>
                  <a:pt x="3239" y="3351"/>
                </a:cubicBezTo>
                <a:cubicBezTo>
                  <a:pt x="2931" y="3547"/>
                  <a:pt x="2562" y="3646"/>
                  <a:pt x="2199" y="3646"/>
                </a:cubicBezTo>
                <a:cubicBezTo>
                  <a:pt x="1902" y="3646"/>
                  <a:pt x="1610" y="3580"/>
                  <a:pt x="1358" y="3446"/>
                </a:cubicBezTo>
                <a:cubicBezTo>
                  <a:pt x="774" y="3136"/>
                  <a:pt x="393" y="2470"/>
                  <a:pt x="441" y="1827"/>
                </a:cubicBezTo>
                <a:cubicBezTo>
                  <a:pt x="489" y="1172"/>
                  <a:pt x="965" y="588"/>
                  <a:pt x="1584" y="422"/>
                </a:cubicBezTo>
                <a:cubicBezTo>
                  <a:pt x="1693" y="395"/>
                  <a:pt x="1805" y="382"/>
                  <a:pt x="1917" y="382"/>
                </a:cubicBezTo>
                <a:cubicBezTo>
                  <a:pt x="2450" y="382"/>
                  <a:pt x="2979" y="676"/>
                  <a:pt x="3215" y="1148"/>
                </a:cubicBezTo>
                <a:cubicBezTo>
                  <a:pt x="3406" y="1517"/>
                  <a:pt x="3382" y="1958"/>
                  <a:pt x="3156" y="2232"/>
                </a:cubicBezTo>
                <a:cubicBezTo>
                  <a:pt x="3048" y="2386"/>
                  <a:pt x="2858" y="2482"/>
                  <a:pt x="2656" y="2505"/>
                </a:cubicBezTo>
                <a:cubicBezTo>
                  <a:pt x="2635" y="2507"/>
                  <a:pt x="2615" y="2508"/>
                  <a:pt x="2595" y="2508"/>
                </a:cubicBezTo>
                <a:cubicBezTo>
                  <a:pt x="2451" y="2508"/>
                  <a:pt x="2321" y="2470"/>
                  <a:pt x="2227" y="2386"/>
                </a:cubicBezTo>
                <a:cubicBezTo>
                  <a:pt x="2108" y="2279"/>
                  <a:pt x="2048" y="2089"/>
                  <a:pt x="2096" y="1910"/>
                </a:cubicBezTo>
                <a:cubicBezTo>
                  <a:pt x="2120" y="1743"/>
                  <a:pt x="2215" y="1636"/>
                  <a:pt x="2334" y="1600"/>
                </a:cubicBezTo>
                <a:cubicBezTo>
                  <a:pt x="2441" y="1565"/>
                  <a:pt x="2501" y="1458"/>
                  <a:pt x="2465" y="1350"/>
                </a:cubicBezTo>
                <a:cubicBezTo>
                  <a:pt x="2436" y="1274"/>
                  <a:pt x="2362" y="1221"/>
                  <a:pt x="2285" y="1221"/>
                </a:cubicBezTo>
                <a:cubicBezTo>
                  <a:pt x="2265" y="1221"/>
                  <a:pt x="2246" y="1224"/>
                  <a:pt x="2227" y="1231"/>
                </a:cubicBezTo>
                <a:cubicBezTo>
                  <a:pt x="1965" y="1303"/>
                  <a:pt x="1774" y="1529"/>
                  <a:pt x="1715" y="1827"/>
                </a:cubicBezTo>
                <a:cubicBezTo>
                  <a:pt x="1655" y="2148"/>
                  <a:pt x="1751" y="2482"/>
                  <a:pt x="1977" y="2672"/>
                </a:cubicBezTo>
                <a:cubicBezTo>
                  <a:pt x="2144" y="2818"/>
                  <a:pt x="2356" y="2891"/>
                  <a:pt x="2590" y="2891"/>
                </a:cubicBezTo>
                <a:cubicBezTo>
                  <a:pt x="2623" y="2891"/>
                  <a:pt x="2657" y="2889"/>
                  <a:pt x="2691" y="2886"/>
                </a:cubicBezTo>
                <a:cubicBezTo>
                  <a:pt x="3001" y="2851"/>
                  <a:pt x="3287" y="2708"/>
                  <a:pt x="3465" y="2470"/>
                </a:cubicBezTo>
                <a:cubicBezTo>
                  <a:pt x="3775" y="2077"/>
                  <a:pt x="3810" y="1470"/>
                  <a:pt x="3560" y="969"/>
                </a:cubicBezTo>
                <a:cubicBezTo>
                  <a:pt x="3256" y="379"/>
                  <a:pt x="2585" y="1"/>
                  <a:pt x="19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2" name="Google Shape;1002;p48"/>
          <p:cNvGrpSpPr/>
          <p:nvPr/>
        </p:nvGrpSpPr>
        <p:grpSpPr>
          <a:xfrm rot="-5400000">
            <a:off x="2686052" y="4003066"/>
            <a:ext cx="383997" cy="181872"/>
            <a:chOff x="3802527" y="511828"/>
            <a:chExt cx="383997" cy="181872"/>
          </a:xfrm>
        </p:grpSpPr>
        <p:sp>
          <p:nvSpPr>
            <p:cNvPr id="1003" name="Google Shape;1003;p48"/>
            <p:cNvSpPr/>
            <p:nvPr/>
          </p:nvSpPr>
          <p:spPr>
            <a:xfrm rot="1098381">
              <a:off x="3814102" y="546080"/>
              <a:ext cx="215143" cy="108381"/>
            </a:xfrm>
            <a:custGeom>
              <a:rect b="b" l="l" r="r" t="t"/>
              <a:pathLst>
                <a:path extrusionOk="0" h="2586" w="5133">
                  <a:moveTo>
                    <a:pt x="203" y="1"/>
                  </a:moveTo>
                  <a:cubicBezTo>
                    <a:pt x="106" y="1"/>
                    <a:pt x="23" y="69"/>
                    <a:pt x="12" y="169"/>
                  </a:cubicBezTo>
                  <a:cubicBezTo>
                    <a:pt x="1" y="276"/>
                    <a:pt x="72" y="371"/>
                    <a:pt x="179" y="383"/>
                  </a:cubicBezTo>
                  <a:cubicBezTo>
                    <a:pt x="1906" y="573"/>
                    <a:pt x="3537" y="1335"/>
                    <a:pt x="4787" y="2538"/>
                  </a:cubicBezTo>
                  <a:cubicBezTo>
                    <a:pt x="4823" y="2574"/>
                    <a:pt x="4870" y="2586"/>
                    <a:pt x="4918" y="2586"/>
                  </a:cubicBezTo>
                  <a:cubicBezTo>
                    <a:pt x="4965" y="2586"/>
                    <a:pt x="5025" y="2574"/>
                    <a:pt x="5061" y="2526"/>
                  </a:cubicBezTo>
                  <a:cubicBezTo>
                    <a:pt x="5132" y="2455"/>
                    <a:pt x="5132" y="2335"/>
                    <a:pt x="5049" y="2252"/>
                  </a:cubicBezTo>
                  <a:cubicBezTo>
                    <a:pt x="3739" y="1002"/>
                    <a:pt x="2025" y="204"/>
                    <a:pt x="227" y="2"/>
                  </a:cubicBezTo>
                  <a:cubicBezTo>
                    <a:pt x="219" y="1"/>
                    <a:pt x="211" y="1"/>
                    <a:pt x="203"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8"/>
            <p:cNvSpPr/>
            <p:nvPr/>
          </p:nvSpPr>
          <p:spPr>
            <a:xfrm rot="1098381">
              <a:off x="4038520" y="528122"/>
              <a:ext cx="127795" cy="149285"/>
            </a:xfrm>
            <a:custGeom>
              <a:rect b="b" l="l" r="r" t="t"/>
              <a:pathLst>
                <a:path extrusionOk="0" h="3562" w="3049">
                  <a:moveTo>
                    <a:pt x="218" y="0"/>
                  </a:moveTo>
                  <a:cubicBezTo>
                    <a:pt x="160" y="0"/>
                    <a:pt x="102" y="25"/>
                    <a:pt x="60" y="73"/>
                  </a:cubicBezTo>
                  <a:cubicBezTo>
                    <a:pt x="1" y="157"/>
                    <a:pt x="13" y="276"/>
                    <a:pt x="96" y="347"/>
                  </a:cubicBezTo>
                  <a:cubicBezTo>
                    <a:pt x="1168" y="1169"/>
                    <a:pt x="2049" y="2240"/>
                    <a:pt x="2656" y="3455"/>
                  </a:cubicBezTo>
                  <a:cubicBezTo>
                    <a:pt x="2692" y="3526"/>
                    <a:pt x="2751" y="3562"/>
                    <a:pt x="2823" y="3562"/>
                  </a:cubicBezTo>
                  <a:cubicBezTo>
                    <a:pt x="2858" y="3562"/>
                    <a:pt x="2882" y="3562"/>
                    <a:pt x="2906" y="3538"/>
                  </a:cubicBezTo>
                  <a:cubicBezTo>
                    <a:pt x="3001" y="3502"/>
                    <a:pt x="3049" y="3383"/>
                    <a:pt x="3001" y="3288"/>
                  </a:cubicBezTo>
                  <a:cubicBezTo>
                    <a:pt x="2370" y="2026"/>
                    <a:pt x="1453" y="895"/>
                    <a:pt x="334" y="38"/>
                  </a:cubicBezTo>
                  <a:cubicBezTo>
                    <a:pt x="300" y="13"/>
                    <a:pt x="259" y="0"/>
                    <a:pt x="218"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 name="Google Shape;1005;p48"/>
          <p:cNvGrpSpPr/>
          <p:nvPr/>
        </p:nvGrpSpPr>
        <p:grpSpPr>
          <a:xfrm flipH="1" rot="5400000">
            <a:off x="6364577" y="4003066"/>
            <a:ext cx="383997" cy="181872"/>
            <a:chOff x="3802527" y="511828"/>
            <a:chExt cx="383997" cy="181872"/>
          </a:xfrm>
        </p:grpSpPr>
        <p:sp>
          <p:nvSpPr>
            <p:cNvPr id="1006" name="Google Shape;1006;p48"/>
            <p:cNvSpPr/>
            <p:nvPr/>
          </p:nvSpPr>
          <p:spPr>
            <a:xfrm rot="1098381">
              <a:off x="3814102" y="546080"/>
              <a:ext cx="215143" cy="108381"/>
            </a:xfrm>
            <a:custGeom>
              <a:rect b="b" l="l" r="r" t="t"/>
              <a:pathLst>
                <a:path extrusionOk="0" h="2586" w="5133">
                  <a:moveTo>
                    <a:pt x="203" y="1"/>
                  </a:moveTo>
                  <a:cubicBezTo>
                    <a:pt x="106" y="1"/>
                    <a:pt x="23" y="69"/>
                    <a:pt x="12" y="169"/>
                  </a:cubicBezTo>
                  <a:cubicBezTo>
                    <a:pt x="1" y="276"/>
                    <a:pt x="72" y="371"/>
                    <a:pt x="179" y="383"/>
                  </a:cubicBezTo>
                  <a:cubicBezTo>
                    <a:pt x="1906" y="573"/>
                    <a:pt x="3537" y="1335"/>
                    <a:pt x="4787" y="2538"/>
                  </a:cubicBezTo>
                  <a:cubicBezTo>
                    <a:pt x="4823" y="2574"/>
                    <a:pt x="4870" y="2586"/>
                    <a:pt x="4918" y="2586"/>
                  </a:cubicBezTo>
                  <a:cubicBezTo>
                    <a:pt x="4965" y="2586"/>
                    <a:pt x="5025" y="2574"/>
                    <a:pt x="5061" y="2526"/>
                  </a:cubicBezTo>
                  <a:cubicBezTo>
                    <a:pt x="5132" y="2455"/>
                    <a:pt x="5132" y="2335"/>
                    <a:pt x="5049" y="2252"/>
                  </a:cubicBezTo>
                  <a:cubicBezTo>
                    <a:pt x="3739" y="1002"/>
                    <a:pt x="2025" y="204"/>
                    <a:pt x="227" y="2"/>
                  </a:cubicBezTo>
                  <a:cubicBezTo>
                    <a:pt x="219" y="1"/>
                    <a:pt x="211" y="1"/>
                    <a:pt x="203"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8"/>
            <p:cNvSpPr/>
            <p:nvPr/>
          </p:nvSpPr>
          <p:spPr>
            <a:xfrm rot="1098381">
              <a:off x="4038520" y="528122"/>
              <a:ext cx="127795" cy="149285"/>
            </a:xfrm>
            <a:custGeom>
              <a:rect b="b" l="l" r="r" t="t"/>
              <a:pathLst>
                <a:path extrusionOk="0" h="3562" w="3049">
                  <a:moveTo>
                    <a:pt x="218" y="0"/>
                  </a:moveTo>
                  <a:cubicBezTo>
                    <a:pt x="160" y="0"/>
                    <a:pt x="102" y="25"/>
                    <a:pt x="60" y="73"/>
                  </a:cubicBezTo>
                  <a:cubicBezTo>
                    <a:pt x="1" y="157"/>
                    <a:pt x="13" y="276"/>
                    <a:pt x="96" y="347"/>
                  </a:cubicBezTo>
                  <a:cubicBezTo>
                    <a:pt x="1168" y="1169"/>
                    <a:pt x="2049" y="2240"/>
                    <a:pt x="2656" y="3455"/>
                  </a:cubicBezTo>
                  <a:cubicBezTo>
                    <a:pt x="2692" y="3526"/>
                    <a:pt x="2751" y="3562"/>
                    <a:pt x="2823" y="3562"/>
                  </a:cubicBezTo>
                  <a:cubicBezTo>
                    <a:pt x="2858" y="3562"/>
                    <a:pt x="2882" y="3562"/>
                    <a:pt x="2906" y="3538"/>
                  </a:cubicBezTo>
                  <a:cubicBezTo>
                    <a:pt x="3001" y="3502"/>
                    <a:pt x="3049" y="3383"/>
                    <a:pt x="3001" y="3288"/>
                  </a:cubicBezTo>
                  <a:cubicBezTo>
                    <a:pt x="2370" y="2026"/>
                    <a:pt x="1453" y="895"/>
                    <a:pt x="334" y="38"/>
                  </a:cubicBezTo>
                  <a:cubicBezTo>
                    <a:pt x="300" y="13"/>
                    <a:pt x="259" y="0"/>
                    <a:pt x="218"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1" name="Shape 1011"/>
        <p:cNvGrpSpPr/>
        <p:nvPr/>
      </p:nvGrpSpPr>
      <p:grpSpPr>
        <a:xfrm>
          <a:off x="0" y="0"/>
          <a:ext cx="0" cy="0"/>
          <a:chOff x="0" y="0"/>
          <a:chExt cx="0" cy="0"/>
        </a:xfrm>
      </p:grpSpPr>
      <p:grpSp>
        <p:nvGrpSpPr>
          <p:cNvPr id="1012" name="Google Shape;1012;p49"/>
          <p:cNvGrpSpPr/>
          <p:nvPr/>
        </p:nvGrpSpPr>
        <p:grpSpPr>
          <a:xfrm>
            <a:off x="3616163" y="2241102"/>
            <a:ext cx="2278928" cy="2058796"/>
            <a:chOff x="2690500" y="1125575"/>
            <a:chExt cx="4033500" cy="3749400"/>
          </a:xfrm>
        </p:grpSpPr>
        <p:grpSp>
          <p:nvGrpSpPr>
            <p:cNvPr id="1013" name="Google Shape;1013;p49"/>
            <p:cNvGrpSpPr/>
            <p:nvPr/>
          </p:nvGrpSpPr>
          <p:grpSpPr>
            <a:xfrm>
              <a:off x="2690500" y="1125575"/>
              <a:ext cx="4033500" cy="3749400"/>
              <a:chOff x="2690500" y="1125575"/>
              <a:chExt cx="4033500" cy="3749400"/>
            </a:xfrm>
          </p:grpSpPr>
          <p:sp>
            <p:nvSpPr>
              <p:cNvPr id="1014" name="Google Shape;1014;p49"/>
              <p:cNvSpPr/>
              <p:nvPr/>
            </p:nvSpPr>
            <p:spPr>
              <a:xfrm>
                <a:off x="2690500" y="1125575"/>
                <a:ext cx="4033500" cy="3749400"/>
              </a:xfrm>
              <a:prstGeom prst="roundRect">
                <a:avLst>
                  <a:gd fmla="val 4473" name="adj"/>
                </a:avLst>
              </a:prstGeom>
              <a:solidFill>
                <a:schemeClr val="dk1"/>
              </a:solidFill>
              <a:ln>
                <a:noFill/>
              </a:ln>
              <a:effectLst>
                <a:outerShdw rotWithShape="0" algn="bl" dir="2880000" dist="200025">
                  <a:schemeClr val="lt2">
                    <a:alpha val="79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49"/>
              <p:cNvSpPr/>
              <p:nvPr/>
            </p:nvSpPr>
            <p:spPr>
              <a:xfrm>
                <a:off x="2690500" y="1529423"/>
                <a:ext cx="4033500" cy="95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6" name="Google Shape;1016;p49"/>
            <p:cNvSpPr/>
            <p:nvPr/>
          </p:nvSpPr>
          <p:spPr>
            <a:xfrm>
              <a:off x="5895975" y="1275265"/>
              <a:ext cx="162000" cy="162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9"/>
            <p:cNvSpPr/>
            <p:nvPr/>
          </p:nvSpPr>
          <p:spPr>
            <a:xfrm>
              <a:off x="6153150" y="127526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9"/>
            <p:cNvSpPr/>
            <p:nvPr/>
          </p:nvSpPr>
          <p:spPr>
            <a:xfrm>
              <a:off x="6410325" y="1275265"/>
              <a:ext cx="162000" cy="162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 name="Google Shape;1019;p49"/>
          <p:cNvGrpSpPr/>
          <p:nvPr/>
        </p:nvGrpSpPr>
        <p:grpSpPr>
          <a:xfrm>
            <a:off x="1087950" y="1599396"/>
            <a:ext cx="2278928" cy="2058796"/>
            <a:chOff x="2690500" y="1125575"/>
            <a:chExt cx="4033500" cy="3749400"/>
          </a:xfrm>
        </p:grpSpPr>
        <p:grpSp>
          <p:nvGrpSpPr>
            <p:cNvPr id="1020" name="Google Shape;1020;p49"/>
            <p:cNvGrpSpPr/>
            <p:nvPr/>
          </p:nvGrpSpPr>
          <p:grpSpPr>
            <a:xfrm>
              <a:off x="2690500" y="1125575"/>
              <a:ext cx="4033500" cy="3749400"/>
              <a:chOff x="2690500" y="1125575"/>
              <a:chExt cx="4033500" cy="3749400"/>
            </a:xfrm>
          </p:grpSpPr>
          <p:sp>
            <p:nvSpPr>
              <p:cNvPr id="1021" name="Google Shape;1021;p49"/>
              <p:cNvSpPr/>
              <p:nvPr/>
            </p:nvSpPr>
            <p:spPr>
              <a:xfrm>
                <a:off x="2690500" y="1125575"/>
                <a:ext cx="4033500" cy="3749400"/>
              </a:xfrm>
              <a:prstGeom prst="roundRect">
                <a:avLst>
                  <a:gd fmla="val 4473" name="adj"/>
                </a:avLst>
              </a:prstGeom>
              <a:solidFill>
                <a:schemeClr val="lt2"/>
              </a:solidFill>
              <a:ln>
                <a:noFill/>
              </a:ln>
              <a:effectLst>
                <a:outerShdw rotWithShape="0" algn="bl" dir="2880000" dist="200025">
                  <a:schemeClr val="dk1">
                    <a:alpha val="94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49"/>
              <p:cNvSpPr/>
              <p:nvPr/>
            </p:nvSpPr>
            <p:spPr>
              <a:xfrm>
                <a:off x="2690500" y="1529423"/>
                <a:ext cx="4033500" cy="95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3" name="Google Shape;1023;p49"/>
            <p:cNvSpPr/>
            <p:nvPr/>
          </p:nvSpPr>
          <p:spPr>
            <a:xfrm>
              <a:off x="5895975" y="1275265"/>
              <a:ext cx="162000" cy="162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9"/>
            <p:cNvSpPr/>
            <p:nvPr/>
          </p:nvSpPr>
          <p:spPr>
            <a:xfrm>
              <a:off x="6153150" y="127526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9"/>
            <p:cNvSpPr/>
            <p:nvPr/>
          </p:nvSpPr>
          <p:spPr>
            <a:xfrm>
              <a:off x="6410325" y="1275265"/>
              <a:ext cx="162000" cy="162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 name="Google Shape;1026;p49"/>
          <p:cNvGrpSpPr/>
          <p:nvPr/>
        </p:nvGrpSpPr>
        <p:grpSpPr>
          <a:xfrm>
            <a:off x="6144363" y="1599396"/>
            <a:ext cx="2278928" cy="2058796"/>
            <a:chOff x="2690500" y="1125575"/>
            <a:chExt cx="4033500" cy="3749400"/>
          </a:xfrm>
        </p:grpSpPr>
        <p:grpSp>
          <p:nvGrpSpPr>
            <p:cNvPr id="1027" name="Google Shape;1027;p49"/>
            <p:cNvGrpSpPr/>
            <p:nvPr/>
          </p:nvGrpSpPr>
          <p:grpSpPr>
            <a:xfrm>
              <a:off x="2690500" y="1125575"/>
              <a:ext cx="4033500" cy="3749400"/>
              <a:chOff x="2690500" y="1125575"/>
              <a:chExt cx="4033500" cy="3749400"/>
            </a:xfrm>
          </p:grpSpPr>
          <p:sp>
            <p:nvSpPr>
              <p:cNvPr id="1028" name="Google Shape;1028;p49"/>
              <p:cNvSpPr/>
              <p:nvPr/>
            </p:nvSpPr>
            <p:spPr>
              <a:xfrm>
                <a:off x="2690500" y="1125575"/>
                <a:ext cx="4033500" cy="3749400"/>
              </a:xfrm>
              <a:prstGeom prst="roundRect">
                <a:avLst>
                  <a:gd fmla="val 4473" name="adj"/>
                </a:avLst>
              </a:prstGeom>
              <a:solidFill>
                <a:schemeClr val="lt2"/>
              </a:solidFill>
              <a:ln>
                <a:noFill/>
              </a:ln>
              <a:effectLst>
                <a:outerShdw rotWithShape="0" algn="bl" dir="2880000" dist="200025">
                  <a:schemeClr val="dk1">
                    <a:alpha val="94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9"/>
              <p:cNvSpPr/>
              <p:nvPr/>
            </p:nvSpPr>
            <p:spPr>
              <a:xfrm>
                <a:off x="2690500" y="1529423"/>
                <a:ext cx="4033500" cy="95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0" name="Google Shape;1030;p49"/>
            <p:cNvSpPr/>
            <p:nvPr/>
          </p:nvSpPr>
          <p:spPr>
            <a:xfrm>
              <a:off x="5895975" y="1275265"/>
              <a:ext cx="162000" cy="162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9"/>
            <p:cNvSpPr/>
            <p:nvPr/>
          </p:nvSpPr>
          <p:spPr>
            <a:xfrm>
              <a:off x="6153150" y="1275265"/>
              <a:ext cx="162000" cy="162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9"/>
            <p:cNvSpPr/>
            <p:nvPr/>
          </p:nvSpPr>
          <p:spPr>
            <a:xfrm>
              <a:off x="6410325" y="1275265"/>
              <a:ext cx="162000" cy="162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3" name="Google Shape;1033;p49"/>
          <p:cNvSpPr txBox="1"/>
          <p:nvPr>
            <p:ph type="title"/>
          </p:nvPr>
        </p:nvSpPr>
        <p:spPr>
          <a:xfrm>
            <a:off x="1087950" y="540000"/>
            <a:ext cx="73359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philosophy</a:t>
            </a:r>
            <a:endParaRPr/>
          </a:p>
        </p:txBody>
      </p:sp>
      <p:sp>
        <p:nvSpPr>
          <p:cNvPr id="1034" name="Google Shape;1034;p49"/>
          <p:cNvSpPr txBox="1"/>
          <p:nvPr>
            <p:ph idx="2" type="title"/>
          </p:nvPr>
        </p:nvSpPr>
        <p:spPr>
          <a:xfrm>
            <a:off x="1106464" y="1970918"/>
            <a:ext cx="2225100" cy="41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Mission</a:t>
            </a:r>
            <a:endParaRPr/>
          </a:p>
        </p:txBody>
      </p:sp>
      <p:sp>
        <p:nvSpPr>
          <p:cNvPr id="1035" name="Google Shape;1035;p49"/>
          <p:cNvSpPr txBox="1"/>
          <p:nvPr>
            <p:ph idx="1" type="subTitle"/>
          </p:nvPr>
        </p:nvSpPr>
        <p:spPr>
          <a:xfrm>
            <a:off x="1106464" y="2444343"/>
            <a:ext cx="2225100" cy="862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1036" name="Google Shape;1036;p49"/>
          <p:cNvSpPr txBox="1"/>
          <p:nvPr>
            <p:ph idx="3" type="title"/>
          </p:nvPr>
        </p:nvSpPr>
        <p:spPr>
          <a:xfrm>
            <a:off x="3643077" y="2612625"/>
            <a:ext cx="2225100" cy="41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Vision</a:t>
            </a:r>
            <a:endParaRPr/>
          </a:p>
        </p:txBody>
      </p:sp>
      <p:sp>
        <p:nvSpPr>
          <p:cNvPr id="1037" name="Google Shape;1037;p49"/>
          <p:cNvSpPr txBox="1"/>
          <p:nvPr>
            <p:ph idx="4" type="subTitle"/>
          </p:nvPr>
        </p:nvSpPr>
        <p:spPr>
          <a:xfrm>
            <a:off x="3643077" y="3086050"/>
            <a:ext cx="2225100" cy="862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Mars is actually a cold place. It’s full of iron oxide dust</a:t>
            </a:r>
            <a:endParaRPr>
              <a:solidFill>
                <a:schemeClr val="lt1"/>
              </a:solidFill>
            </a:endParaRPr>
          </a:p>
        </p:txBody>
      </p:sp>
      <p:sp>
        <p:nvSpPr>
          <p:cNvPr id="1038" name="Google Shape;1038;p49"/>
          <p:cNvSpPr txBox="1"/>
          <p:nvPr>
            <p:ph idx="5" type="title"/>
          </p:nvPr>
        </p:nvSpPr>
        <p:spPr>
          <a:xfrm>
            <a:off x="6173268" y="1970918"/>
            <a:ext cx="2225100" cy="41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Values</a:t>
            </a:r>
            <a:endParaRPr/>
          </a:p>
        </p:txBody>
      </p:sp>
      <p:sp>
        <p:nvSpPr>
          <p:cNvPr id="1039" name="Google Shape;1039;p49"/>
          <p:cNvSpPr txBox="1"/>
          <p:nvPr>
            <p:ph idx="6" type="subTitle"/>
          </p:nvPr>
        </p:nvSpPr>
        <p:spPr>
          <a:xfrm>
            <a:off x="6173268" y="2444343"/>
            <a:ext cx="2225100" cy="862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a:t>
            </a:r>
            <a:endParaRPr/>
          </a:p>
        </p:txBody>
      </p:sp>
      <p:grpSp>
        <p:nvGrpSpPr>
          <p:cNvPr id="1040" name="Google Shape;1040;p49"/>
          <p:cNvGrpSpPr/>
          <p:nvPr/>
        </p:nvGrpSpPr>
        <p:grpSpPr>
          <a:xfrm>
            <a:off x="181080" y="3556423"/>
            <a:ext cx="589621" cy="413959"/>
            <a:chOff x="3245953" y="1792879"/>
            <a:chExt cx="169675" cy="119125"/>
          </a:xfrm>
        </p:grpSpPr>
        <p:sp>
          <p:nvSpPr>
            <p:cNvPr id="1041" name="Google Shape;1041;p49"/>
            <p:cNvSpPr/>
            <p:nvPr/>
          </p:nvSpPr>
          <p:spPr>
            <a:xfrm>
              <a:off x="3359953" y="1792879"/>
              <a:ext cx="55675" cy="55675"/>
            </a:xfrm>
            <a:custGeom>
              <a:rect b="b" l="l" r="r" t="t"/>
              <a:pathLst>
                <a:path extrusionOk="0" h="2227" w="2227">
                  <a:moveTo>
                    <a:pt x="1120" y="703"/>
                  </a:moveTo>
                  <a:cubicBezTo>
                    <a:pt x="1227" y="869"/>
                    <a:pt x="1370" y="1012"/>
                    <a:pt x="1536" y="1119"/>
                  </a:cubicBezTo>
                  <a:cubicBezTo>
                    <a:pt x="1370" y="1227"/>
                    <a:pt x="1227" y="1369"/>
                    <a:pt x="1120" y="1536"/>
                  </a:cubicBezTo>
                  <a:cubicBezTo>
                    <a:pt x="1013" y="1369"/>
                    <a:pt x="870" y="1227"/>
                    <a:pt x="703" y="1119"/>
                  </a:cubicBezTo>
                  <a:cubicBezTo>
                    <a:pt x="870" y="1012"/>
                    <a:pt x="1013" y="869"/>
                    <a:pt x="1120" y="703"/>
                  </a:cubicBezTo>
                  <a:close/>
                  <a:moveTo>
                    <a:pt x="1120" y="0"/>
                  </a:moveTo>
                  <a:cubicBezTo>
                    <a:pt x="1024" y="0"/>
                    <a:pt x="941" y="60"/>
                    <a:pt x="917" y="155"/>
                  </a:cubicBezTo>
                  <a:cubicBezTo>
                    <a:pt x="810" y="524"/>
                    <a:pt x="524" y="810"/>
                    <a:pt x="155" y="917"/>
                  </a:cubicBezTo>
                  <a:cubicBezTo>
                    <a:pt x="72" y="941"/>
                    <a:pt x="1" y="1024"/>
                    <a:pt x="1" y="1119"/>
                  </a:cubicBezTo>
                  <a:cubicBezTo>
                    <a:pt x="1" y="1215"/>
                    <a:pt x="72" y="1298"/>
                    <a:pt x="155" y="1322"/>
                  </a:cubicBezTo>
                  <a:cubicBezTo>
                    <a:pt x="524" y="1429"/>
                    <a:pt x="810" y="1715"/>
                    <a:pt x="917" y="2084"/>
                  </a:cubicBezTo>
                  <a:cubicBezTo>
                    <a:pt x="941" y="2167"/>
                    <a:pt x="1024" y="2227"/>
                    <a:pt x="1120" y="2227"/>
                  </a:cubicBezTo>
                  <a:cubicBezTo>
                    <a:pt x="1215" y="2227"/>
                    <a:pt x="1298" y="2167"/>
                    <a:pt x="1322" y="2084"/>
                  </a:cubicBezTo>
                  <a:cubicBezTo>
                    <a:pt x="1429" y="1715"/>
                    <a:pt x="1715" y="1429"/>
                    <a:pt x="2084" y="1322"/>
                  </a:cubicBezTo>
                  <a:cubicBezTo>
                    <a:pt x="2167" y="1298"/>
                    <a:pt x="2227" y="1215"/>
                    <a:pt x="2227" y="1119"/>
                  </a:cubicBezTo>
                  <a:cubicBezTo>
                    <a:pt x="2227" y="1024"/>
                    <a:pt x="2167" y="941"/>
                    <a:pt x="2084" y="917"/>
                  </a:cubicBezTo>
                  <a:cubicBezTo>
                    <a:pt x="1715" y="810"/>
                    <a:pt x="1429" y="524"/>
                    <a:pt x="1322" y="155"/>
                  </a:cubicBezTo>
                  <a:cubicBezTo>
                    <a:pt x="1298" y="60"/>
                    <a:pt x="1215" y="0"/>
                    <a:pt x="1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9"/>
            <p:cNvSpPr/>
            <p:nvPr/>
          </p:nvSpPr>
          <p:spPr>
            <a:xfrm>
              <a:off x="3245953" y="1856229"/>
              <a:ext cx="56575" cy="55775"/>
            </a:xfrm>
            <a:custGeom>
              <a:rect b="b" l="l" r="r" t="t"/>
              <a:pathLst>
                <a:path extrusionOk="0" h="2231" w="2263">
                  <a:moveTo>
                    <a:pt x="608" y="586"/>
                  </a:moveTo>
                  <a:lnTo>
                    <a:pt x="608" y="586"/>
                  </a:lnTo>
                  <a:cubicBezTo>
                    <a:pt x="780" y="633"/>
                    <a:pt x="959" y="657"/>
                    <a:pt x="1137" y="657"/>
                  </a:cubicBezTo>
                  <a:cubicBezTo>
                    <a:pt x="1316" y="657"/>
                    <a:pt x="1495" y="633"/>
                    <a:pt x="1667" y="586"/>
                  </a:cubicBezTo>
                  <a:lnTo>
                    <a:pt x="1667" y="586"/>
                  </a:lnTo>
                  <a:cubicBezTo>
                    <a:pt x="1572" y="931"/>
                    <a:pt x="1572" y="1300"/>
                    <a:pt x="1667" y="1645"/>
                  </a:cubicBezTo>
                  <a:cubicBezTo>
                    <a:pt x="1489" y="1598"/>
                    <a:pt x="1310" y="1574"/>
                    <a:pt x="1132" y="1574"/>
                  </a:cubicBezTo>
                  <a:cubicBezTo>
                    <a:pt x="953" y="1574"/>
                    <a:pt x="774" y="1598"/>
                    <a:pt x="608" y="1645"/>
                  </a:cubicBezTo>
                  <a:cubicBezTo>
                    <a:pt x="703" y="1300"/>
                    <a:pt x="703" y="931"/>
                    <a:pt x="608" y="586"/>
                  </a:cubicBezTo>
                  <a:close/>
                  <a:moveTo>
                    <a:pt x="239" y="1"/>
                  </a:moveTo>
                  <a:cubicBezTo>
                    <a:pt x="184" y="1"/>
                    <a:pt x="129" y="24"/>
                    <a:pt x="84" y="62"/>
                  </a:cubicBezTo>
                  <a:cubicBezTo>
                    <a:pt x="24" y="133"/>
                    <a:pt x="0" y="228"/>
                    <a:pt x="48" y="312"/>
                  </a:cubicBezTo>
                  <a:cubicBezTo>
                    <a:pt x="322" y="812"/>
                    <a:pt x="322" y="1419"/>
                    <a:pt x="48" y="1919"/>
                  </a:cubicBezTo>
                  <a:cubicBezTo>
                    <a:pt x="0" y="2003"/>
                    <a:pt x="24" y="2098"/>
                    <a:pt x="84" y="2169"/>
                  </a:cubicBezTo>
                  <a:cubicBezTo>
                    <a:pt x="129" y="2207"/>
                    <a:pt x="184" y="2230"/>
                    <a:pt x="239" y="2230"/>
                  </a:cubicBezTo>
                  <a:cubicBezTo>
                    <a:pt x="271" y="2230"/>
                    <a:pt x="303" y="2222"/>
                    <a:pt x="334" y="2205"/>
                  </a:cubicBezTo>
                  <a:cubicBezTo>
                    <a:pt x="584" y="2068"/>
                    <a:pt x="861" y="2000"/>
                    <a:pt x="1137" y="2000"/>
                  </a:cubicBezTo>
                  <a:cubicBezTo>
                    <a:pt x="1414" y="2000"/>
                    <a:pt x="1691" y="2068"/>
                    <a:pt x="1941" y="2205"/>
                  </a:cubicBezTo>
                  <a:cubicBezTo>
                    <a:pt x="1965" y="2217"/>
                    <a:pt x="2001" y="2229"/>
                    <a:pt x="2036" y="2229"/>
                  </a:cubicBezTo>
                  <a:cubicBezTo>
                    <a:pt x="2096" y="2229"/>
                    <a:pt x="2144" y="2205"/>
                    <a:pt x="2191" y="2169"/>
                  </a:cubicBezTo>
                  <a:cubicBezTo>
                    <a:pt x="2251" y="2098"/>
                    <a:pt x="2263" y="2003"/>
                    <a:pt x="2227" y="1919"/>
                  </a:cubicBezTo>
                  <a:cubicBezTo>
                    <a:pt x="1953" y="1419"/>
                    <a:pt x="1953" y="812"/>
                    <a:pt x="2227" y="312"/>
                  </a:cubicBezTo>
                  <a:cubicBezTo>
                    <a:pt x="2263" y="228"/>
                    <a:pt x="2251" y="133"/>
                    <a:pt x="2191" y="62"/>
                  </a:cubicBezTo>
                  <a:cubicBezTo>
                    <a:pt x="2146" y="24"/>
                    <a:pt x="2091" y="1"/>
                    <a:pt x="2036" y="1"/>
                  </a:cubicBezTo>
                  <a:cubicBezTo>
                    <a:pt x="2004" y="1"/>
                    <a:pt x="1972" y="9"/>
                    <a:pt x="1941" y="26"/>
                  </a:cubicBezTo>
                  <a:cubicBezTo>
                    <a:pt x="1691" y="163"/>
                    <a:pt x="1414" y="231"/>
                    <a:pt x="1137" y="231"/>
                  </a:cubicBezTo>
                  <a:cubicBezTo>
                    <a:pt x="861" y="231"/>
                    <a:pt x="584" y="163"/>
                    <a:pt x="334" y="26"/>
                  </a:cubicBezTo>
                  <a:cubicBezTo>
                    <a:pt x="303" y="9"/>
                    <a:pt x="271" y="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Colorful Book Slideshow for Business by Slidesgo">
  <a:themeElements>
    <a:clrScheme name="Simple Light">
      <a:dk1>
        <a:srgbClr val="6F79F7"/>
      </a:dk1>
      <a:lt1>
        <a:srgbClr val="F4F4F4"/>
      </a:lt1>
      <a:dk2>
        <a:srgbClr val="EA6497"/>
      </a:dk2>
      <a:lt2>
        <a:srgbClr val="F7D448"/>
      </a:lt2>
      <a:accent1>
        <a:srgbClr val="FFFFFF"/>
      </a:accent1>
      <a:accent2>
        <a:srgbClr val="FFFFFF"/>
      </a:accent2>
      <a:accent3>
        <a:srgbClr val="FFFFFF"/>
      </a:accent3>
      <a:accent4>
        <a:srgbClr val="FFFFFF"/>
      </a:accent4>
      <a:accent5>
        <a:srgbClr val="FFFFFF"/>
      </a:accent5>
      <a:accent6>
        <a:srgbClr val="FFFFFF"/>
      </a:accent6>
      <a:hlink>
        <a:srgbClr val="6F79F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