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0" r:id="rId4"/>
    <p:sldId id="268" r:id="rId5"/>
    <p:sldId id="267" r:id="rId6"/>
    <p:sldId id="265" r:id="rId7"/>
    <p:sldId id="266" r:id="rId8"/>
    <p:sldId id="264" r:id="rId9"/>
  </p:sldIdLst>
  <p:sldSz cx="12192000" cy="6858000"/>
  <p:notesSz cx="6858000" cy="9144000"/>
  <p:embeddedFontLst>
    <p:embeddedFont>
      <p:font typeface="Century Schoolbook" panose="02040604050505020304" pitchFamily="18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rilliant - Personal Use" panose="02000500000000000000" pitchFamily="50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97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0653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6396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3581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436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2032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4460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2522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2921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1711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7305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5200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7651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78926" y="476794"/>
            <a:ext cx="5434148" cy="5904412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" name="Oval 3"/>
          <p:cNvSpPr/>
          <p:nvPr/>
        </p:nvSpPr>
        <p:spPr>
          <a:xfrm>
            <a:off x="4926874" y="829492"/>
            <a:ext cx="2338252" cy="22937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ME</a:t>
            </a:r>
            <a:endParaRPr lang="en-PH" sz="4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3426" y="3253847"/>
            <a:ext cx="2231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20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welcome! [name] </a:t>
            </a:r>
            <a:endParaRPr lang="en-PH" sz="20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34988" y="3784583"/>
            <a:ext cx="3122023" cy="447783"/>
          </a:xfrm>
          <a:prstGeom prst="roundRect">
            <a:avLst>
              <a:gd name="adj" fmla="val 1462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4534987" y="3809060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pc="300" dirty="0" smtClean="0">
                <a:solidFill>
                  <a:schemeClr val="bg2">
                    <a:lumMod val="75000"/>
                  </a:schemeClr>
                </a:solidFill>
                <a:latin typeface="Century Schoolbook" panose="02040604050505020304" pitchFamily="18" charset="0"/>
              </a:rPr>
              <a:t>password</a:t>
            </a:r>
            <a:endParaRPr lang="en-PH" spc="300" dirty="0">
              <a:solidFill>
                <a:schemeClr val="bg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352535" y="5490119"/>
            <a:ext cx="1093759" cy="447783"/>
            <a:chOff x="7265126" y="5443053"/>
            <a:chExt cx="1093759" cy="447783"/>
          </a:xfrm>
        </p:grpSpPr>
        <p:sp>
          <p:nvSpPr>
            <p:cNvPr id="25" name="Rounded Rectangle 24"/>
            <p:cNvSpPr/>
            <p:nvPr/>
          </p:nvSpPr>
          <p:spPr>
            <a:xfrm>
              <a:off x="7265126" y="5443053"/>
              <a:ext cx="1093759" cy="447783"/>
            </a:xfrm>
            <a:prstGeom prst="roundRect">
              <a:avLst>
                <a:gd name="adj" fmla="val 14626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84832" y="5466910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dirty="0" smtClean="0">
                  <a:latin typeface="Century Schoolbook" panose="02040604050505020304" pitchFamily="18" charset="0"/>
                </a:rPr>
                <a:t>next</a:t>
              </a:r>
              <a:endParaRPr lang="en-PH" dirty="0">
                <a:latin typeface="Century Schoolbook" panose="02040604050505020304" pitchFamily="18" charset="0"/>
              </a:endParaRPr>
            </a:p>
          </p:txBody>
        </p:sp>
      </p:grpSp>
      <p:sp>
        <p:nvSpPr>
          <p:cNvPr id="31" name="Up Arrow 30"/>
          <p:cNvSpPr/>
          <p:nvPr/>
        </p:nvSpPr>
        <p:spPr>
          <a:xfrm rot="19316472">
            <a:off x="12399308" y="6913408"/>
            <a:ext cx="288413" cy="315029"/>
          </a:xfrm>
          <a:prstGeom prst="upArrow">
            <a:avLst>
              <a:gd name="adj1" fmla="val 36898"/>
              <a:gd name="adj2" fmla="val 697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7D5B3C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627034" y="3933706"/>
            <a:ext cx="165100" cy="169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4" name="Oval 43"/>
          <p:cNvSpPr/>
          <p:nvPr/>
        </p:nvSpPr>
        <p:spPr>
          <a:xfrm>
            <a:off x="4844324" y="3933706"/>
            <a:ext cx="165100" cy="169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5" name="Oval 44"/>
          <p:cNvSpPr/>
          <p:nvPr/>
        </p:nvSpPr>
        <p:spPr>
          <a:xfrm>
            <a:off x="5057672" y="3933706"/>
            <a:ext cx="165100" cy="169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6" name="Oval 45"/>
          <p:cNvSpPr/>
          <p:nvPr/>
        </p:nvSpPr>
        <p:spPr>
          <a:xfrm>
            <a:off x="5274962" y="3933706"/>
            <a:ext cx="165100" cy="169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7" name="Oval 46"/>
          <p:cNvSpPr/>
          <p:nvPr/>
        </p:nvSpPr>
        <p:spPr>
          <a:xfrm>
            <a:off x="5492252" y="3939325"/>
            <a:ext cx="165100" cy="169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8" name="Oval 47"/>
          <p:cNvSpPr/>
          <p:nvPr/>
        </p:nvSpPr>
        <p:spPr>
          <a:xfrm>
            <a:off x="5709542" y="3939325"/>
            <a:ext cx="165100" cy="169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2" name="Rectangle 51"/>
          <p:cNvSpPr/>
          <p:nvPr/>
        </p:nvSpPr>
        <p:spPr>
          <a:xfrm>
            <a:off x="3372545" y="4838153"/>
            <a:ext cx="1872437" cy="748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01/11/2021</a:t>
            </a:r>
            <a:endParaRPr lang="en-PH" sz="20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639054" y="5346716"/>
            <a:ext cx="1872437" cy="748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r</a:t>
            </a:r>
            <a:r>
              <a:rPr lang="en-PH" sz="1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eminder: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1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presentation</a:t>
            </a:r>
            <a:endParaRPr lang="en-PH" sz="1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9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000">
        <p:fade/>
      </p:transition>
    </mc:Choice>
    <mc:Fallback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1.48148E-6 L -0.62461 -0.42176 " pathEditMode="relative" rAng="0" ptsTypes="AA">
                                      <p:cBhvr>
                                        <p:cTn id="40" dur="2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7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50"/>
                            </p:stCondLst>
                            <p:childTnLst>
                              <p:par>
                                <p:cTn id="66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250"/>
                            </p:stCondLst>
                            <p:childTnLst>
                              <p:par>
                                <p:cTn id="69" presetID="42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62461 -0.42176 L -0.35404 -0.1708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75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 animBg="1"/>
      <p:bldP spid="12" grpId="0"/>
      <p:bldP spid="12" grpId="1"/>
      <p:bldP spid="31" grpId="0" animBg="1"/>
      <p:bldP spid="31" grpId="1" animBg="1"/>
      <p:bldP spid="31" grpId="2" animBg="1"/>
      <p:bldP spid="31" grpId="3" animBg="1"/>
      <p:bldP spid="2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9184" y="248194"/>
            <a:ext cx="1371600" cy="1371600"/>
          </a:xfrm>
          <a:prstGeom prst="ellipse">
            <a:avLst/>
          </a:prstGeom>
          <a:solidFill>
            <a:srgbClr val="D9D9D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ME</a:t>
            </a:r>
            <a:endParaRPr lang="en-PH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87317"/>
            <a:ext cx="204716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PH" sz="2000" dirty="0" smtClean="0">
                <a:latin typeface="Century Schoolbook" panose="02040604050505020304" pitchFamily="18" charset="0"/>
              </a:rPr>
              <a:t>[name]</a:t>
            </a:r>
            <a:endParaRPr lang="en-PH" sz="2000" dirty="0">
              <a:latin typeface="Century Schoolbook" panose="020406040505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009"/>
            <a:ext cx="2047164" cy="21898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Rectangle 11"/>
          <p:cNvSpPr/>
          <p:nvPr/>
        </p:nvSpPr>
        <p:spPr>
          <a:xfrm>
            <a:off x="0" y="2191825"/>
            <a:ext cx="2047164" cy="46661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3" name="Rectangle 12"/>
          <p:cNvSpPr/>
          <p:nvPr/>
        </p:nvSpPr>
        <p:spPr>
          <a:xfrm>
            <a:off x="2047164" y="2969"/>
            <a:ext cx="10144836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2061" name="Group 2060"/>
          <p:cNvGrpSpPr/>
          <p:nvPr/>
        </p:nvGrpSpPr>
        <p:grpSpPr>
          <a:xfrm>
            <a:off x="2589740" y="951818"/>
            <a:ext cx="1346219" cy="901583"/>
            <a:chOff x="4399986" y="2259539"/>
            <a:chExt cx="3748133" cy="2175301"/>
          </a:xfrm>
        </p:grpSpPr>
        <p:grpSp>
          <p:nvGrpSpPr>
            <p:cNvPr id="2060" name="Group 2059"/>
            <p:cNvGrpSpPr/>
            <p:nvPr/>
          </p:nvGrpSpPr>
          <p:grpSpPr>
            <a:xfrm>
              <a:off x="4399986" y="2259539"/>
              <a:ext cx="3748133" cy="2175301"/>
              <a:chOff x="4399986" y="2259539"/>
              <a:chExt cx="3748133" cy="2175301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399986" y="2259539"/>
                <a:ext cx="3748133" cy="2175301"/>
              </a:xfrm>
              <a:custGeom>
                <a:avLst/>
                <a:gdLst>
                  <a:gd name="connsiteX0" fmla="*/ 0 w 4028792"/>
                  <a:gd name="connsiteY0" fmla="*/ 200682 h 2670776"/>
                  <a:gd name="connsiteX1" fmla="*/ 200682 w 4028792"/>
                  <a:gd name="connsiteY1" fmla="*/ 0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176869 h 2646963"/>
                  <a:gd name="connsiteX1" fmla="*/ 172107 w 4028792"/>
                  <a:gd name="connsiteY1" fmla="*/ 11906 h 2646963"/>
                  <a:gd name="connsiteX2" fmla="*/ 3823348 w 4028792"/>
                  <a:gd name="connsiteY2" fmla="*/ 0 h 2646963"/>
                  <a:gd name="connsiteX3" fmla="*/ 4028792 w 4028792"/>
                  <a:gd name="connsiteY3" fmla="*/ 176869 h 2646963"/>
                  <a:gd name="connsiteX4" fmla="*/ 4028792 w 4028792"/>
                  <a:gd name="connsiteY4" fmla="*/ 2446281 h 2646963"/>
                  <a:gd name="connsiteX5" fmla="*/ 3828110 w 4028792"/>
                  <a:gd name="connsiteY5" fmla="*/ 2646963 h 2646963"/>
                  <a:gd name="connsiteX6" fmla="*/ 200682 w 4028792"/>
                  <a:gd name="connsiteY6" fmla="*/ 2646963 h 2646963"/>
                  <a:gd name="connsiteX7" fmla="*/ 0 w 4028792"/>
                  <a:gd name="connsiteY7" fmla="*/ 2446281 h 2646963"/>
                  <a:gd name="connsiteX8" fmla="*/ 0 w 4028792"/>
                  <a:gd name="connsiteY8" fmla="*/ 176869 h 2646963"/>
                  <a:gd name="connsiteX0" fmla="*/ 0 w 4028792"/>
                  <a:gd name="connsiteY0" fmla="*/ 177349 h 2647443"/>
                  <a:gd name="connsiteX1" fmla="*/ 172107 w 4028792"/>
                  <a:gd name="connsiteY1" fmla="*/ 12386 h 2647443"/>
                  <a:gd name="connsiteX2" fmla="*/ 3823348 w 4028792"/>
                  <a:gd name="connsiteY2" fmla="*/ 480 h 2647443"/>
                  <a:gd name="connsiteX3" fmla="*/ 4028792 w 4028792"/>
                  <a:gd name="connsiteY3" fmla="*/ 177349 h 2647443"/>
                  <a:gd name="connsiteX4" fmla="*/ 4028792 w 4028792"/>
                  <a:gd name="connsiteY4" fmla="*/ 2446761 h 2647443"/>
                  <a:gd name="connsiteX5" fmla="*/ 3828110 w 4028792"/>
                  <a:gd name="connsiteY5" fmla="*/ 2647443 h 2647443"/>
                  <a:gd name="connsiteX6" fmla="*/ 200682 w 4028792"/>
                  <a:gd name="connsiteY6" fmla="*/ 2647443 h 2647443"/>
                  <a:gd name="connsiteX7" fmla="*/ 0 w 4028792"/>
                  <a:gd name="connsiteY7" fmla="*/ 2446761 h 2647443"/>
                  <a:gd name="connsiteX8" fmla="*/ 0 w 4028792"/>
                  <a:gd name="connsiteY8" fmla="*/ 177349 h 2647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8792" h="2647443">
                    <a:moveTo>
                      <a:pt x="0" y="177349"/>
                    </a:moveTo>
                    <a:cubicBezTo>
                      <a:pt x="0" y="66515"/>
                      <a:pt x="56510" y="480"/>
                      <a:pt x="172107" y="12386"/>
                    </a:cubicBezTo>
                    <a:lnTo>
                      <a:pt x="3823348" y="480"/>
                    </a:lnTo>
                    <a:cubicBezTo>
                      <a:pt x="3967520" y="-6664"/>
                      <a:pt x="4028792" y="66515"/>
                      <a:pt x="4028792" y="177349"/>
                    </a:cubicBezTo>
                    <a:lnTo>
                      <a:pt x="4028792" y="2446761"/>
                    </a:lnTo>
                    <a:cubicBezTo>
                      <a:pt x="4028792" y="2557595"/>
                      <a:pt x="3938944" y="2647443"/>
                      <a:pt x="3828110" y="2647443"/>
                    </a:cubicBezTo>
                    <a:lnTo>
                      <a:pt x="200682" y="2647443"/>
                    </a:lnTo>
                    <a:cubicBezTo>
                      <a:pt x="89848" y="2647443"/>
                      <a:pt x="0" y="2557595"/>
                      <a:pt x="0" y="2446761"/>
                    </a:cubicBezTo>
                    <a:lnTo>
                      <a:pt x="0" y="17734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4445787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277384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>
              <a:endCxn id="17" idx="6"/>
            </p:cNvCxnSpPr>
            <p:nvPr/>
          </p:nvCxnSpPr>
          <p:spPr>
            <a:xfrm flipH="1">
              <a:off x="4586688" y="3244062"/>
              <a:ext cx="1318436" cy="119077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7" idx="5"/>
            </p:cNvCxnSpPr>
            <p:nvPr/>
          </p:nvCxnSpPr>
          <p:spPr>
            <a:xfrm flipH="1" flipV="1">
              <a:off x="6649645" y="3244064"/>
              <a:ext cx="1311772" cy="119077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4" name="TextBox 2063"/>
          <p:cNvSpPr txBox="1"/>
          <p:nvPr/>
        </p:nvSpPr>
        <p:spPr>
          <a:xfrm>
            <a:off x="11151469" y="-698"/>
            <a:ext cx="103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5:11pm</a:t>
            </a:r>
          </a:p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11/01/21</a:t>
            </a:r>
            <a:endParaRPr lang="en-PH" sz="1200" spc="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175904" y="951818"/>
            <a:ext cx="1346219" cy="901583"/>
            <a:chOff x="4399986" y="2259539"/>
            <a:chExt cx="3748133" cy="2175301"/>
          </a:xfrm>
        </p:grpSpPr>
        <p:grpSp>
          <p:nvGrpSpPr>
            <p:cNvPr id="57" name="Group 56"/>
            <p:cNvGrpSpPr/>
            <p:nvPr/>
          </p:nvGrpSpPr>
          <p:grpSpPr>
            <a:xfrm>
              <a:off x="4399986" y="2259539"/>
              <a:ext cx="3748133" cy="2175301"/>
              <a:chOff x="4399986" y="2259539"/>
              <a:chExt cx="3748133" cy="2175301"/>
            </a:xfrm>
          </p:grpSpPr>
          <p:sp>
            <p:nvSpPr>
              <p:cNvPr id="60" name="Rounded Rectangle 16"/>
              <p:cNvSpPr/>
              <p:nvPr/>
            </p:nvSpPr>
            <p:spPr>
              <a:xfrm>
                <a:off x="4399986" y="2259539"/>
                <a:ext cx="3748133" cy="2175301"/>
              </a:xfrm>
              <a:custGeom>
                <a:avLst/>
                <a:gdLst>
                  <a:gd name="connsiteX0" fmla="*/ 0 w 4028792"/>
                  <a:gd name="connsiteY0" fmla="*/ 200682 h 2670776"/>
                  <a:gd name="connsiteX1" fmla="*/ 200682 w 4028792"/>
                  <a:gd name="connsiteY1" fmla="*/ 0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176869 h 2646963"/>
                  <a:gd name="connsiteX1" fmla="*/ 172107 w 4028792"/>
                  <a:gd name="connsiteY1" fmla="*/ 11906 h 2646963"/>
                  <a:gd name="connsiteX2" fmla="*/ 3823348 w 4028792"/>
                  <a:gd name="connsiteY2" fmla="*/ 0 h 2646963"/>
                  <a:gd name="connsiteX3" fmla="*/ 4028792 w 4028792"/>
                  <a:gd name="connsiteY3" fmla="*/ 176869 h 2646963"/>
                  <a:gd name="connsiteX4" fmla="*/ 4028792 w 4028792"/>
                  <a:gd name="connsiteY4" fmla="*/ 2446281 h 2646963"/>
                  <a:gd name="connsiteX5" fmla="*/ 3828110 w 4028792"/>
                  <a:gd name="connsiteY5" fmla="*/ 2646963 h 2646963"/>
                  <a:gd name="connsiteX6" fmla="*/ 200682 w 4028792"/>
                  <a:gd name="connsiteY6" fmla="*/ 2646963 h 2646963"/>
                  <a:gd name="connsiteX7" fmla="*/ 0 w 4028792"/>
                  <a:gd name="connsiteY7" fmla="*/ 2446281 h 2646963"/>
                  <a:gd name="connsiteX8" fmla="*/ 0 w 4028792"/>
                  <a:gd name="connsiteY8" fmla="*/ 176869 h 2646963"/>
                  <a:gd name="connsiteX0" fmla="*/ 0 w 4028792"/>
                  <a:gd name="connsiteY0" fmla="*/ 177349 h 2647443"/>
                  <a:gd name="connsiteX1" fmla="*/ 172107 w 4028792"/>
                  <a:gd name="connsiteY1" fmla="*/ 12386 h 2647443"/>
                  <a:gd name="connsiteX2" fmla="*/ 3823348 w 4028792"/>
                  <a:gd name="connsiteY2" fmla="*/ 480 h 2647443"/>
                  <a:gd name="connsiteX3" fmla="*/ 4028792 w 4028792"/>
                  <a:gd name="connsiteY3" fmla="*/ 177349 h 2647443"/>
                  <a:gd name="connsiteX4" fmla="*/ 4028792 w 4028792"/>
                  <a:gd name="connsiteY4" fmla="*/ 2446761 h 2647443"/>
                  <a:gd name="connsiteX5" fmla="*/ 3828110 w 4028792"/>
                  <a:gd name="connsiteY5" fmla="*/ 2647443 h 2647443"/>
                  <a:gd name="connsiteX6" fmla="*/ 200682 w 4028792"/>
                  <a:gd name="connsiteY6" fmla="*/ 2647443 h 2647443"/>
                  <a:gd name="connsiteX7" fmla="*/ 0 w 4028792"/>
                  <a:gd name="connsiteY7" fmla="*/ 2446761 h 2647443"/>
                  <a:gd name="connsiteX8" fmla="*/ 0 w 4028792"/>
                  <a:gd name="connsiteY8" fmla="*/ 177349 h 2647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8792" h="2647443">
                    <a:moveTo>
                      <a:pt x="0" y="177349"/>
                    </a:moveTo>
                    <a:cubicBezTo>
                      <a:pt x="0" y="66515"/>
                      <a:pt x="56510" y="480"/>
                      <a:pt x="172107" y="12386"/>
                    </a:cubicBezTo>
                    <a:lnTo>
                      <a:pt x="3823348" y="480"/>
                    </a:lnTo>
                    <a:cubicBezTo>
                      <a:pt x="3967520" y="-6664"/>
                      <a:pt x="4028792" y="66515"/>
                      <a:pt x="4028792" y="177349"/>
                    </a:cubicBezTo>
                    <a:lnTo>
                      <a:pt x="4028792" y="2446761"/>
                    </a:lnTo>
                    <a:cubicBezTo>
                      <a:pt x="4028792" y="2557595"/>
                      <a:pt x="3938944" y="2647443"/>
                      <a:pt x="3828110" y="2647443"/>
                    </a:cubicBezTo>
                    <a:lnTo>
                      <a:pt x="200682" y="2647443"/>
                    </a:lnTo>
                    <a:cubicBezTo>
                      <a:pt x="89848" y="2647443"/>
                      <a:pt x="0" y="2557595"/>
                      <a:pt x="0" y="2446761"/>
                    </a:cubicBezTo>
                    <a:lnTo>
                      <a:pt x="0" y="17734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4445787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6277384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>
              <a:endCxn id="60" idx="6"/>
            </p:cNvCxnSpPr>
            <p:nvPr/>
          </p:nvCxnSpPr>
          <p:spPr>
            <a:xfrm flipH="1">
              <a:off x="4586688" y="3244062"/>
              <a:ext cx="1318436" cy="119077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0" idx="5"/>
            </p:cNvCxnSpPr>
            <p:nvPr/>
          </p:nvCxnSpPr>
          <p:spPr>
            <a:xfrm flipH="1" flipV="1">
              <a:off x="6649645" y="3244064"/>
              <a:ext cx="1311772" cy="119077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5762068" y="949821"/>
            <a:ext cx="1346219" cy="901583"/>
            <a:chOff x="4399986" y="2259539"/>
            <a:chExt cx="3748133" cy="2175301"/>
          </a:xfrm>
        </p:grpSpPr>
        <p:grpSp>
          <p:nvGrpSpPr>
            <p:cNvPr id="64" name="Group 63"/>
            <p:cNvGrpSpPr/>
            <p:nvPr/>
          </p:nvGrpSpPr>
          <p:grpSpPr>
            <a:xfrm>
              <a:off x="4399986" y="2259539"/>
              <a:ext cx="3748133" cy="2175301"/>
              <a:chOff x="4399986" y="2259539"/>
              <a:chExt cx="3748133" cy="2175301"/>
            </a:xfrm>
          </p:grpSpPr>
          <p:sp>
            <p:nvSpPr>
              <p:cNvPr id="67" name="Rounded Rectangle 16"/>
              <p:cNvSpPr/>
              <p:nvPr/>
            </p:nvSpPr>
            <p:spPr>
              <a:xfrm>
                <a:off x="4399986" y="2259539"/>
                <a:ext cx="3748133" cy="2175301"/>
              </a:xfrm>
              <a:custGeom>
                <a:avLst/>
                <a:gdLst>
                  <a:gd name="connsiteX0" fmla="*/ 0 w 4028792"/>
                  <a:gd name="connsiteY0" fmla="*/ 200682 h 2670776"/>
                  <a:gd name="connsiteX1" fmla="*/ 200682 w 4028792"/>
                  <a:gd name="connsiteY1" fmla="*/ 0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176869 h 2646963"/>
                  <a:gd name="connsiteX1" fmla="*/ 172107 w 4028792"/>
                  <a:gd name="connsiteY1" fmla="*/ 11906 h 2646963"/>
                  <a:gd name="connsiteX2" fmla="*/ 3823348 w 4028792"/>
                  <a:gd name="connsiteY2" fmla="*/ 0 h 2646963"/>
                  <a:gd name="connsiteX3" fmla="*/ 4028792 w 4028792"/>
                  <a:gd name="connsiteY3" fmla="*/ 176869 h 2646963"/>
                  <a:gd name="connsiteX4" fmla="*/ 4028792 w 4028792"/>
                  <a:gd name="connsiteY4" fmla="*/ 2446281 h 2646963"/>
                  <a:gd name="connsiteX5" fmla="*/ 3828110 w 4028792"/>
                  <a:gd name="connsiteY5" fmla="*/ 2646963 h 2646963"/>
                  <a:gd name="connsiteX6" fmla="*/ 200682 w 4028792"/>
                  <a:gd name="connsiteY6" fmla="*/ 2646963 h 2646963"/>
                  <a:gd name="connsiteX7" fmla="*/ 0 w 4028792"/>
                  <a:gd name="connsiteY7" fmla="*/ 2446281 h 2646963"/>
                  <a:gd name="connsiteX8" fmla="*/ 0 w 4028792"/>
                  <a:gd name="connsiteY8" fmla="*/ 176869 h 2646963"/>
                  <a:gd name="connsiteX0" fmla="*/ 0 w 4028792"/>
                  <a:gd name="connsiteY0" fmla="*/ 177349 h 2647443"/>
                  <a:gd name="connsiteX1" fmla="*/ 172107 w 4028792"/>
                  <a:gd name="connsiteY1" fmla="*/ 12386 h 2647443"/>
                  <a:gd name="connsiteX2" fmla="*/ 3823348 w 4028792"/>
                  <a:gd name="connsiteY2" fmla="*/ 480 h 2647443"/>
                  <a:gd name="connsiteX3" fmla="*/ 4028792 w 4028792"/>
                  <a:gd name="connsiteY3" fmla="*/ 177349 h 2647443"/>
                  <a:gd name="connsiteX4" fmla="*/ 4028792 w 4028792"/>
                  <a:gd name="connsiteY4" fmla="*/ 2446761 h 2647443"/>
                  <a:gd name="connsiteX5" fmla="*/ 3828110 w 4028792"/>
                  <a:gd name="connsiteY5" fmla="*/ 2647443 h 2647443"/>
                  <a:gd name="connsiteX6" fmla="*/ 200682 w 4028792"/>
                  <a:gd name="connsiteY6" fmla="*/ 2647443 h 2647443"/>
                  <a:gd name="connsiteX7" fmla="*/ 0 w 4028792"/>
                  <a:gd name="connsiteY7" fmla="*/ 2446761 h 2647443"/>
                  <a:gd name="connsiteX8" fmla="*/ 0 w 4028792"/>
                  <a:gd name="connsiteY8" fmla="*/ 177349 h 2647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8792" h="2647443">
                    <a:moveTo>
                      <a:pt x="0" y="177349"/>
                    </a:moveTo>
                    <a:cubicBezTo>
                      <a:pt x="0" y="66515"/>
                      <a:pt x="56510" y="480"/>
                      <a:pt x="172107" y="12386"/>
                    </a:cubicBezTo>
                    <a:lnTo>
                      <a:pt x="3823348" y="480"/>
                    </a:lnTo>
                    <a:cubicBezTo>
                      <a:pt x="3967520" y="-6664"/>
                      <a:pt x="4028792" y="66515"/>
                      <a:pt x="4028792" y="177349"/>
                    </a:cubicBezTo>
                    <a:lnTo>
                      <a:pt x="4028792" y="2446761"/>
                    </a:lnTo>
                    <a:cubicBezTo>
                      <a:pt x="4028792" y="2557595"/>
                      <a:pt x="3938944" y="2647443"/>
                      <a:pt x="3828110" y="2647443"/>
                    </a:cubicBezTo>
                    <a:lnTo>
                      <a:pt x="200682" y="2647443"/>
                    </a:lnTo>
                    <a:cubicBezTo>
                      <a:pt x="89848" y="2647443"/>
                      <a:pt x="0" y="2557595"/>
                      <a:pt x="0" y="2446761"/>
                    </a:cubicBezTo>
                    <a:lnTo>
                      <a:pt x="0" y="17734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4445787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6277384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/>
            <p:cNvCxnSpPr>
              <a:endCxn id="67" idx="6"/>
            </p:cNvCxnSpPr>
            <p:nvPr/>
          </p:nvCxnSpPr>
          <p:spPr>
            <a:xfrm flipH="1">
              <a:off x="4586688" y="3244062"/>
              <a:ext cx="1318436" cy="119077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7" idx="5"/>
            </p:cNvCxnSpPr>
            <p:nvPr/>
          </p:nvCxnSpPr>
          <p:spPr>
            <a:xfrm flipH="1" flipV="1">
              <a:off x="6649645" y="3244064"/>
              <a:ext cx="1311772" cy="119077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7348232" y="949821"/>
            <a:ext cx="1346219" cy="901583"/>
            <a:chOff x="4399986" y="2259539"/>
            <a:chExt cx="3748133" cy="2175301"/>
          </a:xfrm>
        </p:grpSpPr>
        <p:grpSp>
          <p:nvGrpSpPr>
            <p:cNvPr id="71" name="Group 70"/>
            <p:cNvGrpSpPr/>
            <p:nvPr/>
          </p:nvGrpSpPr>
          <p:grpSpPr>
            <a:xfrm>
              <a:off x="4399986" y="2259539"/>
              <a:ext cx="3748133" cy="2175301"/>
              <a:chOff x="4399986" y="2259539"/>
              <a:chExt cx="3748133" cy="2175301"/>
            </a:xfrm>
          </p:grpSpPr>
          <p:sp>
            <p:nvSpPr>
              <p:cNvPr id="74" name="Rounded Rectangle 16"/>
              <p:cNvSpPr/>
              <p:nvPr/>
            </p:nvSpPr>
            <p:spPr>
              <a:xfrm>
                <a:off x="4399986" y="2259539"/>
                <a:ext cx="3748133" cy="2175301"/>
              </a:xfrm>
              <a:custGeom>
                <a:avLst/>
                <a:gdLst>
                  <a:gd name="connsiteX0" fmla="*/ 0 w 4028792"/>
                  <a:gd name="connsiteY0" fmla="*/ 200682 h 2670776"/>
                  <a:gd name="connsiteX1" fmla="*/ 200682 w 4028792"/>
                  <a:gd name="connsiteY1" fmla="*/ 0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176869 h 2646963"/>
                  <a:gd name="connsiteX1" fmla="*/ 172107 w 4028792"/>
                  <a:gd name="connsiteY1" fmla="*/ 11906 h 2646963"/>
                  <a:gd name="connsiteX2" fmla="*/ 3823348 w 4028792"/>
                  <a:gd name="connsiteY2" fmla="*/ 0 h 2646963"/>
                  <a:gd name="connsiteX3" fmla="*/ 4028792 w 4028792"/>
                  <a:gd name="connsiteY3" fmla="*/ 176869 h 2646963"/>
                  <a:gd name="connsiteX4" fmla="*/ 4028792 w 4028792"/>
                  <a:gd name="connsiteY4" fmla="*/ 2446281 h 2646963"/>
                  <a:gd name="connsiteX5" fmla="*/ 3828110 w 4028792"/>
                  <a:gd name="connsiteY5" fmla="*/ 2646963 h 2646963"/>
                  <a:gd name="connsiteX6" fmla="*/ 200682 w 4028792"/>
                  <a:gd name="connsiteY6" fmla="*/ 2646963 h 2646963"/>
                  <a:gd name="connsiteX7" fmla="*/ 0 w 4028792"/>
                  <a:gd name="connsiteY7" fmla="*/ 2446281 h 2646963"/>
                  <a:gd name="connsiteX8" fmla="*/ 0 w 4028792"/>
                  <a:gd name="connsiteY8" fmla="*/ 176869 h 2646963"/>
                  <a:gd name="connsiteX0" fmla="*/ 0 w 4028792"/>
                  <a:gd name="connsiteY0" fmla="*/ 177349 h 2647443"/>
                  <a:gd name="connsiteX1" fmla="*/ 172107 w 4028792"/>
                  <a:gd name="connsiteY1" fmla="*/ 12386 h 2647443"/>
                  <a:gd name="connsiteX2" fmla="*/ 3823348 w 4028792"/>
                  <a:gd name="connsiteY2" fmla="*/ 480 h 2647443"/>
                  <a:gd name="connsiteX3" fmla="*/ 4028792 w 4028792"/>
                  <a:gd name="connsiteY3" fmla="*/ 177349 h 2647443"/>
                  <a:gd name="connsiteX4" fmla="*/ 4028792 w 4028792"/>
                  <a:gd name="connsiteY4" fmla="*/ 2446761 h 2647443"/>
                  <a:gd name="connsiteX5" fmla="*/ 3828110 w 4028792"/>
                  <a:gd name="connsiteY5" fmla="*/ 2647443 h 2647443"/>
                  <a:gd name="connsiteX6" fmla="*/ 200682 w 4028792"/>
                  <a:gd name="connsiteY6" fmla="*/ 2647443 h 2647443"/>
                  <a:gd name="connsiteX7" fmla="*/ 0 w 4028792"/>
                  <a:gd name="connsiteY7" fmla="*/ 2446761 h 2647443"/>
                  <a:gd name="connsiteX8" fmla="*/ 0 w 4028792"/>
                  <a:gd name="connsiteY8" fmla="*/ 177349 h 2647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8792" h="2647443">
                    <a:moveTo>
                      <a:pt x="0" y="177349"/>
                    </a:moveTo>
                    <a:cubicBezTo>
                      <a:pt x="0" y="66515"/>
                      <a:pt x="56510" y="480"/>
                      <a:pt x="172107" y="12386"/>
                    </a:cubicBezTo>
                    <a:lnTo>
                      <a:pt x="3823348" y="480"/>
                    </a:lnTo>
                    <a:cubicBezTo>
                      <a:pt x="3967520" y="-6664"/>
                      <a:pt x="4028792" y="66515"/>
                      <a:pt x="4028792" y="177349"/>
                    </a:cubicBezTo>
                    <a:lnTo>
                      <a:pt x="4028792" y="2446761"/>
                    </a:lnTo>
                    <a:cubicBezTo>
                      <a:pt x="4028792" y="2557595"/>
                      <a:pt x="3938944" y="2647443"/>
                      <a:pt x="3828110" y="2647443"/>
                    </a:cubicBezTo>
                    <a:lnTo>
                      <a:pt x="200682" y="2647443"/>
                    </a:lnTo>
                    <a:cubicBezTo>
                      <a:pt x="89848" y="2647443"/>
                      <a:pt x="0" y="2557595"/>
                      <a:pt x="0" y="2446761"/>
                    </a:cubicBezTo>
                    <a:lnTo>
                      <a:pt x="0" y="17734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4445787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6277384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>
              <a:endCxn id="74" idx="6"/>
            </p:cNvCxnSpPr>
            <p:nvPr/>
          </p:nvCxnSpPr>
          <p:spPr>
            <a:xfrm flipH="1">
              <a:off x="4586688" y="3244062"/>
              <a:ext cx="1318436" cy="119077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4" idx="5"/>
            </p:cNvCxnSpPr>
            <p:nvPr/>
          </p:nvCxnSpPr>
          <p:spPr>
            <a:xfrm flipH="1" flipV="1">
              <a:off x="6649645" y="3244064"/>
              <a:ext cx="1311772" cy="119077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934395" y="949907"/>
            <a:ext cx="1346219" cy="901583"/>
            <a:chOff x="4399986" y="2259539"/>
            <a:chExt cx="3748133" cy="2175301"/>
          </a:xfrm>
        </p:grpSpPr>
        <p:grpSp>
          <p:nvGrpSpPr>
            <p:cNvPr id="78" name="Group 77"/>
            <p:cNvGrpSpPr/>
            <p:nvPr/>
          </p:nvGrpSpPr>
          <p:grpSpPr>
            <a:xfrm>
              <a:off x="4399986" y="2259539"/>
              <a:ext cx="3748133" cy="2175301"/>
              <a:chOff x="4399986" y="2259539"/>
              <a:chExt cx="3748133" cy="2175301"/>
            </a:xfrm>
          </p:grpSpPr>
          <p:sp>
            <p:nvSpPr>
              <p:cNvPr id="81" name="Rounded Rectangle 16"/>
              <p:cNvSpPr/>
              <p:nvPr/>
            </p:nvSpPr>
            <p:spPr>
              <a:xfrm>
                <a:off x="4399986" y="2259539"/>
                <a:ext cx="3748133" cy="2175301"/>
              </a:xfrm>
              <a:custGeom>
                <a:avLst/>
                <a:gdLst>
                  <a:gd name="connsiteX0" fmla="*/ 0 w 4028792"/>
                  <a:gd name="connsiteY0" fmla="*/ 200682 h 2670776"/>
                  <a:gd name="connsiteX1" fmla="*/ 200682 w 4028792"/>
                  <a:gd name="connsiteY1" fmla="*/ 0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176869 h 2646963"/>
                  <a:gd name="connsiteX1" fmla="*/ 172107 w 4028792"/>
                  <a:gd name="connsiteY1" fmla="*/ 11906 h 2646963"/>
                  <a:gd name="connsiteX2" fmla="*/ 3823348 w 4028792"/>
                  <a:gd name="connsiteY2" fmla="*/ 0 h 2646963"/>
                  <a:gd name="connsiteX3" fmla="*/ 4028792 w 4028792"/>
                  <a:gd name="connsiteY3" fmla="*/ 176869 h 2646963"/>
                  <a:gd name="connsiteX4" fmla="*/ 4028792 w 4028792"/>
                  <a:gd name="connsiteY4" fmla="*/ 2446281 h 2646963"/>
                  <a:gd name="connsiteX5" fmla="*/ 3828110 w 4028792"/>
                  <a:gd name="connsiteY5" fmla="*/ 2646963 h 2646963"/>
                  <a:gd name="connsiteX6" fmla="*/ 200682 w 4028792"/>
                  <a:gd name="connsiteY6" fmla="*/ 2646963 h 2646963"/>
                  <a:gd name="connsiteX7" fmla="*/ 0 w 4028792"/>
                  <a:gd name="connsiteY7" fmla="*/ 2446281 h 2646963"/>
                  <a:gd name="connsiteX8" fmla="*/ 0 w 4028792"/>
                  <a:gd name="connsiteY8" fmla="*/ 176869 h 2646963"/>
                  <a:gd name="connsiteX0" fmla="*/ 0 w 4028792"/>
                  <a:gd name="connsiteY0" fmla="*/ 177349 h 2647443"/>
                  <a:gd name="connsiteX1" fmla="*/ 172107 w 4028792"/>
                  <a:gd name="connsiteY1" fmla="*/ 12386 h 2647443"/>
                  <a:gd name="connsiteX2" fmla="*/ 3823348 w 4028792"/>
                  <a:gd name="connsiteY2" fmla="*/ 480 h 2647443"/>
                  <a:gd name="connsiteX3" fmla="*/ 4028792 w 4028792"/>
                  <a:gd name="connsiteY3" fmla="*/ 177349 h 2647443"/>
                  <a:gd name="connsiteX4" fmla="*/ 4028792 w 4028792"/>
                  <a:gd name="connsiteY4" fmla="*/ 2446761 h 2647443"/>
                  <a:gd name="connsiteX5" fmla="*/ 3828110 w 4028792"/>
                  <a:gd name="connsiteY5" fmla="*/ 2647443 h 2647443"/>
                  <a:gd name="connsiteX6" fmla="*/ 200682 w 4028792"/>
                  <a:gd name="connsiteY6" fmla="*/ 2647443 h 2647443"/>
                  <a:gd name="connsiteX7" fmla="*/ 0 w 4028792"/>
                  <a:gd name="connsiteY7" fmla="*/ 2446761 h 2647443"/>
                  <a:gd name="connsiteX8" fmla="*/ 0 w 4028792"/>
                  <a:gd name="connsiteY8" fmla="*/ 177349 h 2647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8792" h="2647443">
                    <a:moveTo>
                      <a:pt x="0" y="177349"/>
                    </a:moveTo>
                    <a:cubicBezTo>
                      <a:pt x="0" y="66515"/>
                      <a:pt x="56510" y="480"/>
                      <a:pt x="172107" y="12386"/>
                    </a:cubicBezTo>
                    <a:lnTo>
                      <a:pt x="3823348" y="480"/>
                    </a:lnTo>
                    <a:cubicBezTo>
                      <a:pt x="3967520" y="-6664"/>
                      <a:pt x="4028792" y="66515"/>
                      <a:pt x="4028792" y="177349"/>
                    </a:cubicBezTo>
                    <a:lnTo>
                      <a:pt x="4028792" y="2446761"/>
                    </a:lnTo>
                    <a:cubicBezTo>
                      <a:pt x="4028792" y="2557595"/>
                      <a:pt x="3938944" y="2647443"/>
                      <a:pt x="3828110" y="2647443"/>
                    </a:cubicBezTo>
                    <a:lnTo>
                      <a:pt x="200682" y="2647443"/>
                    </a:lnTo>
                    <a:cubicBezTo>
                      <a:pt x="89848" y="2647443"/>
                      <a:pt x="0" y="2557595"/>
                      <a:pt x="0" y="2446761"/>
                    </a:cubicBezTo>
                    <a:lnTo>
                      <a:pt x="0" y="17734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4445787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6277384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>
              <a:endCxn id="81" idx="6"/>
            </p:cNvCxnSpPr>
            <p:nvPr/>
          </p:nvCxnSpPr>
          <p:spPr>
            <a:xfrm flipH="1">
              <a:off x="4586688" y="3244062"/>
              <a:ext cx="1318436" cy="119077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1" idx="5"/>
            </p:cNvCxnSpPr>
            <p:nvPr/>
          </p:nvCxnSpPr>
          <p:spPr>
            <a:xfrm flipH="1" flipV="1">
              <a:off x="6649645" y="3244064"/>
              <a:ext cx="1311772" cy="119077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6" name="Rectangle 2065"/>
          <p:cNvSpPr/>
          <p:nvPr/>
        </p:nvSpPr>
        <p:spPr>
          <a:xfrm>
            <a:off x="2606190" y="1876794"/>
            <a:ext cx="1329769" cy="433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objectives</a:t>
            </a:r>
            <a:endParaRPr lang="en-PH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175904" y="1901712"/>
            <a:ext cx="1346219" cy="383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topic 1</a:t>
            </a:r>
            <a:r>
              <a:rPr lang="en-PH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endParaRPr lang="en-PH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762068" y="1901712"/>
            <a:ext cx="1346219" cy="383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topic 2</a:t>
            </a:r>
            <a:endParaRPr lang="en-PH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348231" y="1901712"/>
            <a:ext cx="1346219" cy="383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>
                <a:solidFill>
                  <a:schemeClr val="tx1"/>
                </a:solidFill>
                <a:latin typeface="Century Schoolbook" panose="02040604050505020304" pitchFamily="18" charset="0"/>
              </a:rPr>
              <a:t>t</a:t>
            </a:r>
            <a:r>
              <a:rPr lang="en-PH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opic 3</a:t>
            </a:r>
            <a:endParaRPr lang="en-PH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934393" y="1901712"/>
            <a:ext cx="1332163" cy="383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>
                <a:solidFill>
                  <a:schemeClr val="tx1"/>
                </a:solidFill>
                <a:latin typeface="Century Schoolbook" panose="02040604050505020304" pitchFamily="18" charset="0"/>
              </a:rPr>
              <a:t>t</a:t>
            </a:r>
            <a:r>
              <a:rPr lang="en-PH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opic 4</a:t>
            </a:r>
            <a:endParaRPr lang="en-PH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3" name="Rounded Rectangle 92">
            <a:hlinkClick r:id="rId2" action="ppaction://hlinksldjump"/>
          </p:cNvPr>
          <p:cNvSpPr/>
          <p:nvPr/>
        </p:nvSpPr>
        <p:spPr>
          <a:xfrm>
            <a:off x="10250805" y="6275992"/>
            <a:ext cx="1750185" cy="447783"/>
          </a:xfrm>
          <a:prstGeom prst="roundRect">
            <a:avLst>
              <a:gd name="adj" fmla="val 1462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out</a:t>
            </a:r>
            <a:endParaRPr lang="en-PH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4047" y="2238206"/>
            <a:ext cx="1851518" cy="41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>
                <a:solidFill>
                  <a:schemeClr val="tx1"/>
                </a:solidFill>
                <a:latin typeface="Century Schoolbook" panose="02040604050505020304" pitchFamily="18" charset="0"/>
              </a:rPr>
              <a:t>g</a:t>
            </a:r>
            <a:r>
              <a:rPr lang="en-PH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rade &amp; section</a:t>
            </a:r>
            <a:endParaRPr lang="en-PH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5" name="Rounded Rectangle 16">
            <a:hlinkClick r:id="rId3" action="ppaction://hlinksldjump"/>
          </p:cNvPr>
          <p:cNvSpPr/>
          <p:nvPr/>
        </p:nvSpPr>
        <p:spPr>
          <a:xfrm>
            <a:off x="2593778" y="949820"/>
            <a:ext cx="1346219" cy="901583"/>
          </a:xfrm>
          <a:custGeom>
            <a:avLst/>
            <a:gdLst>
              <a:gd name="connsiteX0" fmla="*/ 0 w 4028792"/>
              <a:gd name="connsiteY0" fmla="*/ 200682 h 2670776"/>
              <a:gd name="connsiteX1" fmla="*/ 200682 w 4028792"/>
              <a:gd name="connsiteY1" fmla="*/ 0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176869 h 2646963"/>
              <a:gd name="connsiteX1" fmla="*/ 172107 w 4028792"/>
              <a:gd name="connsiteY1" fmla="*/ 11906 h 2646963"/>
              <a:gd name="connsiteX2" fmla="*/ 3823348 w 4028792"/>
              <a:gd name="connsiteY2" fmla="*/ 0 h 2646963"/>
              <a:gd name="connsiteX3" fmla="*/ 4028792 w 4028792"/>
              <a:gd name="connsiteY3" fmla="*/ 176869 h 2646963"/>
              <a:gd name="connsiteX4" fmla="*/ 4028792 w 4028792"/>
              <a:gd name="connsiteY4" fmla="*/ 2446281 h 2646963"/>
              <a:gd name="connsiteX5" fmla="*/ 3828110 w 4028792"/>
              <a:gd name="connsiteY5" fmla="*/ 2646963 h 2646963"/>
              <a:gd name="connsiteX6" fmla="*/ 200682 w 4028792"/>
              <a:gd name="connsiteY6" fmla="*/ 2646963 h 2646963"/>
              <a:gd name="connsiteX7" fmla="*/ 0 w 4028792"/>
              <a:gd name="connsiteY7" fmla="*/ 2446281 h 2646963"/>
              <a:gd name="connsiteX8" fmla="*/ 0 w 4028792"/>
              <a:gd name="connsiteY8" fmla="*/ 176869 h 2646963"/>
              <a:gd name="connsiteX0" fmla="*/ 0 w 4028792"/>
              <a:gd name="connsiteY0" fmla="*/ 177349 h 2647443"/>
              <a:gd name="connsiteX1" fmla="*/ 172107 w 4028792"/>
              <a:gd name="connsiteY1" fmla="*/ 12386 h 2647443"/>
              <a:gd name="connsiteX2" fmla="*/ 3823348 w 4028792"/>
              <a:gd name="connsiteY2" fmla="*/ 480 h 2647443"/>
              <a:gd name="connsiteX3" fmla="*/ 4028792 w 4028792"/>
              <a:gd name="connsiteY3" fmla="*/ 177349 h 2647443"/>
              <a:gd name="connsiteX4" fmla="*/ 4028792 w 4028792"/>
              <a:gd name="connsiteY4" fmla="*/ 2446761 h 2647443"/>
              <a:gd name="connsiteX5" fmla="*/ 3828110 w 4028792"/>
              <a:gd name="connsiteY5" fmla="*/ 2647443 h 2647443"/>
              <a:gd name="connsiteX6" fmla="*/ 200682 w 4028792"/>
              <a:gd name="connsiteY6" fmla="*/ 2647443 h 2647443"/>
              <a:gd name="connsiteX7" fmla="*/ 0 w 4028792"/>
              <a:gd name="connsiteY7" fmla="*/ 2446761 h 2647443"/>
              <a:gd name="connsiteX8" fmla="*/ 0 w 4028792"/>
              <a:gd name="connsiteY8" fmla="*/ 177349 h 264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8792" h="2647443">
                <a:moveTo>
                  <a:pt x="0" y="177349"/>
                </a:moveTo>
                <a:cubicBezTo>
                  <a:pt x="0" y="66515"/>
                  <a:pt x="56510" y="480"/>
                  <a:pt x="172107" y="12386"/>
                </a:cubicBezTo>
                <a:lnTo>
                  <a:pt x="3823348" y="480"/>
                </a:lnTo>
                <a:cubicBezTo>
                  <a:pt x="3967520" y="-6664"/>
                  <a:pt x="4028792" y="66515"/>
                  <a:pt x="4028792" y="177349"/>
                </a:cubicBezTo>
                <a:lnTo>
                  <a:pt x="4028792" y="2446761"/>
                </a:lnTo>
                <a:cubicBezTo>
                  <a:pt x="4028792" y="2557595"/>
                  <a:pt x="3938944" y="2647443"/>
                  <a:pt x="3828110" y="2647443"/>
                </a:cubicBezTo>
                <a:lnTo>
                  <a:pt x="200682" y="2647443"/>
                </a:lnTo>
                <a:cubicBezTo>
                  <a:pt x="89848" y="2647443"/>
                  <a:pt x="0" y="2557595"/>
                  <a:pt x="0" y="2446761"/>
                </a:cubicBezTo>
                <a:lnTo>
                  <a:pt x="0" y="1773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4" name="Rounded Rectangle 16">
            <a:hlinkClick r:id="rId4" action="ppaction://hlinksldjump"/>
          </p:cNvPr>
          <p:cNvSpPr/>
          <p:nvPr/>
        </p:nvSpPr>
        <p:spPr>
          <a:xfrm>
            <a:off x="4179941" y="954626"/>
            <a:ext cx="1346219" cy="901583"/>
          </a:xfrm>
          <a:custGeom>
            <a:avLst/>
            <a:gdLst>
              <a:gd name="connsiteX0" fmla="*/ 0 w 4028792"/>
              <a:gd name="connsiteY0" fmla="*/ 200682 h 2670776"/>
              <a:gd name="connsiteX1" fmla="*/ 200682 w 4028792"/>
              <a:gd name="connsiteY1" fmla="*/ 0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176869 h 2646963"/>
              <a:gd name="connsiteX1" fmla="*/ 172107 w 4028792"/>
              <a:gd name="connsiteY1" fmla="*/ 11906 h 2646963"/>
              <a:gd name="connsiteX2" fmla="*/ 3823348 w 4028792"/>
              <a:gd name="connsiteY2" fmla="*/ 0 h 2646963"/>
              <a:gd name="connsiteX3" fmla="*/ 4028792 w 4028792"/>
              <a:gd name="connsiteY3" fmla="*/ 176869 h 2646963"/>
              <a:gd name="connsiteX4" fmla="*/ 4028792 w 4028792"/>
              <a:gd name="connsiteY4" fmla="*/ 2446281 h 2646963"/>
              <a:gd name="connsiteX5" fmla="*/ 3828110 w 4028792"/>
              <a:gd name="connsiteY5" fmla="*/ 2646963 h 2646963"/>
              <a:gd name="connsiteX6" fmla="*/ 200682 w 4028792"/>
              <a:gd name="connsiteY6" fmla="*/ 2646963 h 2646963"/>
              <a:gd name="connsiteX7" fmla="*/ 0 w 4028792"/>
              <a:gd name="connsiteY7" fmla="*/ 2446281 h 2646963"/>
              <a:gd name="connsiteX8" fmla="*/ 0 w 4028792"/>
              <a:gd name="connsiteY8" fmla="*/ 176869 h 2646963"/>
              <a:gd name="connsiteX0" fmla="*/ 0 w 4028792"/>
              <a:gd name="connsiteY0" fmla="*/ 177349 h 2647443"/>
              <a:gd name="connsiteX1" fmla="*/ 172107 w 4028792"/>
              <a:gd name="connsiteY1" fmla="*/ 12386 h 2647443"/>
              <a:gd name="connsiteX2" fmla="*/ 3823348 w 4028792"/>
              <a:gd name="connsiteY2" fmla="*/ 480 h 2647443"/>
              <a:gd name="connsiteX3" fmla="*/ 4028792 w 4028792"/>
              <a:gd name="connsiteY3" fmla="*/ 177349 h 2647443"/>
              <a:gd name="connsiteX4" fmla="*/ 4028792 w 4028792"/>
              <a:gd name="connsiteY4" fmla="*/ 2446761 h 2647443"/>
              <a:gd name="connsiteX5" fmla="*/ 3828110 w 4028792"/>
              <a:gd name="connsiteY5" fmla="*/ 2647443 h 2647443"/>
              <a:gd name="connsiteX6" fmla="*/ 200682 w 4028792"/>
              <a:gd name="connsiteY6" fmla="*/ 2647443 h 2647443"/>
              <a:gd name="connsiteX7" fmla="*/ 0 w 4028792"/>
              <a:gd name="connsiteY7" fmla="*/ 2446761 h 2647443"/>
              <a:gd name="connsiteX8" fmla="*/ 0 w 4028792"/>
              <a:gd name="connsiteY8" fmla="*/ 177349 h 264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8792" h="2647443">
                <a:moveTo>
                  <a:pt x="0" y="177349"/>
                </a:moveTo>
                <a:cubicBezTo>
                  <a:pt x="0" y="66515"/>
                  <a:pt x="56510" y="480"/>
                  <a:pt x="172107" y="12386"/>
                </a:cubicBezTo>
                <a:lnTo>
                  <a:pt x="3823348" y="480"/>
                </a:lnTo>
                <a:cubicBezTo>
                  <a:pt x="3967520" y="-6664"/>
                  <a:pt x="4028792" y="66515"/>
                  <a:pt x="4028792" y="177349"/>
                </a:cubicBezTo>
                <a:lnTo>
                  <a:pt x="4028792" y="2446761"/>
                </a:lnTo>
                <a:cubicBezTo>
                  <a:pt x="4028792" y="2557595"/>
                  <a:pt x="3938944" y="2647443"/>
                  <a:pt x="3828110" y="2647443"/>
                </a:cubicBezTo>
                <a:lnTo>
                  <a:pt x="200682" y="2647443"/>
                </a:lnTo>
                <a:cubicBezTo>
                  <a:pt x="89848" y="2647443"/>
                  <a:pt x="0" y="2557595"/>
                  <a:pt x="0" y="2446761"/>
                </a:cubicBezTo>
                <a:lnTo>
                  <a:pt x="0" y="1773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5" name="Rounded Rectangle 16">
            <a:hlinkClick r:id="rId5" action="ppaction://hlinksldjump"/>
          </p:cNvPr>
          <p:cNvSpPr/>
          <p:nvPr/>
        </p:nvSpPr>
        <p:spPr>
          <a:xfrm>
            <a:off x="5766104" y="946757"/>
            <a:ext cx="1346219" cy="901583"/>
          </a:xfrm>
          <a:custGeom>
            <a:avLst/>
            <a:gdLst>
              <a:gd name="connsiteX0" fmla="*/ 0 w 4028792"/>
              <a:gd name="connsiteY0" fmla="*/ 200682 h 2670776"/>
              <a:gd name="connsiteX1" fmla="*/ 200682 w 4028792"/>
              <a:gd name="connsiteY1" fmla="*/ 0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176869 h 2646963"/>
              <a:gd name="connsiteX1" fmla="*/ 172107 w 4028792"/>
              <a:gd name="connsiteY1" fmla="*/ 11906 h 2646963"/>
              <a:gd name="connsiteX2" fmla="*/ 3823348 w 4028792"/>
              <a:gd name="connsiteY2" fmla="*/ 0 h 2646963"/>
              <a:gd name="connsiteX3" fmla="*/ 4028792 w 4028792"/>
              <a:gd name="connsiteY3" fmla="*/ 176869 h 2646963"/>
              <a:gd name="connsiteX4" fmla="*/ 4028792 w 4028792"/>
              <a:gd name="connsiteY4" fmla="*/ 2446281 h 2646963"/>
              <a:gd name="connsiteX5" fmla="*/ 3828110 w 4028792"/>
              <a:gd name="connsiteY5" fmla="*/ 2646963 h 2646963"/>
              <a:gd name="connsiteX6" fmla="*/ 200682 w 4028792"/>
              <a:gd name="connsiteY6" fmla="*/ 2646963 h 2646963"/>
              <a:gd name="connsiteX7" fmla="*/ 0 w 4028792"/>
              <a:gd name="connsiteY7" fmla="*/ 2446281 h 2646963"/>
              <a:gd name="connsiteX8" fmla="*/ 0 w 4028792"/>
              <a:gd name="connsiteY8" fmla="*/ 176869 h 2646963"/>
              <a:gd name="connsiteX0" fmla="*/ 0 w 4028792"/>
              <a:gd name="connsiteY0" fmla="*/ 177349 h 2647443"/>
              <a:gd name="connsiteX1" fmla="*/ 172107 w 4028792"/>
              <a:gd name="connsiteY1" fmla="*/ 12386 h 2647443"/>
              <a:gd name="connsiteX2" fmla="*/ 3823348 w 4028792"/>
              <a:gd name="connsiteY2" fmla="*/ 480 h 2647443"/>
              <a:gd name="connsiteX3" fmla="*/ 4028792 w 4028792"/>
              <a:gd name="connsiteY3" fmla="*/ 177349 h 2647443"/>
              <a:gd name="connsiteX4" fmla="*/ 4028792 w 4028792"/>
              <a:gd name="connsiteY4" fmla="*/ 2446761 h 2647443"/>
              <a:gd name="connsiteX5" fmla="*/ 3828110 w 4028792"/>
              <a:gd name="connsiteY5" fmla="*/ 2647443 h 2647443"/>
              <a:gd name="connsiteX6" fmla="*/ 200682 w 4028792"/>
              <a:gd name="connsiteY6" fmla="*/ 2647443 h 2647443"/>
              <a:gd name="connsiteX7" fmla="*/ 0 w 4028792"/>
              <a:gd name="connsiteY7" fmla="*/ 2446761 h 2647443"/>
              <a:gd name="connsiteX8" fmla="*/ 0 w 4028792"/>
              <a:gd name="connsiteY8" fmla="*/ 177349 h 264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8792" h="2647443">
                <a:moveTo>
                  <a:pt x="0" y="177349"/>
                </a:moveTo>
                <a:cubicBezTo>
                  <a:pt x="0" y="66515"/>
                  <a:pt x="56510" y="480"/>
                  <a:pt x="172107" y="12386"/>
                </a:cubicBezTo>
                <a:lnTo>
                  <a:pt x="3823348" y="480"/>
                </a:lnTo>
                <a:cubicBezTo>
                  <a:pt x="3967520" y="-6664"/>
                  <a:pt x="4028792" y="66515"/>
                  <a:pt x="4028792" y="177349"/>
                </a:cubicBezTo>
                <a:lnTo>
                  <a:pt x="4028792" y="2446761"/>
                </a:lnTo>
                <a:cubicBezTo>
                  <a:pt x="4028792" y="2557595"/>
                  <a:pt x="3938944" y="2647443"/>
                  <a:pt x="3828110" y="2647443"/>
                </a:cubicBezTo>
                <a:lnTo>
                  <a:pt x="200682" y="2647443"/>
                </a:lnTo>
                <a:cubicBezTo>
                  <a:pt x="89848" y="2647443"/>
                  <a:pt x="0" y="2557595"/>
                  <a:pt x="0" y="2446761"/>
                </a:cubicBezTo>
                <a:lnTo>
                  <a:pt x="0" y="1773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0" name="Rounded Rectangle 16">
            <a:hlinkClick r:id="rId6" action="ppaction://hlinksldjump"/>
          </p:cNvPr>
          <p:cNvSpPr/>
          <p:nvPr/>
        </p:nvSpPr>
        <p:spPr>
          <a:xfrm>
            <a:off x="7342646" y="946756"/>
            <a:ext cx="1346219" cy="901583"/>
          </a:xfrm>
          <a:custGeom>
            <a:avLst/>
            <a:gdLst>
              <a:gd name="connsiteX0" fmla="*/ 0 w 4028792"/>
              <a:gd name="connsiteY0" fmla="*/ 200682 h 2670776"/>
              <a:gd name="connsiteX1" fmla="*/ 200682 w 4028792"/>
              <a:gd name="connsiteY1" fmla="*/ 0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176869 h 2646963"/>
              <a:gd name="connsiteX1" fmla="*/ 172107 w 4028792"/>
              <a:gd name="connsiteY1" fmla="*/ 11906 h 2646963"/>
              <a:gd name="connsiteX2" fmla="*/ 3823348 w 4028792"/>
              <a:gd name="connsiteY2" fmla="*/ 0 h 2646963"/>
              <a:gd name="connsiteX3" fmla="*/ 4028792 w 4028792"/>
              <a:gd name="connsiteY3" fmla="*/ 176869 h 2646963"/>
              <a:gd name="connsiteX4" fmla="*/ 4028792 w 4028792"/>
              <a:gd name="connsiteY4" fmla="*/ 2446281 h 2646963"/>
              <a:gd name="connsiteX5" fmla="*/ 3828110 w 4028792"/>
              <a:gd name="connsiteY5" fmla="*/ 2646963 h 2646963"/>
              <a:gd name="connsiteX6" fmla="*/ 200682 w 4028792"/>
              <a:gd name="connsiteY6" fmla="*/ 2646963 h 2646963"/>
              <a:gd name="connsiteX7" fmla="*/ 0 w 4028792"/>
              <a:gd name="connsiteY7" fmla="*/ 2446281 h 2646963"/>
              <a:gd name="connsiteX8" fmla="*/ 0 w 4028792"/>
              <a:gd name="connsiteY8" fmla="*/ 176869 h 2646963"/>
              <a:gd name="connsiteX0" fmla="*/ 0 w 4028792"/>
              <a:gd name="connsiteY0" fmla="*/ 177349 h 2647443"/>
              <a:gd name="connsiteX1" fmla="*/ 172107 w 4028792"/>
              <a:gd name="connsiteY1" fmla="*/ 12386 h 2647443"/>
              <a:gd name="connsiteX2" fmla="*/ 3823348 w 4028792"/>
              <a:gd name="connsiteY2" fmla="*/ 480 h 2647443"/>
              <a:gd name="connsiteX3" fmla="*/ 4028792 w 4028792"/>
              <a:gd name="connsiteY3" fmla="*/ 177349 h 2647443"/>
              <a:gd name="connsiteX4" fmla="*/ 4028792 w 4028792"/>
              <a:gd name="connsiteY4" fmla="*/ 2446761 h 2647443"/>
              <a:gd name="connsiteX5" fmla="*/ 3828110 w 4028792"/>
              <a:gd name="connsiteY5" fmla="*/ 2647443 h 2647443"/>
              <a:gd name="connsiteX6" fmla="*/ 200682 w 4028792"/>
              <a:gd name="connsiteY6" fmla="*/ 2647443 h 2647443"/>
              <a:gd name="connsiteX7" fmla="*/ 0 w 4028792"/>
              <a:gd name="connsiteY7" fmla="*/ 2446761 h 2647443"/>
              <a:gd name="connsiteX8" fmla="*/ 0 w 4028792"/>
              <a:gd name="connsiteY8" fmla="*/ 177349 h 264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8792" h="2647443">
                <a:moveTo>
                  <a:pt x="0" y="177349"/>
                </a:moveTo>
                <a:cubicBezTo>
                  <a:pt x="0" y="66515"/>
                  <a:pt x="56510" y="480"/>
                  <a:pt x="172107" y="12386"/>
                </a:cubicBezTo>
                <a:lnTo>
                  <a:pt x="3823348" y="480"/>
                </a:lnTo>
                <a:cubicBezTo>
                  <a:pt x="3967520" y="-6664"/>
                  <a:pt x="4028792" y="66515"/>
                  <a:pt x="4028792" y="177349"/>
                </a:cubicBezTo>
                <a:lnTo>
                  <a:pt x="4028792" y="2446761"/>
                </a:lnTo>
                <a:cubicBezTo>
                  <a:pt x="4028792" y="2557595"/>
                  <a:pt x="3938944" y="2647443"/>
                  <a:pt x="3828110" y="2647443"/>
                </a:cubicBezTo>
                <a:lnTo>
                  <a:pt x="200682" y="2647443"/>
                </a:lnTo>
                <a:cubicBezTo>
                  <a:pt x="89848" y="2647443"/>
                  <a:pt x="0" y="2557595"/>
                  <a:pt x="0" y="2446761"/>
                </a:cubicBezTo>
                <a:lnTo>
                  <a:pt x="0" y="1773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9" name="Rounded Rectangle 16">
            <a:hlinkClick r:id="rId7" action="ppaction://hlinksldjump"/>
          </p:cNvPr>
          <p:cNvSpPr/>
          <p:nvPr/>
        </p:nvSpPr>
        <p:spPr>
          <a:xfrm>
            <a:off x="8939981" y="946756"/>
            <a:ext cx="1346219" cy="901583"/>
          </a:xfrm>
          <a:custGeom>
            <a:avLst/>
            <a:gdLst>
              <a:gd name="connsiteX0" fmla="*/ 0 w 4028792"/>
              <a:gd name="connsiteY0" fmla="*/ 200682 h 2670776"/>
              <a:gd name="connsiteX1" fmla="*/ 200682 w 4028792"/>
              <a:gd name="connsiteY1" fmla="*/ 0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176869 h 2646963"/>
              <a:gd name="connsiteX1" fmla="*/ 172107 w 4028792"/>
              <a:gd name="connsiteY1" fmla="*/ 11906 h 2646963"/>
              <a:gd name="connsiteX2" fmla="*/ 3823348 w 4028792"/>
              <a:gd name="connsiteY2" fmla="*/ 0 h 2646963"/>
              <a:gd name="connsiteX3" fmla="*/ 4028792 w 4028792"/>
              <a:gd name="connsiteY3" fmla="*/ 176869 h 2646963"/>
              <a:gd name="connsiteX4" fmla="*/ 4028792 w 4028792"/>
              <a:gd name="connsiteY4" fmla="*/ 2446281 h 2646963"/>
              <a:gd name="connsiteX5" fmla="*/ 3828110 w 4028792"/>
              <a:gd name="connsiteY5" fmla="*/ 2646963 h 2646963"/>
              <a:gd name="connsiteX6" fmla="*/ 200682 w 4028792"/>
              <a:gd name="connsiteY6" fmla="*/ 2646963 h 2646963"/>
              <a:gd name="connsiteX7" fmla="*/ 0 w 4028792"/>
              <a:gd name="connsiteY7" fmla="*/ 2446281 h 2646963"/>
              <a:gd name="connsiteX8" fmla="*/ 0 w 4028792"/>
              <a:gd name="connsiteY8" fmla="*/ 176869 h 2646963"/>
              <a:gd name="connsiteX0" fmla="*/ 0 w 4028792"/>
              <a:gd name="connsiteY0" fmla="*/ 177349 h 2647443"/>
              <a:gd name="connsiteX1" fmla="*/ 172107 w 4028792"/>
              <a:gd name="connsiteY1" fmla="*/ 12386 h 2647443"/>
              <a:gd name="connsiteX2" fmla="*/ 3823348 w 4028792"/>
              <a:gd name="connsiteY2" fmla="*/ 480 h 2647443"/>
              <a:gd name="connsiteX3" fmla="*/ 4028792 w 4028792"/>
              <a:gd name="connsiteY3" fmla="*/ 177349 h 2647443"/>
              <a:gd name="connsiteX4" fmla="*/ 4028792 w 4028792"/>
              <a:gd name="connsiteY4" fmla="*/ 2446761 h 2647443"/>
              <a:gd name="connsiteX5" fmla="*/ 3828110 w 4028792"/>
              <a:gd name="connsiteY5" fmla="*/ 2647443 h 2647443"/>
              <a:gd name="connsiteX6" fmla="*/ 200682 w 4028792"/>
              <a:gd name="connsiteY6" fmla="*/ 2647443 h 2647443"/>
              <a:gd name="connsiteX7" fmla="*/ 0 w 4028792"/>
              <a:gd name="connsiteY7" fmla="*/ 2446761 h 2647443"/>
              <a:gd name="connsiteX8" fmla="*/ 0 w 4028792"/>
              <a:gd name="connsiteY8" fmla="*/ 177349 h 264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8792" h="2647443">
                <a:moveTo>
                  <a:pt x="0" y="177349"/>
                </a:moveTo>
                <a:cubicBezTo>
                  <a:pt x="0" y="66515"/>
                  <a:pt x="56510" y="480"/>
                  <a:pt x="172107" y="12386"/>
                </a:cubicBezTo>
                <a:lnTo>
                  <a:pt x="3823348" y="480"/>
                </a:lnTo>
                <a:cubicBezTo>
                  <a:pt x="3967520" y="-6664"/>
                  <a:pt x="4028792" y="66515"/>
                  <a:pt x="4028792" y="177349"/>
                </a:cubicBezTo>
                <a:lnTo>
                  <a:pt x="4028792" y="2446761"/>
                </a:lnTo>
                <a:cubicBezTo>
                  <a:pt x="4028792" y="2557595"/>
                  <a:pt x="3938944" y="2647443"/>
                  <a:pt x="3828110" y="2647443"/>
                </a:cubicBezTo>
                <a:lnTo>
                  <a:pt x="200682" y="2647443"/>
                </a:lnTo>
                <a:cubicBezTo>
                  <a:pt x="89848" y="2647443"/>
                  <a:pt x="0" y="2557595"/>
                  <a:pt x="0" y="2446761"/>
                </a:cubicBezTo>
                <a:lnTo>
                  <a:pt x="0" y="1773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9865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/>
      <p:bldP spid="86" grpId="0" animBg="1"/>
      <p:bldP spid="87" grpId="0" animBg="1"/>
      <p:bldP spid="88" grpId="0" animBg="1"/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969"/>
            <a:ext cx="121920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64" name="TextBox 2063"/>
          <p:cNvSpPr txBox="1"/>
          <p:nvPr/>
        </p:nvSpPr>
        <p:spPr>
          <a:xfrm>
            <a:off x="11151469" y="-698"/>
            <a:ext cx="103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5:11pm</a:t>
            </a:r>
          </a:p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11/01/21</a:t>
            </a:r>
            <a:endParaRPr lang="en-PH" sz="1200" spc="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167" y="2607825"/>
            <a:ext cx="2450919" cy="4250175"/>
            <a:chOff x="2314416" y="3465569"/>
            <a:chExt cx="1727648" cy="3030372"/>
          </a:xfrm>
        </p:grpSpPr>
        <p:sp>
          <p:nvSpPr>
            <p:cNvPr id="47" name="Rounded Rectangle 46"/>
            <p:cNvSpPr/>
            <p:nvPr/>
          </p:nvSpPr>
          <p:spPr>
            <a:xfrm>
              <a:off x="2336577" y="3465569"/>
              <a:ext cx="1644235" cy="2373543"/>
            </a:xfrm>
            <a:prstGeom prst="roundRect">
              <a:avLst>
                <a:gd name="adj" fmla="val 3528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8" name="Oval 47"/>
            <p:cNvSpPr/>
            <p:nvPr/>
          </p:nvSpPr>
          <p:spPr>
            <a:xfrm>
              <a:off x="2447881" y="4222810"/>
              <a:ext cx="200765" cy="301823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9" name="Oval 48"/>
            <p:cNvSpPr/>
            <p:nvPr/>
          </p:nvSpPr>
          <p:spPr>
            <a:xfrm>
              <a:off x="3665024" y="4222810"/>
              <a:ext cx="200765" cy="301823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058020" y="4856035"/>
              <a:ext cx="210177" cy="265725"/>
            </a:xfrm>
            <a:prstGeom prst="roundRect">
              <a:avLst/>
            </a:prstGeom>
            <a:solidFill>
              <a:srgbClr val="FFCDCD"/>
            </a:solidFill>
            <a:ln>
              <a:solidFill>
                <a:srgbClr val="FF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51" name="Rounded Rectangle 50"/>
            <p:cNvSpPr/>
            <p:nvPr/>
          </p:nvSpPr>
          <p:spPr>
            <a:xfrm rot="584996">
              <a:off x="2509748" y="5057882"/>
              <a:ext cx="227972" cy="1330766"/>
            </a:xfrm>
            <a:prstGeom prst="roundRect">
              <a:avLst>
                <a:gd name="adj" fmla="val 50000"/>
              </a:avLst>
            </a:prstGeom>
            <a:solidFill>
              <a:srgbClr val="FFEBEB"/>
            </a:solidFill>
            <a:ln>
              <a:solidFill>
                <a:srgbClr val="FF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52" name="Rounded Rectangle 51"/>
            <p:cNvSpPr/>
            <p:nvPr/>
          </p:nvSpPr>
          <p:spPr>
            <a:xfrm rot="743988">
              <a:off x="2552581" y="5032432"/>
              <a:ext cx="284824" cy="537581"/>
            </a:xfrm>
            <a:prstGeom prst="roundRect">
              <a:avLst>
                <a:gd name="adj" fmla="val 50000"/>
              </a:avLst>
            </a:prstGeom>
            <a:solidFill>
              <a:srgbClr val="F7F7F7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53" name="Rounded Rectangle 52"/>
            <p:cNvSpPr/>
            <p:nvPr/>
          </p:nvSpPr>
          <p:spPr>
            <a:xfrm rot="20924773">
              <a:off x="3597079" y="5053431"/>
              <a:ext cx="227972" cy="959420"/>
            </a:xfrm>
            <a:prstGeom prst="roundRect">
              <a:avLst>
                <a:gd name="adj" fmla="val 50000"/>
              </a:avLst>
            </a:prstGeom>
            <a:solidFill>
              <a:srgbClr val="FFEBEB"/>
            </a:solidFill>
            <a:ln>
              <a:solidFill>
                <a:srgbClr val="FF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54" name="Rounded Rectangle 53"/>
            <p:cNvSpPr/>
            <p:nvPr/>
          </p:nvSpPr>
          <p:spPr>
            <a:xfrm rot="20924773">
              <a:off x="3516021" y="5023999"/>
              <a:ext cx="284824" cy="537581"/>
            </a:xfrm>
            <a:prstGeom prst="roundRect">
              <a:avLst>
                <a:gd name="adj" fmla="val 50000"/>
              </a:avLst>
            </a:prstGeom>
            <a:solidFill>
              <a:srgbClr val="F7F7F7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3598998" y="5382945"/>
              <a:ext cx="230225" cy="678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517295" y="5412505"/>
              <a:ext cx="237383" cy="611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ounded Rectangle 56"/>
            <p:cNvSpPr/>
            <p:nvPr/>
          </p:nvSpPr>
          <p:spPr>
            <a:xfrm>
              <a:off x="2548264" y="3552763"/>
              <a:ext cx="1229690" cy="1340095"/>
            </a:xfrm>
            <a:prstGeom prst="roundRect">
              <a:avLst>
                <a:gd name="adj" fmla="val 46258"/>
              </a:avLst>
            </a:prstGeom>
            <a:solidFill>
              <a:srgbClr val="FFEBEB"/>
            </a:solidFill>
            <a:ln>
              <a:solidFill>
                <a:srgbClr val="FF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648647" y="5018658"/>
              <a:ext cx="1053518" cy="1477283"/>
            </a:xfrm>
            <a:custGeom>
              <a:avLst/>
              <a:gdLst>
                <a:gd name="connsiteX0" fmla="*/ 175590 w 1053518"/>
                <a:gd name="connsiteY0" fmla="*/ 0 h 1477283"/>
                <a:gd name="connsiteX1" fmla="*/ 877928 w 1053518"/>
                <a:gd name="connsiteY1" fmla="*/ 0 h 1477283"/>
                <a:gd name="connsiteX2" fmla="*/ 1053518 w 1053518"/>
                <a:gd name="connsiteY2" fmla="*/ 168945 h 1477283"/>
                <a:gd name="connsiteX3" fmla="*/ 1053518 w 1053518"/>
                <a:gd name="connsiteY3" fmla="*/ 1311318 h 1477283"/>
                <a:gd name="connsiteX4" fmla="*/ 946275 w 1053518"/>
                <a:gd name="connsiteY4" fmla="*/ 1466986 h 1477283"/>
                <a:gd name="connsiteX5" fmla="*/ 893264 w 1053518"/>
                <a:gd name="connsiteY5" fmla="*/ 1477283 h 1477283"/>
                <a:gd name="connsiteX6" fmla="*/ 160254 w 1053518"/>
                <a:gd name="connsiteY6" fmla="*/ 1477283 h 1477283"/>
                <a:gd name="connsiteX7" fmla="*/ 107243 w 1053518"/>
                <a:gd name="connsiteY7" fmla="*/ 1466986 h 1477283"/>
                <a:gd name="connsiteX8" fmla="*/ 0 w 1053518"/>
                <a:gd name="connsiteY8" fmla="*/ 1311318 h 1477283"/>
                <a:gd name="connsiteX9" fmla="*/ 0 w 1053518"/>
                <a:gd name="connsiteY9" fmla="*/ 168945 h 1477283"/>
                <a:gd name="connsiteX10" fmla="*/ 175590 w 1053518"/>
                <a:gd name="connsiteY10" fmla="*/ 0 h 147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3518" h="1477283">
                  <a:moveTo>
                    <a:pt x="175590" y="0"/>
                  </a:moveTo>
                  <a:lnTo>
                    <a:pt x="877928" y="0"/>
                  </a:lnTo>
                  <a:cubicBezTo>
                    <a:pt x="974904" y="0"/>
                    <a:pt x="1053518" y="75639"/>
                    <a:pt x="1053518" y="168945"/>
                  </a:cubicBezTo>
                  <a:cubicBezTo>
                    <a:pt x="969322" y="549735"/>
                    <a:pt x="954014" y="937892"/>
                    <a:pt x="1053518" y="1311318"/>
                  </a:cubicBezTo>
                  <a:cubicBezTo>
                    <a:pt x="1053518" y="1381297"/>
                    <a:pt x="1009297" y="1441339"/>
                    <a:pt x="946275" y="1466986"/>
                  </a:cubicBezTo>
                  <a:lnTo>
                    <a:pt x="893264" y="1477283"/>
                  </a:lnTo>
                  <a:lnTo>
                    <a:pt x="160254" y="1477283"/>
                  </a:lnTo>
                  <a:lnTo>
                    <a:pt x="107243" y="1466986"/>
                  </a:lnTo>
                  <a:cubicBezTo>
                    <a:pt x="44221" y="1441339"/>
                    <a:pt x="0" y="1381297"/>
                    <a:pt x="0" y="1311318"/>
                  </a:cubicBezTo>
                  <a:cubicBezTo>
                    <a:pt x="68888" y="1004172"/>
                    <a:pt x="107159" y="586558"/>
                    <a:pt x="0" y="168945"/>
                  </a:cubicBezTo>
                  <a:cubicBezTo>
                    <a:pt x="0" y="75639"/>
                    <a:pt x="78615" y="0"/>
                    <a:pt x="175590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59" name="Oval 58"/>
            <p:cNvSpPr/>
            <p:nvPr/>
          </p:nvSpPr>
          <p:spPr>
            <a:xfrm rot="18201484">
              <a:off x="3121029" y="3368569"/>
              <a:ext cx="657396" cy="10115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0" name="Oval 59"/>
            <p:cNvSpPr/>
            <p:nvPr/>
          </p:nvSpPr>
          <p:spPr>
            <a:xfrm rot="3027248">
              <a:off x="2500731" y="3415381"/>
              <a:ext cx="607103" cy="9797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3158695" y="4520623"/>
              <a:ext cx="38270" cy="62130"/>
            </a:xfrm>
            <a:prstGeom prst="triangle">
              <a:avLst/>
            </a:prstGeom>
            <a:solidFill>
              <a:srgbClr val="FFCDCD"/>
            </a:solidFill>
            <a:ln>
              <a:solidFill>
                <a:srgbClr val="FF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2" name="Oval 61"/>
            <p:cNvSpPr/>
            <p:nvPr/>
          </p:nvSpPr>
          <p:spPr>
            <a:xfrm>
              <a:off x="2695623" y="4549318"/>
              <a:ext cx="272008" cy="145897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3" name="Oval 62"/>
            <p:cNvSpPr/>
            <p:nvPr/>
          </p:nvSpPr>
          <p:spPr>
            <a:xfrm>
              <a:off x="3380085" y="4549318"/>
              <a:ext cx="272008" cy="145897"/>
            </a:xfrm>
            <a:prstGeom prst="ellipse">
              <a:avLst/>
            </a:prstGeom>
            <a:solidFill>
              <a:srgbClr val="FFCDCD"/>
            </a:solidFill>
            <a:ln>
              <a:solidFill>
                <a:srgbClr val="FF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4" name="Moon 63"/>
            <p:cNvSpPr/>
            <p:nvPr/>
          </p:nvSpPr>
          <p:spPr>
            <a:xfrm rot="4246100">
              <a:off x="2803384" y="4195350"/>
              <a:ext cx="43048" cy="209943"/>
            </a:xfrm>
            <a:prstGeom prst="moon">
              <a:avLst>
                <a:gd name="adj" fmla="val 342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5" name="Moon 64"/>
            <p:cNvSpPr/>
            <p:nvPr/>
          </p:nvSpPr>
          <p:spPr>
            <a:xfrm rot="7222715">
              <a:off x="3504932" y="4211913"/>
              <a:ext cx="36822" cy="174665"/>
            </a:xfrm>
            <a:prstGeom prst="moon">
              <a:avLst>
                <a:gd name="adj" fmla="val 342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6" name="Isosceles Triangle 65"/>
            <p:cNvSpPr/>
            <p:nvPr/>
          </p:nvSpPr>
          <p:spPr>
            <a:xfrm rot="10800000">
              <a:off x="2995331" y="5018459"/>
              <a:ext cx="347136" cy="195490"/>
            </a:xfrm>
            <a:prstGeom prst="triangle">
              <a:avLst/>
            </a:prstGeom>
            <a:solidFill>
              <a:srgbClr val="FFCDCD"/>
            </a:solidFill>
            <a:ln>
              <a:solidFill>
                <a:srgbClr val="FF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cxnSp>
          <p:nvCxnSpPr>
            <p:cNvPr id="67" name="Straight Connector 66"/>
            <p:cNvCxnSpPr>
              <a:stCxn id="66" idx="4"/>
            </p:cNvCxnSpPr>
            <p:nvPr/>
          </p:nvCxnSpPr>
          <p:spPr>
            <a:xfrm>
              <a:off x="2995331" y="5018459"/>
              <a:ext cx="170352" cy="1954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3170552" y="5018362"/>
              <a:ext cx="194072" cy="20103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3168899" y="5767903"/>
              <a:ext cx="28866" cy="31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70" name="Oval 69"/>
            <p:cNvSpPr/>
            <p:nvPr/>
          </p:nvSpPr>
          <p:spPr>
            <a:xfrm>
              <a:off x="3168899" y="5972316"/>
              <a:ext cx="28866" cy="31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71" name="Oval 70"/>
            <p:cNvSpPr/>
            <p:nvPr/>
          </p:nvSpPr>
          <p:spPr>
            <a:xfrm>
              <a:off x="3168899" y="6205456"/>
              <a:ext cx="28866" cy="31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364213" y="6017436"/>
              <a:ext cx="230225" cy="678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790212" y="6028980"/>
              <a:ext cx="237383" cy="611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2792385" y="4345016"/>
              <a:ext cx="187798" cy="1622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75" name="Moon 74"/>
            <p:cNvSpPr/>
            <p:nvPr/>
          </p:nvSpPr>
          <p:spPr>
            <a:xfrm rot="16200000">
              <a:off x="2868192" y="4392012"/>
              <a:ext cx="36822" cy="167261"/>
            </a:xfrm>
            <a:prstGeom prst="moon">
              <a:avLst>
                <a:gd name="adj" fmla="val 342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76" name="Moon 75"/>
            <p:cNvSpPr/>
            <p:nvPr/>
          </p:nvSpPr>
          <p:spPr>
            <a:xfrm rot="16200000">
              <a:off x="3413223" y="4397824"/>
              <a:ext cx="36822" cy="154185"/>
            </a:xfrm>
            <a:prstGeom prst="moon">
              <a:avLst>
                <a:gd name="adj" fmla="val 342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77" name="Oval 76"/>
            <p:cNvSpPr/>
            <p:nvPr/>
          </p:nvSpPr>
          <p:spPr>
            <a:xfrm>
              <a:off x="3141055" y="4695214"/>
              <a:ext cx="82257" cy="700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78" name="Moon 77"/>
            <p:cNvSpPr/>
            <p:nvPr/>
          </p:nvSpPr>
          <p:spPr>
            <a:xfrm rot="16200000">
              <a:off x="3137865" y="4636355"/>
              <a:ext cx="82207" cy="177237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>
              <a:solidFill>
                <a:srgbClr val="FF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79" name="Oval 78"/>
            <p:cNvSpPr/>
            <p:nvPr/>
          </p:nvSpPr>
          <p:spPr>
            <a:xfrm>
              <a:off x="3344109" y="4355363"/>
              <a:ext cx="187798" cy="1622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0" name="Oval 79"/>
            <p:cNvSpPr/>
            <p:nvPr/>
          </p:nvSpPr>
          <p:spPr>
            <a:xfrm>
              <a:off x="3168466" y="5563644"/>
              <a:ext cx="28866" cy="31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6" name="Oval 45"/>
            <p:cNvSpPr/>
            <p:nvPr/>
          </p:nvSpPr>
          <p:spPr>
            <a:xfrm>
              <a:off x="3184461" y="5386229"/>
              <a:ext cx="29429" cy="31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3" name="Rounded Rectangle 82"/>
            <p:cNvSpPr/>
            <p:nvPr/>
          </p:nvSpPr>
          <p:spPr>
            <a:xfrm rot="2084033">
              <a:off x="3810533" y="5383604"/>
              <a:ext cx="231531" cy="636375"/>
            </a:xfrm>
            <a:prstGeom prst="roundRect">
              <a:avLst>
                <a:gd name="adj" fmla="val 50000"/>
              </a:avLst>
            </a:prstGeom>
            <a:solidFill>
              <a:srgbClr val="FFEBEB"/>
            </a:solidFill>
            <a:ln>
              <a:solidFill>
                <a:srgbClr val="FF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44857" y="736621"/>
            <a:ext cx="7107828" cy="5866507"/>
            <a:chOff x="2542086" y="736621"/>
            <a:chExt cx="7107828" cy="5866507"/>
          </a:xfrm>
        </p:grpSpPr>
        <p:grpSp>
          <p:nvGrpSpPr>
            <p:cNvPr id="17" name="Group 16"/>
            <p:cNvGrpSpPr/>
            <p:nvPr/>
          </p:nvGrpSpPr>
          <p:grpSpPr>
            <a:xfrm>
              <a:off x="2542086" y="736621"/>
              <a:ext cx="7107828" cy="5866507"/>
              <a:chOff x="2542086" y="736621"/>
              <a:chExt cx="7107828" cy="586650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542086" y="736621"/>
                <a:ext cx="7107828" cy="5866507"/>
                <a:chOff x="6476624" y="560480"/>
                <a:chExt cx="5625964" cy="5866507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6476624" y="560480"/>
                  <a:ext cx="5625964" cy="5866507"/>
                  <a:chOff x="3705487" y="888262"/>
                  <a:chExt cx="3717560" cy="3612630"/>
                </a:xfrm>
              </p:grpSpPr>
              <p:grpSp>
                <p:nvGrpSpPr>
                  <p:cNvPr id="112" name="Group 111"/>
                  <p:cNvGrpSpPr/>
                  <p:nvPr/>
                </p:nvGrpSpPr>
                <p:grpSpPr>
                  <a:xfrm>
                    <a:off x="3705487" y="888262"/>
                    <a:ext cx="3717560" cy="3612630"/>
                    <a:chOff x="3705487" y="888262"/>
                    <a:chExt cx="3717560" cy="3612630"/>
                  </a:xfrm>
                </p:grpSpPr>
                <p:sp>
                  <p:nvSpPr>
                    <p:cNvPr id="117" name="Rectangle 116"/>
                    <p:cNvSpPr/>
                    <p:nvPr/>
                  </p:nvSpPr>
                  <p:spPr>
                    <a:xfrm>
                      <a:off x="3705487" y="888262"/>
                      <a:ext cx="3717560" cy="361263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PH"/>
                    </a:p>
                  </p:txBody>
                </p: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>
                      <a:off x="3717561" y="1188786"/>
                      <a:ext cx="370257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3" name="Oval 112"/>
                  <p:cNvSpPr/>
                  <p:nvPr/>
                </p:nvSpPr>
                <p:spPr>
                  <a:xfrm>
                    <a:off x="3801325" y="980693"/>
                    <a:ext cx="112973" cy="13301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PH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4023426" y="980693"/>
                    <a:ext cx="112973" cy="13301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PH"/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4256313" y="980693"/>
                    <a:ext cx="112973" cy="13301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PH"/>
                  </a:p>
                </p:txBody>
              </p:sp>
              <p:cxnSp>
                <p:nvCxnSpPr>
                  <p:cNvPr id="116" name="Straight Arrow Connector 115"/>
                  <p:cNvCxnSpPr/>
                  <p:nvPr/>
                </p:nvCxnSpPr>
                <p:spPr>
                  <a:xfrm flipH="1">
                    <a:off x="7156636" y="973800"/>
                    <a:ext cx="174028" cy="14447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" name="Rectangle 2"/>
                <p:cNvSpPr/>
                <p:nvPr/>
              </p:nvSpPr>
              <p:spPr>
                <a:xfrm>
                  <a:off x="6502769" y="1096916"/>
                  <a:ext cx="5595406" cy="52137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3016094" y="1379171"/>
                <a:ext cx="6159813" cy="933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PH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Objectives</a:t>
                </a:r>
                <a:endParaRPr lang="en-PH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1" name="Rectangle 90"/>
            <p:cNvSpPr/>
            <p:nvPr/>
          </p:nvSpPr>
          <p:spPr>
            <a:xfrm>
              <a:off x="2661995" y="2157062"/>
              <a:ext cx="6888562" cy="39273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PH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1 </a:t>
              </a:r>
            </a:p>
            <a:p>
              <a:pPr marL="571500" indent="-5715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PH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2 </a:t>
              </a:r>
            </a:p>
            <a:p>
              <a:pPr marL="571500" indent="-5715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PH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3 </a:t>
              </a:r>
            </a:p>
            <a:p>
              <a:pPr marL="571500" indent="-5715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PH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4 </a:t>
              </a:r>
            </a:p>
            <a:p>
              <a:pPr marL="571500" indent="-5715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PH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5 </a:t>
              </a:r>
            </a:p>
          </p:txBody>
        </p:sp>
      </p:grpSp>
      <p:sp>
        <p:nvSpPr>
          <p:cNvPr id="93" name="Rounded Rectangle 92">
            <a:hlinkClick r:id="rId2" action="ppaction://hlinksldjump"/>
          </p:cNvPr>
          <p:cNvSpPr/>
          <p:nvPr/>
        </p:nvSpPr>
        <p:spPr>
          <a:xfrm>
            <a:off x="10250805" y="6275992"/>
            <a:ext cx="1750185" cy="447783"/>
          </a:xfrm>
          <a:prstGeom prst="roundRect">
            <a:avLst>
              <a:gd name="adj" fmla="val 1462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P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8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969"/>
            <a:ext cx="121920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64" name="TextBox 2063"/>
          <p:cNvSpPr txBox="1"/>
          <p:nvPr/>
        </p:nvSpPr>
        <p:spPr>
          <a:xfrm>
            <a:off x="11151469" y="-698"/>
            <a:ext cx="103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5:11pm</a:t>
            </a:r>
          </a:p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11/01/21</a:t>
            </a:r>
            <a:endParaRPr lang="en-PH" sz="1200" spc="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79046" y="730843"/>
            <a:ext cx="7107828" cy="5866507"/>
            <a:chOff x="6476624" y="560480"/>
            <a:chExt cx="5625964" cy="5866507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76624" y="560480"/>
              <a:ext cx="5625964" cy="5866507"/>
              <a:chOff x="3705487" y="888262"/>
              <a:chExt cx="3717560" cy="3612630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3705487" y="888262"/>
                <a:ext cx="3717560" cy="3612630"/>
                <a:chOff x="3705487" y="888262"/>
                <a:chExt cx="3717560" cy="3612630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3705487" y="888262"/>
                  <a:ext cx="3717560" cy="361263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3717561" y="1188786"/>
                  <a:ext cx="370257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Oval 112"/>
              <p:cNvSpPr/>
              <p:nvPr/>
            </p:nvSpPr>
            <p:spPr>
              <a:xfrm>
                <a:off x="3801325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4023426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4256313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7156636" y="973800"/>
                <a:ext cx="174028" cy="1444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6502769" y="1096916"/>
              <a:ext cx="5595406" cy="52137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/>
              <a:endPara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Nunc viverra imperdiet enim. Fusce est. Vivamus a tellus.</a:t>
              </a:r>
            </a:p>
            <a:p>
              <a:pPr algn="ctr"/>
              <a:endPara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Pellentesque habitant morbi tristique senectus et netus et malesuada fames ac turpis egestas. Proin pharetra nonummy pede. Mauris et orci</a:t>
              </a:r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=;</a:t>
              </a:r>
              <a:endParaRPr lang="en-PH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1444" y="199873"/>
            <a:ext cx="4262092" cy="3569779"/>
            <a:chOff x="2131204" y="2944854"/>
            <a:chExt cx="4262092" cy="3569779"/>
          </a:xfrm>
        </p:grpSpPr>
        <p:grpSp>
          <p:nvGrpSpPr>
            <p:cNvPr id="151" name="Group 150"/>
            <p:cNvGrpSpPr/>
            <p:nvPr/>
          </p:nvGrpSpPr>
          <p:grpSpPr>
            <a:xfrm>
              <a:off x="2131204" y="2944854"/>
              <a:ext cx="4262092" cy="3569779"/>
              <a:chOff x="2360929" y="741954"/>
              <a:chExt cx="3562589" cy="2143486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2360929" y="741954"/>
                <a:ext cx="3562589" cy="2143486"/>
                <a:chOff x="3705487" y="888262"/>
                <a:chExt cx="3717560" cy="3612630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3705487" y="888262"/>
                  <a:ext cx="3717560" cy="3612630"/>
                  <a:chOff x="3705487" y="888262"/>
                  <a:chExt cx="3717560" cy="3612630"/>
                </a:xfrm>
              </p:grpSpPr>
              <p:sp>
                <p:nvSpPr>
                  <p:cNvPr id="158" name="Rectangle 157"/>
                  <p:cNvSpPr/>
                  <p:nvPr/>
                </p:nvSpPr>
                <p:spPr>
                  <a:xfrm>
                    <a:off x="3705487" y="888262"/>
                    <a:ext cx="3717560" cy="361263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PH"/>
                  </a:p>
                </p:txBody>
              </p:sp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3717561" y="1339213"/>
                    <a:ext cx="370257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6" name="Oval 155"/>
                <p:cNvSpPr/>
                <p:nvPr/>
              </p:nvSpPr>
              <p:spPr>
                <a:xfrm>
                  <a:off x="3794238" y="1014954"/>
                  <a:ext cx="168054" cy="2106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cxnSp>
              <p:nvCxnSpPr>
                <p:cNvPr id="157" name="Straight Arrow Connector 156"/>
                <p:cNvCxnSpPr/>
                <p:nvPr/>
              </p:nvCxnSpPr>
              <p:spPr>
                <a:xfrm flipH="1">
                  <a:off x="7088612" y="988274"/>
                  <a:ext cx="206316" cy="24252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Oval 152"/>
              <p:cNvSpPr/>
              <p:nvPr/>
            </p:nvSpPr>
            <p:spPr>
              <a:xfrm>
                <a:off x="2699233" y="821646"/>
                <a:ext cx="161049" cy="1249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951788" y="819097"/>
                <a:ext cx="161049" cy="1249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314416" y="4058479"/>
              <a:ext cx="1405352" cy="2428584"/>
              <a:chOff x="2314416" y="3465569"/>
              <a:chExt cx="1727648" cy="3030372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2336577" y="3465569"/>
                <a:ext cx="1644235" cy="2373543"/>
              </a:xfrm>
              <a:prstGeom prst="roundRect">
                <a:avLst>
                  <a:gd name="adj" fmla="val 3528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447881" y="4222810"/>
                <a:ext cx="200765" cy="301823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665024" y="4222810"/>
                <a:ext cx="200765" cy="301823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058020" y="4856035"/>
                <a:ext cx="210177" cy="265725"/>
              </a:xfrm>
              <a:prstGeom prst="roundRect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 rot="584996">
                <a:off x="2509748" y="5057882"/>
                <a:ext cx="227972" cy="1330766"/>
              </a:xfrm>
              <a:prstGeom prst="roundRect">
                <a:avLst>
                  <a:gd name="adj" fmla="val 50000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 rot="743988">
                <a:off x="2552581" y="5032432"/>
                <a:ext cx="284824" cy="537581"/>
              </a:xfrm>
              <a:prstGeom prst="roundRect">
                <a:avLst>
                  <a:gd name="adj" fmla="val 50000"/>
                </a:avLst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 rot="20924773">
                <a:off x="3597079" y="5053431"/>
                <a:ext cx="227972" cy="959420"/>
              </a:xfrm>
              <a:prstGeom prst="roundRect">
                <a:avLst>
                  <a:gd name="adj" fmla="val 50000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 rot="20924773">
                <a:off x="3516021" y="5023999"/>
                <a:ext cx="284824" cy="537581"/>
              </a:xfrm>
              <a:prstGeom prst="roundRect">
                <a:avLst>
                  <a:gd name="adj" fmla="val 50000"/>
                </a:avLst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3598998" y="5382945"/>
                <a:ext cx="230225" cy="678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17295" y="5412505"/>
                <a:ext cx="237383" cy="611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ounded Rectangle 56"/>
              <p:cNvSpPr/>
              <p:nvPr/>
            </p:nvSpPr>
            <p:spPr>
              <a:xfrm>
                <a:off x="2548264" y="3552763"/>
                <a:ext cx="1229690" cy="1340095"/>
              </a:xfrm>
              <a:prstGeom prst="roundRect">
                <a:avLst>
                  <a:gd name="adj" fmla="val 46258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2648647" y="5018658"/>
                <a:ext cx="1053518" cy="1477283"/>
              </a:xfrm>
              <a:custGeom>
                <a:avLst/>
                <a:gdLst>
                  <a:gd name="connsiteX0" fmla="*/ 175590 w 1053518"/>
                  <a:gd name="connsiteY0" fmla="*/ 0 h 1477283"/>
                  <a:gd name="connsiteX1" fmla="*/ 877928 w 1053518"/>
                  <a:gd name="connsiteY1" fmla="*/ 0 h 1477283"/>
                  <a:gd name="connsiteX2" fmla="*/ 1053518 w 1053518"/>
                  <a:gd name="connsiteY2" fmla="*/ 168945 h 1477283"/>
                  <a:gd name="connsiteX3" fmla="*/ 1053518 w 1053518"/>
                  <a:gd name="connsiteY3" fmla="*/ 1311318 h 1477283"/>
                  <a:gd name="connsiteX4" fmla="*/ 946275 w 1053518"/>
                  <a:gd name="connsiteY4" fmla="*/ 1466986 h 1477283"/>
                  <a:gd name="connsiteX5" fmla="*/ 893264 w 1053518"/>
                  <a:gd name="connsiteY5" fmla="*/ 1477283 h 1477283"/>
                  <a:gd name="connsiteX6" fmla="*/ 160254 w 1053518"/>
                  <a:gd name="connsiteY6" fmla="*/ 1477283 h 1477283"/>
                  <a:gd name="connsiteX7" fmla="*/ 107243 w 1053518"/>
                  <a:gd name="connsiteY7" fmla="*/ 1466986 h 1477283"/>
                  <a:gd name="connsiteX8" fmla="*/ 0 w 1053518"/>
                  <a:gd name="connsiteY8" fmla="*/ 1311318 h 1477283"/>
                  <a:gd name="connsiteX9" fmla="*/ 0 w 1053518"/>
                  <a:gd name="connsiteY9" fmla="*/ 168945 h 1477283"/>
                  <a:gd name="connsiteX10" fmla="*/ 175590 w 1053518"/>
                  <a:gd name="connsiteY10" fmla="*/ 0 h 147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3518" h="1477283">
                    <a:moveTo>
                      <a:pt x="175590" y="0"/>
                    </a:moveTo>
                    <a:lnTo>
                      <a:pt x="877928" y="0"/>
                    </a:lnTo>
                    <a:cubicBezTo>
                      <a:pt x="974904" y="0"/>
                      <a:pt x="1053518" y="75639"/>
                      <a:pt x="1053518" y="168945"/>
                    </a:cubicBezTo>
                    <a:cubicBezTo>
                      <a:pt x="969322" y="549735"/>
                      <a:pt x="954014" y="937892"/>
                      <a:pt x="1053518" y="1311318"/>
                    </a:cubicBezTo>
                    <a:cubicBezTo>
                      <a:pt x="1053518" y="1381297"/>
                      <a:pt x="1009297" y="1441339"/>
                      <a:pt x="946275" y="1466986"/>
                    </a:cubicBezTo>
                    <a:lnTo>
                      <a:pt x="893264" y="1477283"/>
                    </a:lnTo>
                    <a:lnTo>
                      <a:pt x="160254" y="1477283"/>
                    </a:lnTo>
                    <a:lnTo>
                      <a:pt x="107243" y="1466986"/>
                    </a:lnTo>
                    <a:cubicBezTo>
                      <a:pt x="44221" y="1441339"/>
                      <a:pt x="0" y="1381297"/>
                      <a:pt x="0" y="1311318"/>
                    </a:cubicBezTo>
                    <a:cubicBezTo>
                      <a:pt x="68888" y="1004172"/>
                      <a:pt x="107159" y="586558"/>
                      <a:pt x="0" y="168945"/>
                    </a:cubicBezTo>
                    <a:cubicBezTo>
                      <a:pt x="0" y="75639"/>
                      <a:pt x="78615" y="0"/>
                      <a:pt x="175590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59" name="Oval 58"/>
              <p:cNvSpPr/>
              <p:nvPr/>
            </p:nvSpPr>
            <p:spPr>
              <a:xfrm rot="18201484">
                <a:off x="3121029" y="3368569"/>
                <a:ext cx="657396" cy="10115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0" name="Oval 59"/>
              <p:cNvSpPr/>
              <p:nvPr/>
            </p:nvSpPr>
            <p:spPr>
              <a:xfrm rot="3027248">
                <a:off x="2500731" y="3415381"/>
                <a:ext cx="607103" cy="9797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3158695" y="4520623"/>
                <a:ext cx="38270" cy="62130"/>
              </a:xfrm>
              <a:prstGeom prst="triangl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695623" y="4549318"/>
                <a:ext cx="272008" cy="14589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380085" y="4549318"/>
                <a:ext cx="272008" cy="14589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4" name="Moon 63"/>
              <p:cNvSpPr/>
              <p:nvPr/>
            </p:nvSpPr>
            <p:spPr>
              <a:xfrm rot="4246100">
                <a:off x="2803384" y="4195350"/>
                <a:ext cx="43048" cy="209943"/>
              </a:xfrm>
              <a:prstGeom prst="moon">
                <a:avLst>
                  <a:gd name="adj" fmla="val 3429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5" name="Moon 64"/>
              <p:cNvSpPr/>
              <p:nvPr/>
            </p:nvSpPr>
            <p:spPr>
              <a:xfrm rot="7222715">
                <a:off x="3504932" y="4211913"/>
                <a:ext cx="36822" cy="174665"/>
              </a:xfrm>
              <a:prstGeom prst="moon">
                <a:avLst>
                  <a:gd name="adj" fmla="val 3429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rot="10800000">
                <a:off x="2995331" y="5018459"/>
                <a:ext cx="347136" cy="195490"/>
              </a:xfrm>
              <a:prstGeom prst="triangl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67" name="Straight Connector 66"/>
              <p:cNvCxnSpPr>
                <a:stCxn id="66" idx="4"/>
              </p:cNvCxnSpPr>
              <p:nvPr/>
            </p:nvCxnSpPr>
            <p:spPr>
              <a:xfrm>
                <a:off x="2995331" y="5018459"/>
                <a:ext cx="170352" cy="19549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3170552" y="5018362"/>
                <a:ext cx="194072" cy="20103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3168899" y="5767903"/>
                <a:ext cx="28866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168899" y="5972316"/>
                <a:ext cx="28866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168899" y="6205456"/>
                <a:ext cx="28866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V="1">
                <a:off x="3364213" y="6017436"/>
                <a:ext cx="230225" cy="678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790212" y="6028980"/>
                <a:ext cx="237383" cy="611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>
              <a:xfrm>
                <a:off x="2792385" y="4345016"/>
                <a:ext cx="187798" cy="1622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5" name="Moon 74"/>
              <p:cNvSpPr/>
              <p:nvPr/>
            </p:nvSpPr>
            <p:spPr>
              <a:xfrm rot="16200000">
                <a:off x="2868192" y="4392012"/>
                <a:ext cx="36822" cy="167261"/>
              </a:xfrm>
              <a:prstGeom prst="moon">
                <a:avLst>
                  <a:gd name="adj" fmla="val 3429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6" name="Moon 75"/>
              <p:cNvSpPr/>
              <p:nvPr/>
            </p:nvSpPr>
            <p:spPr>
              <a:xfrm rot="16200000">
                <a:off x="3413223" y="4397824"/>
                <a:ext cx="36822" cy="154185"/>
              </a:xfrm>
              <a:prstGeom prst="moon">
                <a:avLst>
                  <a:gd name="adj" fmla="val 3429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141055" y="4695214"/>
                <a:ext cx="82257" cy="700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8" name="Moon 77"/>
              <p:cNvSpPr/>
              <p:nvPr/>
            </p:nvSpPr>
            <p:spPr>
              <a:xfrm rot="16200000">
                <a:off x="3137865" y="4636355"/>
                <a:ext cx="82207" cy="177237"/>
              </a:xfrm>
              <a:prstGeom prst="moon">
                <a:avLst>
                  <a:gd name="adj" fmla="val 87500"/>
                </a:avLst>
              </a:prstGeom>
              <a:solidFill>
                <a:schemeClr val="bg1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344109" y="4355363"/>
                <a:ext cx="187798" cy="1622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168466" y="5563644"/>
                <a:ext cx="28866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184461" y="5386229"/>
                <a:ext cx="29429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 rot="2084033">
                <a:off x="3810533" y="5383604"/>
                <a:ext cx="231531" cy="636375"/>
              </a:xfrm>
              <a:prstGeom prst="roundRect">
                <a:avLst>
                  <a:gd name="adj" fmla="val 50000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sp>
        <p:nvSpPr>
          <p:cNvPr id="86" name="Oval Callout 85"/>
          <p:cNvSpPr/>
          <p:nvPr/>
        </p:nvSpPr>
        <p:spPr>
          <a:xfrm>
            <a:off x="1832994" y="798935"/>
            <a:ext cx="2618003" cy="1349390"/>
          </a:xfrm>
          <a:prstGeom prst="wedgeEllipseCallout">
            <a:avLst>
              <a:gd name="adj1" fmla="val -40833"/>
              <a:gd name="adj2" fmla="val 6054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title 1</a:t>
            </a:r>
            <a:endParaRPr lang="en-PH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ounded Rectangle 80">
            <a:hlinkClick r:id="rId2" action="ppaction://hlinksldjump"/>
          </p:cNvPr>
          <p:cNvSpPr/>
          <p:nvPr/>
        </p:nvSpPr>
        <p:spPr>
          <a:xfrm>
            <a:off x="10250805" y="6275992"/>
            <a:ext cx="1750185" cy="447783"/>
          </a:xfrm>
          <a:prstGeom prst="roundRect">
            <a:avLst>
              <a:gd name="adj" fmla="val 1462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P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7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969"/>
            <a:ext cx="121920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64" name="TextBox 2063"/>
          <p:cNvSpPr txBox="1"/>
          <p:nvPr/>
        </p:nvSpPr>
        <p:spPr>
          <a:xfrm>
            <a:off x="11151469" y="-698"/>
            <a:ext cx="103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5:11pm</a:t>
            </a:r>
          </a:p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11/01/21</a:t>
            </a:r>
            <a:endParaRPr lang="en-PH" sz="1200" spc="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79046" y="730843"/>
            <a:ext cx="7107828" cy="5866507"/>
            <a:chOff x="6476624" y="560480"/>
            <a:chExt cx="5625964" cy="5866507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76624" y="560480"/>
              <a:ext cx="5625964" cy="5866507"/>
              <a:chOff x="3705487" y="888262"/>
              <a:chExt cx="3717560" cy="3612630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3705487" y="888262"/>
                <a:ext cx="3717560" cy="3612630"/>
                <a:chOff x="3705487" y="888262"/>
                <a:chExt cx="3717560" cy="3612630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3705487" y="888262"/>
                  <a:ext cx="3717560" cy="361263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3717561" y="1188786"/>
                  <a:ext cx="370257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Oval 112"/>
              <p:cNvSpPr/>
              <p:nvPr/>
            </p:nvSpPr>
            <p:spPr>
              <a:xfrm>
                <a:off x="3801325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4023426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4256313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7156636" y="973800"/>
                <a:ext cx="174028" cy="1444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6502769" y="1096916"/>
              <a:ext cx="5595406" cy="52137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/>
              <a:endPara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Nunc viverra imperdiet enim. Fusce est. Vivamus a tellus.</a:t>
              </a:r>
            </a:p>
            <a:p>
              <a:pPr algn="ctr"/>
              <a:endPara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Pellentesque habitant morbi tristique senectus et netus et malesuada fames ac turpis egestas. Proin pharetra nonummy pede. Mauris et orci</a:t>
              </a:r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=;</a:t>
              </a:r>
              <a:endParaRPr lang="en-PH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1444" y="199873"/>
            <a:ext cx="4262092" cy="3569779"/>
            <a:chOff x="2131204" y="2944854"/>
            <a:chExt cx="4262092" cy="3569779"/>
          </a:xfrm>
        </p:grpSpPr>
        <p:grpSp>
          <p:nvGrpSpPr>
            <p:cNvPr id="151" name="Group 150"/>
            <p:cNvGrpSpPr/>
            <p:nvPr/>
          </p:nvGrpSpPr>
          <p:grpSpPr>
            <a:xfrm>
              <a:off x="2131204" y="2944854"/>
              <a:ext cx="4262092" cy="3569779"/>
              <a:chOff x="2360929" y="741954"/>
              <a:chExt cx="3562589" cy="2143486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2360929" y="741954"/>
                <a:ext cx="3562589" cy="2143486"/>
                <a:chOff x="3705487" y="888262"/>
                <a:chExt cx="3717560" cy="3612630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3705487" y="888262"/>
                  <a:ext cx="3717560" cy="3612630"/>
                  <a:chOff x="3705487" y="888262"/>
                  <a:chExt cx="3717560" cy="3612630"/>
                </a:xfrm>
              </p:grpSpPr>
              <p:sp>
                <p:nvSpPr>
                  <p:cNvPr id="158" name="Rectangle 157"/>
                  <p:cNvSpPr/>
                  <p:nvPr/>
                </p:nvSpPr>
                <p:spPr>
                  <a:xfrm>
                    <a:off x="3705487" y="888262"/>
                    <a:ext cx="3717560" cy="361263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PH"/>
                  </a:p>
                </p:txBody>
              </p:sp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3717561" y="1339213"/>
                    <a:ext cx="370257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6" name="Oval 155"/>
                <p:cNvSpPr/>
                <p:nvPr/>
              </p:nvSpPr>
              <p:spPr>
                <a:xfrm>
                  <a:off x="3794238" y="1014954"/>
                  <a:ext cx="168054" cy="2106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cxnSp>
              <p:nvCxnSpPr>
                <p:cNvPr id="157" name="Straight Arrow Connector 156"/>
                <p:cNvCxnSpPr/>
                <p:nvPr/>
              </p:nvCxnSpPr>
              <p:spPr>
                <a:xfrm flipH="1">
                  <a:off x="7088612" y="988274"/>
                  <a:ext cx="206316" cy="24252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Oval 152"/>
              <p:cNvSpPr/>
              <p:nvPr/>
            </p:nvSpPr>
            <p:spPr>
              <a:xfrm>
                <a:off x="2699233" y="821646"/>
                <a:ext cx="161049" cy="1249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951788" y="819097"/>
                <a:ext cx="161049" cy="1249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314416" y="4058479"/>
              <a:ext cx="1405352" cy="2428584"/>
              <a:chOff x="2314416" y="3465569"/>
              <a:chExt cx="1727648" cy="3030372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2336577" y="3465569"/>
                <a:ext cx="1644235" cy="2373543"/>
              </a:xfrm>
              <a:prstGeom prst="roundRect">
                <a:avLst>
                  <a:gd name="adj" fmla="val 3528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447881" y="4222810"/>
                <a:ext cx="200765" cy="301823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665024" y="4222810"/>
                <a:ext cx="200765" cy="301823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058020" y="4856035"/>
                <a:ext cx="210177" cy="265725"/>
              </a:xfrm>
              <a:prstGeom prst="roundRect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 rot="584996">
                <a:off x="2509748" y="5057882"/>
                <a:ext cx="227972" cy="1330766"/>
              </a:xfrm>
              <a:prstGeom prst="roundRect">
                <a:avLst>
                  <a:gd name="adj" fmla="val 50000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 rot="743988">
                <a:off x="2552581" y="5032432"/>
                <a:ext cx="284824" cy="537581"/>
              </a:xfrm>
              <a:prstGeom prst="roundRect">
                <a:avLst>
                  <a:gd name="adj" fmla="val 50000"/>
                </a:avLst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 rot="20924773">
                <a:off x="3597079" y="5053431"/>
                <a:ext cx="227972" cy="959420"/>
              </a:xfrm>
              <a:prstGeom prst="roundRect">
                <a:avLst>
                  <a:gd name="adj" fmla="val 50000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 rot="20924773">
                <a:off x="3516021" y="5023999"/>
                <a:ext cx="284824" cy="537581"/>
              </a:xfrm>
              <a:prstGeom prst="roundRect">
                <a:avLst>
                  <a:gd name="adj" fmla="val 50000"/>
                </a:avLst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3598998" y="5382945"/>
                <a:ext cx="230225" cy="678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17295" y="5412505"/>
                <a:ext cx="237383" cy="611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ounded Rectangle 56"/>
              <p:cNvSpPr/>
              <p:nvPr/>
            </p:nvSpPr>
            <p:spPr>
              <a:xfrm>
                <a:off x="2548264" y="3552763"/>
                <a:ext cx="1229690" cy="1340095"/>
              </a:xfrm>
              <a:prstGeom prst="roundRect">
                <a:avLst>
                  <a:gd name="adj" fmla="val 46258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2648647" y="5018658"/>
                <a:ext cx="1053518" cy="1477283"/>
              </a:xfrm>
              <a:custGeom>
                <a:avLst/>
                <a:gdLst>
                  <a:gd name="connsiteX0" fmla="*/ 175590 w 1053518"/>
                  <a:gd name="connsiteY0" fmla="*/ 0 h 1477283"/>
                  <a:gd name="connsiteX1" fmla="*/ 877928 w 1053518"/>
                  <a:gd name="connsiteY1" fmla="*/ 0 h 1477283"/>
                  <a:gd name="connsiteX2" fmla="*/ 1053518 w 1053518"/>
                  <a:gd name="connsiteY2" fmla="*/ 168945 h 1477283"/>
                  <a:gd name="connsiteX3" fmla="*/ 1053518 w 1053518"/>
                  <a:gd name="connsiteY3" fmla="*/ 1311318 h 1477283"/>
                  <a:gd name="connsiteX4" fmla="*/ 946275 w 1053518"/>
                  <a:gd name="connsiteY4" fmla="*/ 1466986 h 1477283"/>
                  <a:gd name="connsiteX5" fmla="*/ 893264 w 1053518"/>
                  <a:gd name="connsiteY5" fmla="*/ 1477283 h 1477283"/>
                  <a:gd name="connsiteX6" fmla="*/ 160254 w 1053518"/>
                  <a:gd name="connsiteY6" fmla="*/ 1477283 h 1477283"/>
                  <a:gd name="connsiteX7" fmla="*/ 107243 w 1053518"/>
                  <a:gd name="connsiteY7" fmla="*/ 1466986 h 1477283"/>
                  <a:gd name="connsiteX8" fmla="*/ 0 w 1053518"/>
                  <a:gd name="connsiteY8" fmla="*/ 1311318 h 1477283"/>
                  <a:gd name="connsiteX9" fmla="*/ 0 w 1053518"/>
                  <a:gd name="connsiteY9" fmla="*/ 168945 h 1477283"/>
                  <a:gd name="connsiteX10" fmla="*/ 175590 w 1053518"/>
                  <a:gd name="connsiteY10" fmla="*/ 0 h 147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3518" h="1477283">
                    <a:moveTo>
                      <a:pt x="175590" y="0"/>
                    </a:moveTo>
                    <a:lnTo>
                      <a:pt x="877928" y="0"/>
                    </a:lnTo>
                    <a:cubicBezTo>
                      <a:pt x="974904" y="0"/>
                      <a:pt x="1053518" y="75639"/>
                      <a:pt x="1053518" y="168945"/>
                    </a:cubicBezTo>
                    <a:cubicBezTo>
                      <a:pt x="969322" y="549735"/>
                      <a:pt x="954014" y="937892"/>
                      <a:pt x="1053518" y="1311318"/>
                    </a:cubicBezTo>
                    <a:cubicBezTo>
                      <a:pt x="1053518" y="1381297"/>
                      <a:pt x="1009297" y="1441339"/>
                      <a:pt x="946275" y="1466986"/>
                    </a:cubicBezTo>
                    <a:lnTo>
                      <a:pt x="893264" y="1477283"/>
                    </a:lnTo>
                    <a:lnTo>
                      <a:pt x="160254" y="1477283"/>
                    </a:lnTo>
                    <a:lnTo>
                      <a:pt x="107243" y="1466986"/>
                    </a:lnTo>
                    <a:cubicBezTo>
                      <a:pt x="44221" y="1441339"/>
                      <a:pt x="0" y="1381297"/>
                      <a:pt x="0" y="1311318"/>
                    </a:cubicBezTo>
                    <a:cubicBezTo>
                      <a:pt x="68888" y="1004172"/>
                      <a:pt x="107159" y="586558"/>
                      <a:pt x="0" y="168945"/>
                    </a:cubicBezTo>
                    <a:cubicBezTo>
                      <a:pt x="0" y="75639"/>
                      <a:pt x="78615" y="0"/>
                      <a:pt x="175590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59" name="Oval 58"/>
              <p:cNvSpPr/>
              <p:nvPr/>
            </p:nvSpPr>
            <p:spPr>
              <a:xfrm rot="18201484">
                <a:off x="3121029" y="3368569"/>
                <a:ext cx="657396" cy="10115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0" name="Oval 59"/>
              <p:cNvSpPr/>
              <p:nvPr/>
            </p:nvSpPr>
            <p:spPr>
              <a:xfrm rot="3027248">
                <a:off x="2500731" y="3415381"/>
                <a:ext cx="607103" cy="9797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3158695" y="4520623"/>
                <a:ext cx="38270" cy="62130"/>
              </a:xfrm>
              <a:prstGeom prst="triangl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695623" y="4549318"/>
                <a:ext cx="272008" cy="14589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380085" y="4549318"/>
                <a:ext cx="272008" cy="14589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4" name="Moon 63"/>
              <p:cNvSpPr/>
              <p:nvPr/>
            </p:nvSpPr>
            <p:spPr>
              <a:xfrm rot="4246100">
                <a:off x="2803384" y="4195350"/>
                <a:ext cx="43048" cy="209943"/>
              </a:xfrm>
              <a:prstGeom prst="moon">
                <a:avLst>
                  <a:gd name="adj" fmla="val 3429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5" name="Moon 64"/>
              <p:cNvSpPr/>
              <p:nvPr/>
            </p:nvSpPr>
            <p:spPr>
              <a:xfrm rot="7222715">
                <a:off x="3504932" y="4211913"/>
                <a:ext cx="36822" cy="174665"/>
              </a:xfrm>
              <a:prstGeom prst="moon">
                <a:avLst>
                  <a:gd name="adj" fmla="val 3429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rot="10800000">
                <a:off x="2995331" y="5018459"/>
                <a:ext cx="347136" cy="195490"/>
              </a:xfrm>
              <a:prstGeom prst="triangl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67" name="Straight Connector 66"/>
              <p:cNvCxnSpPr>
                <a:stCxn id="66" idx="4"/>
              </p:cNvCxnSpPr>
              <p:nvPr/>
            </p:nvCxnSpPr>
            <p:spPr>
              <a:xfrm>
                <a:off x="2995331" y="5018459"/>
                <a:ext cx="170352" cy="19549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3170552" y="5018362"/>
                <a:ext cx="194072" cy="20103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3168899" y="5767903"/>
                <a:ext cx="28866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168899" y="5972316"/>
                <a:ext cx="28866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168899" y="6205456"/>
                <a:ext cx="28866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V="1">
                <a:off x="3364213" y="6017436"/>
                <a:ext cx="230225" cy="678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790212" y="6028980"/>
                <a:ext cx="237383" cy="611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>
              <a:xfrm>
                <a:off x="2792385" y="4345016"/>
                <a:ext cx="187798" cy="1622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5" name="Moon 74"/>
              <p:cNvSpPr/>
              <p:nvPr/>
            </p:nvSpPr>
            <p:spPr>
              <a:xfrm rot="16200000">
                <a:off x="2868192" y="4392012"/>
                <a:ext cx="36822" cy="167261"/>
              </a:xfrm>
              <a:prstGeom prst="moon">
                <a:avLst>
                  <a:gd name="adj" fmla="val 3429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6" name="Moon 75"/>
              <p:cNvSpPr/>
              <p:nvPr/>
            </p:nvSpPr>
            <p:spPr>
              <a:xfrm rot="16200000">
                <a:off x="3413223" y="4397824"/>
                <a:ext cx="36822" cy="154185"/>
              </a:xfrm>
              <a:prstGeom prst="moon">
                <a:avLst>
                  <a:gd name="adj" fmla="val 3429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141055" y="4695214"/>
                <a:ext cx="82257" cy="700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8" name="Moon 77"/>
              <p:cNvSpPr/>
              <p:nvPr/>
            </p:nvSpPr>
            <p:spPr>
              <a:xfrm rot="16200000">
                <a:off x="3137865" y="4636355"/>
                <a:ext cx="82207" cy="177237"/>
              </a:xfrm>
              <a:prstGeom prst="moon">
                <a:avLst>
                  <a:gd name="adj" fmla="val 87500"/>
                </a:avLst>
              </a:prstGeom>
              <a:solidFill>
                <a:schemeClr val="bg1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344109" y="4355363"/>
                <a:ext cx="187798" cy="1622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168466" y="5563644"/>
                <a:ext cx="28866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184461" y="5386229"/>
                <a:ext cx="29429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 rot="2084033">
                <a:off x="3810533" y="5383604"/>
                <a:ext cx="231531" cy="636375"/>
              </a:xfrm>
              <a:prstGeom prst="roundRect">
                <a:avLst>
                  <a:gd name="adj" fmla="val 50000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sp>
        <p:nvSpPr>
          <p:cNvPr id="86" name="Oval Callout 85"/>
          <p:cNvSpPr/>
          <p:nvPr/>
        </p:nvSpPr>
        <p:spPr>
          <a:xfrm>
            <a:off x="1832994" y="798935"/>
            <a:ext cx="2618003" cy="1349390"/>
          </a:xfrm>
          <a:prstGeom prst="wedgeEllipseCallout">
            <a:avLst>
              <a:gd name="adj1" fmla="val -40833"/>
              <a:gd name="adj2" fmla="val 6054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title 2</a:t>
            </a:r>
            <a:endParaRPr lang="en-PH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ounded Rectangle 80">
            <a:hlinkClick r:id="rId2" action="ppaction://hlinksldjump"/>
          </p:cNvPr>
          <p:cNvSpPr/>
          <p:nvPr/>
        </p:nvSpPr>
        <p:spPr>
          <a:xfrm>
            <a:off x="10250805" y="6275992"/>
            <a:ext cx="1750185" cy="447783"/>
          </a:xfrm>
          <a:prstGeom prst="roundRect">
            <a:avLst>
              <a:gd name="adj" fmla="val 1462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P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1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969"/>
            <a:ext cx="121920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64" name="TextBox 2063"/>
          <p:cNvSpPr txBox="1"/>
          <p:nvPr/>
        </p:nvSpPr>
        <p:spPr>
          <a:xfrm>
            <a:off x="11151469" y="-698"/>
            <a:ext cx="103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5:11pm</a:t>
            </a:r>
          </a:p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11/01/21</a:t>
            </a:r>
            <a:endParaRPr lang="en-PH" sz="1200" spc="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79046" y="730843"/>
            <a:ext cx="7107828" cy="5866507"/>
            <a:chOff x="6476624" y="560480"/>
            <a:chExt cx="5625964" cy="5866507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76624" y="560480"/>
              <a:ext cx="5625964" cy="5866507"/>
              <a:chOff x="3705487" y="888262"/>
              <a:chExt cx="3717560" cy="3612630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3705487" y="888262"/>
                <a:ext cx="3717560" cy="3612630"/>
                <a:chOff x="3705487" y="888262"/>
                <a:chExt cx="3717560" cy="3612630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3705487" y="888262"/>
                  <a:ext cx="3717560" cy="361263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3717561" y="1188786"/>
                  <a:ext cx="370257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Oval 112"/>
              <p:cNvSpPr/>
              <p:nvPr/>
            </p:nvSpPr>
            <p:spPr>
              <a:xfrm>
                <a:off x="3801325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4023426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4256313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7156636" y="973800"/>
                <a:ext cx="174028" cy="1444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6502769" y="1096916"/>
              <a:ext cx="5595406" cy="52137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/>
              <a:endPara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Nunc viverra imperdiet enim. Fusce est. Vivamus a tellus.</a:t>
              </a:r>
            </a:p>
            <a:p>
              <a:pPr algn="ctr"/>
              <a:endPara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Pellentesque habitant morbi tristique senectus et netus et malesuada fames ac turpis egestas. Proin pharetra nonummy pede. Mauris et orci</a:t>
              </a:r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=;</a:t>
              </a:r>
              <a:endParaRPr lang="en-PH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1444" y="199873"/>
            <a:ext cx="4262092" cy="3569779"/>
            <a:chOff x="2131204" y="2944854"/>
            <a:chExt cx="4262092" cy="3569779"/>
          </a:xfrm>
        </p:grpSpPr>
        <p:grpSp>
          <p:nvGrpSpPr>
            <p:cNvPr id="151" name="Group 150"/>
            <p:cNvGrpSpPr/>
            <p:nvPr/>
          </p:nvGrpSpPr>
          <p:grpSpPr>
            <a:xfrm>
              <a:off x="2131204" y="2944854"/>
              <a:ext cx="4262092" cy="3569779"/>
              <a:chOff x="2360929" y="741954"/>
              <a:chExt cx="3562589" cy="2143486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2360929" y="741954"/>
                <a:ext cx="3562589" cy="2143486"/>
                <a:chOff x="3705487" y="888262"/>
                <a:chExt cx="3717560" cy="3612630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3705487" y="888262"/>
                  <a:ext cx="3717560" cy="3612630"/>
                  <a:chOff x="3705487" y="888262"/>
                  <a:chExt cx="3717560" cy="3612630"/>
                </a:xfrm>
              </p:grpSpPr>
              <p:sp>
                <p:nvSpPr>
                  <p:cNvPr id="158" name="Rectangle 157"/>
                  <p:cNvSpPr/>
                  <p:nvPr/>
                </p:nvSpPr>
                <p:spPr>
                  <a:xfrm>
                    <a:off x="3705487" y="888262"/>
                    <a:ext cx="3717560" cy="361263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PH"/>
                  </a:p>
                </p:txBody>
              </p:sp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3717561" y="1339213"/>
                    <a:ext cx="370257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6" name="Oval 155"/>
                <p:cNvSpPr/>
                <p:nvPr/>
              </p:nvSpPr>
              <p:spPr>
                <a:xfrm>
                  <a:off x="3794238" y="1014954"/>
                  <a:ext cx="168054" cy="2106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cxnSp>
              <p:nvCxnSpPr>
                <p:cNvPr id="157" name="Straight Arrow Connector 156"/>
                <p:cNvCxnSpPr/>
                <p:nvPr/>
              </p:nvCxnSpPr>
              <p:spPr>
                <a:xfrm flipH="1">
                  <a:off x="7088612" y="988274"/>
                  <a:ext cx="206316" cy="24252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Oval 152"/>
              <p:cNvSpPr/>
              <p:nvPr/>
            </p:nvSpPr>
            <p:spPr>
              <a:xfrm>
                <a:off x="2699233" y="821646"/>
                <a:ext cx="161049" cy="1249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951788" y="819097"/>
                <a:ext cx="161049" cy="1249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314416" y="4058479"/>
              <a:ext cx="1405352" cy="2428584"/>
              <a:chOff x="2314416" y="3465569"/>
              <a:chExt cx="1727648" cy="3030372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2336577" y="3465569"/>
                <a:ext cx="1644235" cy="2373543"/>
              </a:xfrm>
              <a:prstGeom prst="roundRect">
                <a:avLst>
                  <a:gd name="adj" fmla="val 3528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447881" y="4222810"/>
                <a:ext cx="200765" cy="301823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665024" y="4222810"/>
                <a:ext cx="200765" cy="301823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058020" y="4856035"/>
                <a:ext cx="210177" cy="265725"/>
              </a:xfrm>
              <a:prstGeom prst="roundRect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 rot="584996">
                <a:off x="2509748" y="5057882"/>
                <a:ext cx="227972" cy="1330766"/>
              </a:xfrm>
              <a:prstGeom prst="roundRect">
                <a:avLst>
                  <a:gd name="adj" fmla="val 50000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 rot="743988">
                <a:off x="2552581" y="5032432"/>
                <a:ext cx="284824" cy="537581"/>
              </a:xfrm>
              <a:prstGeom prst="roundRect">
                <a:avLst>
                  <a:gd name="adj" fmla="val 50000"/>
                </a:avLst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 rot="20924773">
                <a:off x="3597079" y="5053431"/>
                <a:ext cx="227972" cy="959420"/>
              </a:xfrm>
              <a:prstGeom prst="roundRect">
                <a:avLst>
                  <a:gd name="adj" fmla="val 50000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 rot="20924773">
                <a:off x="3516021" y="5023999"/>
                <a:ext cx="284824" cy="537581"/>
              </a:xfrm>
              <a:prstGeom prst="roundRect">
                <a:avLst>
                  <a:gd name="adj" fmla="val 50000"/>
                </a:avLst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3598998" y="5382945"/>
                <a:ext cx="230225" cy="678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17295" y="5412505"/>
                <a:ext cx="237383" cy="611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ounded Rectangle 56"/>
              <p:cNvSpPr/>
              <p:nvPr/>
            </p:nvSpPr>
            <p:spPr>
              <a:xfrm>
                <a:off x="2548264" y="3552763"/>
                <a:ext cx="1229690" cy="1340095"/>
              </a:xfrm>
              <a:prstGeom prst="roundRect">
                <a:avLst>
                  <a:gd name="adj" fmla="val 46258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2648647" y="5018658"/>
                <a:ext cx="1053518" cy="1477283"/>
              </a:xfrm>
              <a:custGeom>
                <a:avLst/>
                <a:gdLst>
                  <a:gd name="connsiteX0" fmla="*/ 175590 w 1053518"/>
                  <a:gd name="connsiteY0" fmla="*/ 0 h 1477283"/>
                  <a:gd name="connsiteX1" fmla="*/ 877928 w 1053518"/>
                  <a:gd name="connsiteY1" fmla="*/ 0 h 1477283"/>
                  <a:gd name="connsiteX2" fmla="*/ 1053518 w 1053518"/>
                  <a:gd name="connsiteY2" fmla="*/ 168945 h 1477283"/>
                  <a:gd name="connsiteX3" fmla="*/ 1053518 w 1053518"/>
                  <a:gd name="connsiteY3" fmla="*/ 1311318 h 1477283"/>
                  <a:gd name="connsiteX4" fmla="*/ 946275 w 1053518"/>
                  <a:gd name="connsiteY4" fmla="*/ 1466986 h 1477283"/>
                  <a:gd name="connsiteX5" fmla="*/ 893264 w 1053518"/>
                  <a:gd name="connsiteY5" fmla="*/ 1477283 h 1477283"/>
                  <a:gd name="connsiteX6" fmla="*/ 160254 w 1053518"/>
                  <a:gd name="connsiteY6" fmla="*/ 1477283 h 1477283"/>
                  <a:gd name="connsiteX7" fmla="*/ 107243 w 1053518"/>
                  <a:gd name="connsiteY7" fmla="*/ 1466986 h 1477283"/>
                  <a:gd name="connsiteX8" fmla="*/ 0 w 1053518"/>
                  <a:gd name="connsiteY8" fmla="*/ 1311318 h 1477283"/>
                  <a:gd name="connsiteX9" fmla="*/ 0 w 1053518"/>
                  <a:gd name="connsiteY9" fmla="*/ 168945 h 1477283"/>
                  <a:gd name="connsiteX10" fmla="*/ 175590 w 1053518"/>
                  <a:gd name="connsiteY10" fmla="*/ 0 h 147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3518" h="1477283">
                    <a:moveTo>
                      <a:pt x="175590" y="0"/>
                    </a:moveTo>
                    <a:lnTo>
                      <a:pt x="877928" y="0"/>
                    </a:lnTo>
                    <a:cubicBezTo>
                      <a:pt x="974904" y="0"/>
                      <a:pt x="1053518" y="75639"/>
                      <a:pt x="1053518" y="168945"/>
                    </a:cubicBezTo>
                    <a:cubicBezTo>
                      <a:pt x="969322" y="549735"/>
                      <a:pt x="954014" y="937892"/>
                      <a:pt x="1053518" y="1311318"/>
                    </a:cubicBezTo>
                    <a:cubicBezTo>
                      <a:pt x="1053518" y="1381297"/>
                      <a:pt x="1009297" y="1441339"/>
                      <a:pt x="946275" y="1466986"/>
                    </a:cubicBezTo>
                    <a:lnTo>
                      <a:pt x="893264" y="1477283"/>
                    </a:lnTo>
                    <a:lnTo>
                      <a:pt x="160254" y="1477283"/>
                    </a:lnTo>
                    <a:lnTo>
                      <a:pt x="107243" y="1466986"/>
                    </a:lnTo>
                    <a:cubicBezTo>
                      <a:pt x="44221" y="1441339"/>
                      <a:pt x="0" y="1381297"/>
                      <a:pt x="0" y="1311318"/>
                    </a:cubicBezTo>
                    <a:cubicBezTo>
                      <a:pt x="68888" y="1004172"/>
                      <a:pt x="107159" y="586558"/>
                      <a:pt x="0" y="168945"/>
                    </a:cubicBezTo>
                    <a:cubicBezTo>
                      <a:pt x="0" y="75639"/>
                      <a:pt x="78615" y="0"/>
                      <a:pt x="175590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59" name="Oval 58"/>
              <p:cNvSpPr/>
              <p:nvPr/>
            </p:nvSpPr>
            <p:spPr>
              <a:xfrm rot="18201484">
                <a:off x="3121029" y="3368569"/>
                <a:ext cx="657396" cy="10115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0" name="Oval 59"/>
              <p:cNvSpPr/>
              <p:nvPr/>
            </p:nvSpPr>
            <p:spPr>
              <a:xfrm rot="3027248">
                <a:off x="2500731" y="3415381"/>
                <a:ext cx="607103" cy="9797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3158695" y="4520623"/>
                <a:ext cx="38270" cy="62130"/>
              </a:xfrm>
              <a:prstGeom prst="triangl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695623" y="4549318"/>
                <a:ext cx="272008" cy="14589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380085" y="4549318"/>
                <a:ext cx="272008" cy="14589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4" name="Moon 63"/>
              <p:cNvSpPr/>
              <p:nvPr/>
            </p:nvSpPr>
            <p:spPr>
              <a:xfrm rot="4246100">
                <a:off x="2803384" y="4195350"/>
                <a:ext cx="43048" cy="209943"/>
              </a:xfrm>
              <a:prstGeom prst="moon">
                <a:avLst>
                  <a:gd name="adj" fmla="val 3429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5" name="Moon 64"/>
              <p:cNvSpPr/>
              <p:nvPr/>
            </p:nvSpPr>
            <p:spPr>
              <a:xfrm rot="7222715">
                <a:off x="3504932" y="4211913"/>
                <a:ext cx="36822" cy="174665"/>
              </a:xfrm>
              <a:prstGeom prst="moon">
                <a:avLst>
                  <a:gd name="adj" fmla="val 3429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rot="10800000">
                <a:off x="2995331" y="5018459"/>
                <a:ext cx="347136" cy="195490"/>
              </a:xfrm>
              <a:prstGeom prst="triangl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67" name="Straight Connector 66"/>
              <p:cNvCxnSpPr>
                <a:stCxn id="66" idx="4"/>
              </p:cNvCxnSpPr>
              <p:nvPr/>
            </p:nvCxnSpPr>
            <p:spPr>
              <a:xfrm>
                <a:off x="2995331" y="5018459"/>
                <a:ext cx="170352" cy="19549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3170552" y="5018362"/>
                <a:ext cx="194072" cy="20103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3168899" y="5767903"/>
                <a:ext cx="28866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168899" y="5972316"/>
                <a:ext cx="28866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168899" y="6205456"/>
                <a:ext cx="28866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V="1">
                <a:off x="3364213" y="6017436"/>
                <a:ext cx="230225" cy="678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790212" y="6028980"/>
                <a:ext cx="237383" cy="611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>
              <a:xfrm>
                <a:off x="2792385" y="4345016"/>
                <a:ext cx="187798" cy="1622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5" name="Moon 74"/>
              <p:cNvSpPr/>
              <p:nvPr/>
            </p:nvSpPr>
            <p:spPr>
              <a:xfrm rot="16200000">
                <a:off x="2868192" y="4392012"/>
                <a:ext cx="36822" cy="167261"/>
              </a:xfrm>
              <a:prstGeom prst="moon">
                <a:avLst>
                  <a:gd name="adj" fmla="val 3429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6" name="Moon 75"/>
              <p:cNvSpPr/>
              <p:nvPr/>
            </p:nvSpPr>
            <p:spPr>
              <a:xfrm rot="16200000">
                <a:off x="3413223" y="4397824"/>
                <a:ext cx="36822" cy="154185"/>
              </a:xfrm>
              <a:prstGeom prst="moon">
                <a:avLst>
                  <a:gd name="adj" fmla="val 3429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141055" y="4695214"/>
                <a:ext cx="82257" cy="700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8" name="Moon 77"/>
              <p:cNvSpPr/>
              <p:nvPr/>
            </p:nvSpPr>
            <p:spPr>
              <a:xfrm rot="16200000">
                <a:off x="3137865" y="4636355"/>
                <a:ext cx="82207" cy="177237"/>
              </a:xfrm>
              <a:prstGeom prst="moon">
                <a:avLst>
                  <a:gd name="adj" fmla="val 87500"/>
                </a:avLst>
              </a:prstGeom>
              <a:solidFill>
                <a:schemeClr val="bg1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344109" y="4355363"/>
                <a:ext cx="187798" cy="1622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168466" y="5563644"/>
                <a:ext cx="28866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184461" y="5386229"/>
                <a:ext cx="29429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 rot="2084033">
                <a:off x="3810533" y="5383604"/>
                <a:ext cx="231531" cy="636375"/>
              </a:xfrm>
              <a:prstGeom prst="roundRect">
                <a:avLst>
                  <a:gd name="adj" fmla="val 50000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sp>
        <p:nvSpPr>
          <p:cNvPr id="86" name="Oval Callout 85"/>
          <p:cNvSpPr/>
          <p:nvPr/>
        </p:nvSpPr>
        <p:spPr>
          <a:xfrm>
            <a:off x="1832994" y="798935"/>
            <a:ext cx="2618003" cy="1349390"/>
          </a:xfrm>
          <a:prstGeom prst="wedgeEllipseCallout">
            <a:avLst>
              <a:gd name="adj1" fmla="val -40833"/>
              <a:gd name="adj2" fmla="val 6054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title 3</a:t>
            </a:r>
            <a:endParaRPr lang="en-PH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ounded Rectangle 80">
            <a:hlinkClick r:id="rId2" action="ppaction://hlinksldjump"/>
          </p:cNvPr>
          <p:cNvSpPr/>
          <p:nvPr/>
        </p:nvSpPr>
        <p:spPr>
          <a:xfrm>
            <a:off x="10250805" y="6275992"/>
            <a:ext cx="1750185" cy="447783"/>
          </a:xfrm>
          <a:prstGeom prst="roundRect">
            <a:avLst>
              <a:gd name="adj" fmla="val 1462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P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1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969"/>
            <a:ext cx="121920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64" name="TextBox 2063"/>
          <p:cNvSpPr txBox="1"/>
          <p:nvPr/>
        </p:nvSpPr>
        <p:spPr>
          <a:xfrm>
            <a:off x="11151469" y="-698"/>
            <a:ext cx="103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5:11pm</a:t>
            </a:r>
          </a:p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11/01/21</a:t>
            </a:r>
            <a:endParaRPr lang="en-PH" sz="1200" spc="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79046" y="730843"/>
            <a:ext cx="7107828" cy="5866507"/>
            <a:chOff x="6476624" y="560480"/>
            <a:chExt cx="5625964" cy="5866507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76624" y="560480"/>
              <a:ext cx="5625964" cy="5866507"/>
              <a:chOff x="3705487" y="888262"/>
              <a:chExt cx="3717560" cy="3612630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3705487" y="888262"/>
                <a:ext cx="3717560" cy="3612630"/>
                <a:chOff x="3705487" y="888262"/>
                <a:chExt cx="3717560" cy="3612630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3705487" y="888262"/>
                  <a:ext cx="3717560" cy="361263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3717561" y="1188786"/>
                  <a:ext cx="370257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Oval 112"/>
              <p:cNvSpPr/>
              <p:nvPr/>
            </p:nvSpPr>
            <p:spPr>
              <a:xfrm>
                <a:off x="3801325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4023426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4256313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7156636" y="973800"/>
                <a:ext cx="174028" cy="1444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6502769" y="1096916"/>
              <a:ext cx="5595406" cy="52137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/>
              <a:endPara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Nunc viverra imperdiet enim. Fusce est. Vivamus a tellus.</a:t>
              </a:r>
            </a:p>
            <a:p>
              <a:pPr algn="ctr"/>
              <a:endPara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Pellentesque habitant morbi tristique senectus et netus et malesuada fames ac turpis egestas. Proin pharetra nonummy pede. Mauris et orci</a:t>
              </a:r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=;</a:t>
              </a:r>
              <a:endParaRPr lang="en-PH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1444" y="199873"/>
            <a:ext cx="4262092" cy="3569779"/>
            <a:chOff x="2131204" y="2944854"/>
            <a:chExt cx="4262092" cy="3569779"/>
          </a:xfrm>
        </p:grpSpPr>
        <p:grpSp>
          <p:nvGrpSpPr>
            <p:cNvPr id="151" name="Group 150"/>
            <p:cNvGrpSpPr/>
            <p:nvPr/>
          </p:nvGrpSpPr>
          <p:grpSpPr>
            <a:xfrm>
              <a:off x="2131204" y="2944854"/>
              <a:ext cx="4262092" cy="3569779"/>
              <a:chOff x="2360929" y="741954"/>
              <a:chExt cx="3562589" cy="2143486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2360929" y="741954"/>
                <a:ext cx="3562589" cy="2143486"/>
                <a:chOff x="3705487" y="888262"/>
                <a:chExt cx="3717560" cy="3612630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3705487" y="888262"/>
                  <a:ext cx="3717560" cy="3612630"/>
                  <a:chOff x="3705487" y="888262"/>
                  <a:chExt cx="3717560" cy="3612630"/>
                </a:xfrm>
              </p:grpSpPr>
              <p:sp>
                <p:nvSpPr>
                  <p:cNvPr id="158" name="Rectangle 157"/>
                  <p:cNvSpPr/>
                  <p:nvPr/>
                </p:nvSpPr>
                <p:spPr>
                  <a:xfrm>
                    <a:off x="3705487" y="888262"/>
                    <a:ext cx="3717560" cy="361263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PH"/>
                  </a:p>
                </p:txBody>
              </p:sp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3717561" y="1339213"/>
                    <a:ext cx="370257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6" name="Oval 155"/>
                <p:cNvSpPr/>
                <p:nvPr/>
              </p:nvSpPr>
              <p:spPr>
                <a:xfrm>
                  <a:off x="3794238" y="1014954"/>
                  <a:ext cx="168054" cy="2106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cxnSp>
              <p:nvCxnSpPr>
                <p:cNvPr id="157" name="Straight Arrow Connector 156"/>
                <p:cNvCxnSpPr/>
                <p:nvPr/>
              </p:nvCxnSpPr>
              <p:spPr>
                <a:xfrm flipH="1">
                  <a:off x="7088612" y="988274"/>
                  <a:ext cx="206316" cy="24252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Oval 152"/>
              <p:cNvSpPr/>
              <p:nvPr/>
            </p:nvSpPr>
            <p:spPr>
              <a:xfrm>
                <a:off x="2699233" y="821646"/>
                <a:ext cx="161049" cy="1249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951788" y="819097"/>
                <a:ext cx="161049" cy="1249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314416" y="4058479"/>
              <a:ext cx="1405352" cy="2428584"/>
              <a:chOff x="2314416" y="3465569"/>
              <a:chExt cx="1727648" cy="3030372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2336577" y="3465569"/>
                <a:ext cx="1644235" cy="2373543"/>
              </a:xfrm>
              <a:prstGeom prst="roundRect">
                <a:avLst>
                  <a:gd name="adj" fmla="val 3528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447881" y="4222810"/>
                <a:ext cx="200765" cy="301823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665024" y="4222810"/>
                <a:ext cx="200765" cy="301823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058020" y="4856035"/>
                <a:ext cx="210177" cy="265725"/>
              </a:xfrm>
              <a:prstGeom prst="roundRect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 rot="584996">
                <a:off x="2509748" y="5057882"/>
                <a:ext cx="227972" cy="1330766"/>
              </a:xfrm>
              <a:prstGeom prst="roundRect">
                <a:avLst>
                  <a:gd name="adj" fmla="val 50000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 rot="743988">
                <a:off x="2552581" y="5032432"/>
                <a:ext cx="284824" cy="537581"/>
              </a:xfrm>
              <a:prstGeom prst="roundRect">
                <a:avLst>
                  <a:gd name="adj" fmla="val 50000"/>
                </a:avLst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 rot="20924773">
                <a:off x="3597079" y="5053431"/>
                <a:ext cx="227972" cy="959420"/>
              </a:xfrm>
              <a:prstGeom prst="roundRect">
                <a:avLst>
                  <a:gd name="adj" fmla="val 50000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 rot="20924773">
                <a:off x="3516021" y="5023999"/>
                <a:ext cx="284824" cy="537581"/>
              </a:xfrm>
              <a:prstGeom prst="roundRect">
                <a:avLst>
                  <a:gd name="adj" fmla="val 50000"/>
                </a:avLst>
              </a:pr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3598998" y="5382945"/>
                <a:ext cx="230225" cy="678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17295" y="5412505"/>
                <a:ext cx="237383" cy="611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ounded Rectangle 56"/>
              <p:cNvSpPr/>
              <p:nvPr/>
            </p:nvSpPr>
            <p:spPr>
              <a:xfrm>
                <a:off x="2548264" y="3552763"/>
                <a:ext cx="1229690" cy="1340095"/>
              </a:xfrm>
              <a:prstGeom prst="roundRect">
                <a:avLst>
                  <a:gd name="adj" fmla="val 46258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2648647" y="5018658"/>
                <a:ext cx="1053518" cy="1477283"/>
              </a:xfrm>
              <a:custGeom>
                <a:avLst/>
                <a:gdLst>
                  <a:gd name="connsiteX0" fmla="*/ 175590 w 1053518"/>
                  <a:gd name="connsiteY0" fmla="*/ 0 h 1477283"/>
                  <a:gd name="connsiteX1" fmla="*/ 877928 w 1053518"/>
                  <a:gd name="connsiteY1" fmla="*/ 0 h 1477283"/>
                  <a:gd name="connsiteX2" fmla="*/ 1053518 w 1053518"/>
                  <a:gd name="connsiteY2" fmla="*/ 168945 h 1477283"/>
                  <a:gd name="connsiteX3" fmla="*/ 1053518 w 1053518"/>
                  <a:gd name="connsiteY3" fmla="*/ 1311318 h 1477283"/>
                  <a:gd name="connsiteX4" fmla="*/ 946275 w 1053518"/>
                  <a:gd name="connsiteY4" fmla="*/ 1466986 h 1477283"/>
                  <a:gd name="connsiteX5" fmla="*/ 893264 w 1053518"/>
                  <a:gd name="connsiteY5" fmla="*/ 1477283 h 1477283"/>
                  <a:gd name="connsiteX6" fmla="*/ 160254 w 1053518"/>
                  <a:gd name="connsiteY6" fmla="*/ 1477283 h 1477283"/>
                  <a:gd name="connsiteX7" fmla="*/ 107243 w 1053518"/>
                  <a:gd name="connsiteY7" fmla="*/ 1466986 h 1477283"/>
                  <a:gd name="connsiteX8" fmla="*/ 0 w 1053518"/>
                  <a:gd name="connsiteY8" fmla="*/ 1311318 h 1477283"/>
                  <a:gd name="connsiteX9" fmla="*/ 0 w 1053518"/>
                  <a:gd name="connsiteY9" fmla="*/ 168945 h 1477283"/>
                  <a:gd name="connsiteX10" fmla="*/ 175590 w 1053518"/>
                  <a:gd name="connsiteY10" fmla="*/ 0 h 147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3518" h="1477283">
                    <a:moveTo>
                      <a:pt x="175590" y="0"/>
                    </a:moveTo>
                    <a:lnTo>
                      <a:pt x="877928" y="0"/>
                    </a:lnTo>
                    <a:cubicBezTo>
                      <a:pt x="974904" y="0"/>
                      <a:pt x="1053518" y="75639"/>
                      <a:pt x="1053518" y="168945"/>
                    </a:cubicBezTo>
                    <a:cubicBezTo>
                      <a:pt x="969322" y="549735"/>
                      <a:pt x="954014" y="937892"/>
                      <a:pt x="1053518" y="1311318"/>
                    </a:cubicBezTo>
                    <a:cubicBezTo>
                      <a:pt x="1053518" y="1381297"/>
                      <a:pt x="1009297" y="1441339"/>
                      <a:pt x="946275" y="1466986"/>
                    </a:cubicBezTo>
                    <a:lnTo>
                      <a:pt x="893264" y="1477283"/>
                    </a:lnTo>
                    <a:lnTo>
                      <a:pt x="160254" y="1477283"/>
                    </a:lnTo>
                    <a:lnTo>
                      <a:pt x="107243" y="1466986"/>
                    </a:lnTo>
                    <a:cubicBezTo>
                      <a:pt x="44221" y="1441339"/>
                      <a:pt x="0" y="1381297"/>
                      <a:pt x="0" y="1311318"/>
                    </a:cubicBezTo>
                    <a:cubicBezTo>
                      <a:pt x="68888" y="1004172"/>
                      <a:pt x="107159" y="586558"/>
                      <a:pt x="0" y="168945"/>
                    </a:cubicBezTo>
                    <a:cubicBezTo>
                      <a:pt x="0" y="75639"/>
                      <a:pt x="78615" y="0"/>
                      <a:pt x="175590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solidFill>
                  <a:srgbClr val="F7F7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sp>
            <p:nvSpPr>
              <p:cNvPr id="59" name="Oval 58"/>
              <p:cNvSpPr/>
              <p:nvPr/>
            </p:nvSpPr>
            <p:spPr>
              <a:xfrm rot="18201484">
                <a:off x="3121029" y="3368569"/>
                <a:ext cx="657396" cy="10115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0" name="Oval 59"/>
              <p:cNvSpPr/>
              <p:nvPr/>
            </p:nvSpPr>
            <p:spPr>
              <a:xfrm rot="3027248">
                <a:off x="2500731" y="3415381"/>
                <a:ext cx="607103" cy="9797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3158695" y="4520623"/>
                <a:ext cx="38270" cy="62130"/>
              </a:xfrm>
              <a:prstGeom prst="triangl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695623" y="4549318"/>
                <a:ext cx="272008" cy="14589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380085" y="4549318"/>
                <a:ext cx="272008" cy="145897"/>
              </a:xfrm>
              <a:prstGeom prst="ellips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4" name="Moon 63"/>
              <p:cNvSpPr/>
              <p:nvPr/>
            </p:nvSpPr>
            <p:spPr>
              <a:xfrm rot="4246100">
                <a:off x="2803384" y="4195350"/>
                <a:ext cx="43048" cy="209943"/>
              </a:xfrm>
              <a:prstGeom prst="moon">
                <a:avLst>
                  <a:gd name="adj" fmla="val 3429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5" name="Moon 64"/>
              <p:cNvSpPr/>
              <p:nvPr/>
            </p:nvSpPr>
            <p:spPr>
              <a:xfrm rot="7222715">
                <a:off x="3504932" y="4211913"/>
                <a:ext cx="36822" cy="174665"/>
              </a:xfrm>
              <a:prstGeom prst="moon">
                <a:avLst>
                  <a:gd name="adj" fmla="val 3429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rot="10800000">
                <a:off x="2995331" y="5018459"/>
                <a:ext cx="347136" cy="195490"/>
              </a:xfrm>
              <a:prstGeom prst="triangle">
                <a:avLst/>
              </a:prstGeom>
              <a:solidFill>
                <a:srgbClr val="FFCDCD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67" name="Straight Connector 66"/>
              <p:cNvCxnSpPr>
                <a:stCxn id="66" idx="4"/>
              </p:cNvCxnSpPr>
              <p:nvPr/>
            </p:nvCxnSpPr>
            <p:spPr>
              <a:xfrm>
                <a:off x="2995331" y="5018459"/>
                <a:ext cx="170352" cy="19549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3170552" y="5018362"/>
                <a:ext cx="194072" cy="20103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3168899" y="5767903"/>
                <a:ext cx="28866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168899" y="5972316"/>
                <a:ext cx="28866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168899" y="6205456"/>
                <a:ext cx="28866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V="1">
                <a:off x="3364213" y="6017436"/>
                <a:ext cx="230225" cy="678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790212" y="6028980"/>
                <a:ext cx="237383" cy="611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>
              <a:xfrm>
                <a:off x="2792385" y="4345016"/>
                <a:ext cx="187798" cy="1622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5" name="Moon 74"/>
              <p:cNvSpPr/>
              <p:nvPr/>
            </p:nvSpPr>
            <p:spPr>
              <a:xfrm rot="16200000">
                <a:off x="2868192" y="4392012"/>
                <a:ext cx="36822" cy="167261"/>
              </a:xfrm>
              <a:prstGeom prst="moon">
                <a:avLst>
                  <a:gd name="adj" fmla="val 3429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6" name="Moon 75"/>
              <p:cNvSpPr/>
              <p:nvPr/>
            </p:nvSpPr>
            <p:spPr>
              <a:xfrm rot="16200000">
                <a:off x="3413223" y="4397824"/>
                <a:ext cx="36822" cy="154185"/>
              </a:xfrm>
              <a:prstGeom prst="moon">
                <a:avLst>
                  <a:gd name="adj" fmla="val 3429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141055" y="4695214"/>
                <a:ext cx="82257" cy="700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8" name="Moon 77"/>
              <p:cNvSpPr/>
              <p:nvPr/>
            </p:nvSpPr>
            <p:spPr>
              <a:xfrm rot="16200000">
                <a:off x="3137865" y="4636355"/>
                <a:ext cx="82207" cy="177237"/>
              </a:xfrm>
              <a:prstGeom prst="moon">
                <a:avLst>
                  <a:gd name="adj" fmla="val 87500"/>
                </a:avLst>
              </a:prstGeom>
              <a:solidFill>
                <a:schemeClr val="bg1"/>
              </a:solidFill>
              <a:ln>
                <a:solidFill>
                  <a:srgbClr val="FF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344109" y="4355363"/>
                <a:ext cx="187798" cy="1622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168466" y="5563644"/>
                <a:ext cx="28866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184461" y="5386229"/>
                <a:ext cx="29429" cy="31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 rot="2084033">
                <a:off x="3810533" y="5383604"/>
                <a:ext cx="231531" cy="636375"/>
              </a:xfrm>
              <a:prstGeom prst="roundRect">
                <a:avLst>
                  <a:gd name="adj" fmla="val 50000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sp>
        <p:nvSpPr>
          <p:cNvPr id="86" name="Oval Callout 85"/>
          <p:cNvSpPr/>
          <p:nvPr/>
        </p:nvSpPr>
        <p:spPr>
          <a:xfrm>
            <a:off x="1832994" y="798935"/>
            <a:ext cx="2618003" cy="1349390"/>
          </a:xfrm>
          <a:prstGeom prst="wedgeEllipseCallout">
            <a:avLst>
              <a:gd name="adj1" fmla="val -40833"/>
              <a:gd name="adj2" fmla="val 6054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title 4</a:t>
            </a:r>
            <a:endParaRPr lang="en-PH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ounded Rectangle 80">
            <a:hlinkClick r:id="rId2" action="ppaction://hlinksldjump"/>
          </p:cNvPr>
          <p:cNvSpPr/>
          <p:nvPr/>
        </p:nvSpPr>
        <p:spPr>
          <a:xfrm>
            <a:off x="10250805" y="6275992"/>
            <a:ext cx="1750185" cy="447783"/>
          </a:xfrm>
          <a:prstGeom prst="roundRect">
            <a:avLst>
              <a:gd name="adj" fmla="val 1462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P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3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3175" y="2686352"/>
            <a:ext cx="2845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400" spc="600" dirty="0" smtClean="0">
                <a:latin typeface="Century Schoolbook" panose="02040604050505020304" pitchFamily="18" charset="0"/>
              </a:rPr>
              <a:t>Loading</a:t>
            </a:r>
            <a:endParaRPr lang="en-PH" sz="4400" spc="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0733" y="3472886"/>
            <a:ext cx="4690534" cy="4048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ectangle 5"/>
          <p:cNvSpPr/>
          <p:nvPr/>
        </p:nvSpPr>
        <p:spPr>
          <a:xfrm>
            <a:off x="5953693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Rectangle 6"/>
          <p:cNvSpPr/>
          <p:nvPr/>
        </p:nvSpPr>
        <p:spPr>
          <a:xfrm>
            <a:off x="5762039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Rectangle 7"/>
          <p:cNvSpPr/>
          <p:nvPr/>
        </p:nvSpPr>
        <p:spPr>
          <a:xfrm>
            <a:off x="5570385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Rectangle 8"/>
          <p:cNvSpPr/>
          <p:nvPr/>
        </p:nvSpPr>
        <p:spPr>
          <a:xfrm>
            <a:off x="5378731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 9"/>
          <p:cNvSpPr/>
          <p:nvPr/>
        </p:nvSpPr>
        <p:spPr>
          <a:xfrm>
            <a:off x="5187077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Rectangle 10"/>
          <p:cNvSpPr/>
          <p:nvPr/>
        </p:nvSpPr>
        <p:spPr>
          <a:xfrm>
            <a:off x="4995423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8" name="Rectangle 17"/>
          <p:cNvSpPr/>
          <p:nvPr/>
        </p:nvSpPr>
        <p:spPr>
          <a:xfrm>
            <a:off x="4803769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9" name="Rectangle 18"/>
          <p:cNvSpPr/>
          <p:nvPr/>
        </p:nvSpPr>
        <p:spPr>
          <a:xfrm>
            <a:off x="4612115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" name="Rectangle 19"/>
          <p:cNvSpPr/>
          <p:nvPr/>
        </p:nvSpPr>
        <p:spPr>
          <a:xfrm>
            <a:off x="4420461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1" name="Rectangle 20"/>
          <p:cNvSpPr/>
          <p:nvPr/>
        </p:nvSpPr>
        <p:spPr>
          <a:xfrm>
            <a:off x="4228807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" name="Rectangle 21"/>
          <p:cNvSpPr/>
          <p:nvPr/>
        </p:nvSpPr>
        <p:spPr>
          <a:xfrm>
            <a:off x="4037153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3" name="Rectangle 22"/>
          <p:cNvSpPr/>
          <p:nvPr/>
        </p:nvSpPr>
        <p:spPr>
          <a:xfrm>
            <a:off x="3845499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" name="Rectangle 23"/>
          <p:cNvSpPr/>
          <p:nvPr/>
        </p:nvSpPr>
        <p:spPr>
          <a:xfrm>
            <a:off x="8218271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5" name="Rectangle 24"/>
          <p:cNvSpPr/>
          <p:nvPr/>
        </p:nvSpPr>
        <p:spPr>
          <a:xfrm>
            <a:off x="8026617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6" name="Rectangle 25"/>
          <p:cNvSpPr/>
          <p:nvPr/>
        </p:nvSpPr>
        <p:spPr>
          <a:xfrm>
            <a:off x="7834963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7" name="Rectangle 26"/>
          <p:cNvSpPr/>
          <p:nvPr/>
        </p:nvSpPr>
        <p:spPr>
          <a:xfrm>
            <a:off x="7643309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8" name="Rectangle 27"/>
          <p:cNvSpPr/>
          <p:nvPr/>
        </p:nvSpPr>
        <p:spPr>
          <a:xfrm>
            <a:off x="7451655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9" name="Rectangle 28"/>
          <p:cNvSpPr/>
          <p:nvPr/>
        </p:nvSpPr>
        <p:spPr>
          <a:xfrm>
            <a:off x="7260001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0" name="Rectangle 29"/>
          <p:cNvSpPr/>
          <p:nvPr/>
        </p:nvSpPr>
        <p:spPr>
          <a:xfrm>
            <a:off x="7068347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1" name="Rectangle 30"/>
          <p:cNvSpPr/>
          <p:nvPr/>
        </p:nvSpPr>
        <p:spPr>
          <a:xfrm>
            <a:off x="6876693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2" name="Rectangle 31"/>
          <p:cNvSpPr/>
          <p:nvPr/>
        </p:nvSpPr>
        <p:spPr>
          <a:xfrm>
            <a:off x="6685039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3" name="Rectangle 32"/>
          <p:cNvSpPr/>
          <p:nvPr/>
        </p:nvSpPr>
        <p:spPr>
          <a:xfrm>
            <a:off x="6493385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4" name="Rectangle 33"/>
          <p:cNvSpPr/>
          <p:nvPr/>
        </p:nvSpPr>
        <p:spPr>
          <a:xfrm>
            <a:off x="6301731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5" name="Rectangle 34"/>
          <p:cNvSpPr/>
          <p:nvPr/>
        </p:nvSpPr>
        <p:spPr>
          <a:xfrm>
            <a:off x="6122603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6" name="Rectangle 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7" name="Rectangle 36"/>
          <p:cNvSpPr/>
          <p:nvPr/>
        </p:nvSpPr>
        <p:spPr>
          <a:xfrm>
            <a:off x="1772771" y="1586753"/>
            <a:ext cx="8646459" cy="36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7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THANK YOU FOR LISTENING!</a:t>
            </a:r>
            <a:endParaRPr lang="en-PH" sz="7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916266" y="6251168"/>
            <a:ext cx="2510444" cy="831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>
                <a:latin typeface="Brilliant - Personal Use" panose="02000500000000000000" pitchFamily="50" charset="0"/>
              </a:rPr>
              <a:t>template by: </a:t>
            </a:r>
            <a:r>
              <a:rPr lang="en-PH" dirty="0" err="1" smtClean="0">
                <a:latin typeface="Brilliant - Personal Use" panose="02000500000000000000" pitchFamily="50" charset="0"/>
              </a:rPr>
              <a:t>lovemarieppt</a:t>
            </a:r>
            <a:r>
              <a:rPr lang="en-PH" dirty="0" smtClean="0">
                <a:latin typeface="Brilliant - Personal Use" panose="02000500000000000000" pitchFamily="50" charset="0"/>
              </a:rPr>
              <a:t> </a:t>
            </a:r>
            <a:endParaRPr lang="en-PH" dirty="0">
              <a:latin typeface="Brilliant - Personal Use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5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81481E-6 L 0 -0.07223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9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4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4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9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4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95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2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4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9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4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701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368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Century Schoolbook</vt:lpstr>
      <vt:lpstr>Calibri Light</vt:lpstr>
      <vt:lpstr>Calibri</vt:lpstr>
      <vt:lpstr>Brilliant - Personal Use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Rejean Sepuntos</dc:creator>
  <cp:lastModifiedBy>Rejean Sepuntos</cp:lastModifiedBy>
  <cp:revision>4</cp:revision>
  <dcterms:created xsi:type="dcterms:W3CDTF">2021-07-04T02:10:12Z</dcterms:created>
  <dcterms:modified xsi:type="dcterms:W3CDTF">2021-07-04T02:30:59Z</dcterms:modified>
</cp:coreProperties>
</file>