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Ebrima" panose="02000000000000000000" pitchFamily="2" charset="0"/>
      <p:regular r:id="rId21"/>
      <p:bold r:id="rId22"/>
    </p:embeddedFont>
    <p:embeddedFont>
      <p:font typeface="Segoe UI" panose="020B0502040204020203" pitchFamily="34" charset="0"/>
      <p:regular r:id="rId23"/>
      <p:bold r:id="rId24"/>
      <p:italic r:id="rId25"/>
      <p:boldItalic r:id="rId26"/>
    </p:embeddedFont>
    <p:embeddedFont>
      <p:font typeface="Bebas Neue" panose="020B0606020202050201" pitchFamily="34" charset="0"/>
      <p:regular r:id="rId27"/>
    </p:embeddedFont>
    <p:embeddedFont>
      <p:font typeface="Calibri Light" panose="020F0302020204030204" pitchFamily="34" charset="0"/>
      <p:regular r:id="rId28"/>
      <p: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3838"/>
    <a:srgbClr val="E3BDA5"/>
    <a:srgbClr val="F5E7DE"/>
    <a:srgbClr val="F0CDC0"/>
    <a:srgbClr val="CCB19C"/>
    <a:srgbClr val="978475"/>
    <a:srgbClr val="7F6D5F"/>
    <a:srgbClr val="BE9B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44" d="100"/>
          <a:sy n="44" d="100"/>
        </p:scale>
        <p:origin x="1218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180000" cy="18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86DA-FC09-49B4-ADD7-B728E83549E5}" type="datetimeFigureOut">
              <a:rPr lang="en-PH" smtClean="0"/>
              <a:t>16/06/2021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D075-1D9C-4D34-8DD9-7CDB1C5CF34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164472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86DA-FC09-49B4-ADD7-B728E83549E5}" type="datetimeFigureOut">
              <a:rPr lang="en-PH" smtClean="0"/>
              <a:t>16/06/2021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D075-1D9C-4D34-8DD9-7CDB1C5CF34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83968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86DA-FC09-49B4-ADD7-B728E83549E5}" type="datetimeFigureOut">
              <a:rPr lang="en-PH" smtClean="0"/>
              <a:t>16/06/2021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D075-1D9C-4D34-8DD9-7CDB1C5CF34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294254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86DA-FC09-49B4-ADD7-B728E83549E5}" type="datetimeFigureOut">
              <a:rPr lang="en-PH" smtClean="0"/>
              <a:t>16/06/2021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D075-1D9C-4D34-8DD9-7CDB1C5CF34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99810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86DA-FC09-49B4-ADD7-B728E83549E5}" type="datetimeFigureOut">
              <a:rPr lang="en-PH" smtClean="0"/>
              <a:t>16/06/2021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D075-1D9C-4D34-8DD9-7CDB1C5CF34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905592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86DA-FC09-49B4-ADD7-B728E83549E5}" type="datetimeFigureOut">
              <a:rPr lang="en-PH" smtClean="0"/>
              <a:t>16/06/2021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D075-1D9C-4D34-8DD9-7CDB1C5CF34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129492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86DA-FC09-49B4-ADD7-B728E83549E5}" type="datetimeFigureOut">
              <a:rPr lang="en-PH" smtClean="0"/>
              <a:t>16/06/2021</a:t>
            </a:fld>
            <a:endParaRPr lang="en-P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D075-1D9C-4D34-8DD9-7CDB1C5CF34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565330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86DA-FC09-49B4-ADD7-B728E83549E5}" type="datetimeFigureOut">
              <a:rPr lang="en-PH" smtClean="0"/>
              <a:t>16/06/2021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D075-1D9C-4D34-8DD9-7CDB1C5CF34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642527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86DA-FC09-49B4-ADD7-B728E83549E5}" type="datetimeFigureOut">
              <a:rPr lang="en-PH" smtClean="0"/>
              <a:t>16/06/2021</a:t>
            </a:fld>
            <a:endParaRPr lang="en-P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D075-1D9C-4D34-8DD9-7CDB1C5CF34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59094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86DA-FC09-49B4-ADD7-B728E83549E5}" type="datetimeFigureOut">
              <a:rPr lang="en-PH" smtClean="0"/>
              <a:t>16/06/2021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D075-1D9C-4D34-8DD9-7CDB1C5CF34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865418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86DA-FC09-49B4-ADD7-B728E83549E5}" type="datetimeFigureOut">
              <a:rPr lang="en-PH" smtClean="0"/>
              <a:t>16/06/2021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D075-1D9C-4D34-8DD9-7CDB1C5CF34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886160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186DA-FC09-49B4-ADD7-B728E83549E5}" type="datetimeFigureOut">
              <a:rPr lang="en-PH" smtClean="0"/>
              <a:t>16/06/2021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DD075-1D9C-4D34-8DD9-7CDB1C5CF34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96445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454774"/>
            <a:ext cx="12192000" cy="403225"/>
          </a:xfrm>
          <a:prstGeom prst="rect">
            <a:avLst/>
          </a:prstGeom>
          <a:solidFill>
            <a:srgbClr val="978475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" name="Rectangle 5"/>
          <p:cNvSpPr/>
          <p:nvPr/>
        </p:nvSpPr>
        <p:spPr>
          <a:xfrm>
            <a:off x="104434" y="6539142"/>
            <a:ext cx="868680" cy="234488"/>
          </a:xfrm>
          <a:prstGeom prst="rect">
            <a:avLst/>
          </a:prstGeom>
          <a:solidFill>
            <a:srgbClr val="978475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dist="12700" dir="3000000" algn="tl" rotWithShape="0">
              <a:schemeClr val="bg2">
                <a:lumMod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400" dirty="0" smtClean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Start</a:t>
            </a:r>
            <a:endParaRPr lang="en-PH" sz="14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205882" y="6539142"/>
            <a:ext cx="868680" cy="234488"/>
            <a:chOff x="9968348" y="6499297"/>
            <a:chExt cx="868680" cy="234488"/>
          </a:xfrm>
          <a:solidFill>
            <a:srgbClr val="978475"/>
          </a:solidFill>
        </p:grpSpPr>
        <p:sp>
          <p:nvSpPr>
            <p:cNvPr id="11" name="Rectangle 10"/>
            <p:cNvSpPr/>
            <p:nvPr/>
          </p:nvSpPr>
          <p:spPr>
            <a:xfrm>
              <a:off x="9968348" y="6499297"/>
              <a:ext cx="868680" cy="234488"/>
            </a:xfrm>
            <a:prstGeom prst="rect">
              <a:avLst/>
            </a:prstGeom>
            <a:grpFill/>
            <a:ln w="19050">
              <a:solidFill>
                <a:srgbClr val="3B3838"/>
              </a:solidFill>
            </a:ln>
            <a:effectLst>
              <a:outerShdw dist="12700" dir="30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PH" sz="900" dirty="0" smtClean="0">
                  <a:solidFill>
                    <a:schemeClr val="bg2">
                      <a:lumMod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11:57 PM</a:t>
              </a:r>
              <a:endParaRPr lang="en-PH" sz="9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0031058" y="6539142"/>
              <a:ext cx="187469" cy="145984"/>
              <a:chOff x="11481723" y="6735411"/>
              <a:chExt cx="187469" cy="145984"/>
            </a:xfrm>
            <a:grpFill/>
          </p:grpSpPr>
          <p:sp>
            <p:nvSpPr>
              <p:cNvPr id="13" name="Freeform 12"/>
              <p:cNvSpPr/>
              <p:nvPr/>
            </p:nvSpPr>
            <p:spPr>
              <a:xfrm rot="5400000">
                <a:off x="11465885" y="6751249"/>
                <a:ext cx="145984" cy="114307"/>
              </a:xfrm>
              <a:custGeom>
                <a:avLst/>
                <a:gdLst>
                  <a:gd name="connsiteX0" fmla="*/ 0 w 778568"/>
                  <a:gd name="connsiteY0" fmla="*/ 3263 h 481951"/>
                  <a:gd name="connsiteX1" fmla="*/ 778568 w 778568"/>
                  <a:gd name="connsiteY1" fmla="*/ 0 h 481951"/>
                  <a:gd name="connsiteX2" fmla="*/ 533498 w 778568"/>
                  <a:gd name="connsiteY2" fmla="*/ 242471 h 481951"/>
                  <a:gd name="connsiteX3" fmla="*/ 533498 w 778568"/>
                  <a:gd name="connsiteY3" fmla="*/ 481951 h 481951"/>
                  <a:gd name="connsiteX4" fmla="*/ 251396 w 778568"/>
                  <a:gd name="connsiteY4" fmla="*/ 481951 h 481951"/>
                  <a:gd name="connsiteX5" fmla="*/ 251396 w 778568"/>
                  <a:gd name="connsiteY5" fmla="*/ 246444 h 481951"/>
                  <a:gd name="connsiteX6" fmla="*/ 249086 w 778568"/>
                  <a:gd name="connsiteY6" fmla="*/ 246444 h 481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8568" h="481951">
                    <a:moveTo>
                      <a:pt x="0" y="3263"/>
                    </a:moveTo>
                    <a:lnTo>
                      <a:pt x="778568" y="0"/>
                    </a:lnTo>
                    <a:lnTo>
                      <a:pt x="533498" y="242471"/>
                    </a:lnTo>
                    <a:lnTo>
                      <a:pt x="533498" y="481951"/>
                    </a:lnTo>
                    <a:lnTo>
                      <a:pt x="251396" y="481951"/>
                    </a:lnTo>
                    <a:lnTo>
                      <a:pt x="251396" y="246444"/>
                    </a:lnTo>
                    <a:lnTo>
                      <a:pt x="249086" y="246444"/>
                    </a:lnTo>
                    <a:close/>
                  </a:path>
                </a:pathLst>
              </a:custGeom>
              <a:grpFill/>
              <a:ln w="6350"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 flipH="1">
                <a:off x="11621967" y="6752342"/>
                <a:ext cx="47225" cy="2680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11621967" y="6839126"/>
                <a:ext cx="47225" cy="2680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cxnSpLocks/>
              </p:cNvCxnSpPr>
              <p:nvPr/>
            </p:nvCxnSpPr>
            <p:spPr>
              <a:xfrm flipV="1">
                <a:off x="11627088" y="6809058"/>
                <a:ext cx="36983" cy="7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" name="Group 16"/>
          <p:cNvGrpSpPr/>
          <p:nvPr/>
        </p:nvGrpSpPr>
        <p:grpSpPr>
          <a:xfrm>
            <a:off x="311814" y="317204"/>
            <a:ext cx="910787" cy="740365"/>
            <a:chOff x="294577" y="5053576"/>
            <a:chExt cx="910787" cy="740365"/>
          </a:xfrm>
        </p:grpSpPr>
        <p:sp>
          <p:nvSpPr>
            <p:cNvPr id="18" name="Freeform 17"/>
            <p:cNvSpPr/>
            <p:nvPr/>
          </p:nvSpPr>
          <p:spPr>
            <a:xfrm>
              <a:off x="316385" y="5053576"/>
              <a:ext cx="888976" cy="685520"/>
            </a:xfrm>
            <a:custGeom>
              <a:avLst/>
              <a:gdLst>
                <a:gd name="connsiteX0" fmla="*/ 12682 w 279079"/>
                <a:gd name="connsiteY0" fmla="*/ 0 h 214312"/>
                <a:gd name="connsiteX1" fmla="*/ 115905 w 279079"/>
                <a:gd name="connsiteY1" fmla="*/ 0 h 214312"/>
                <a:gd name="connsiteX2" fmla="*/ 128587 w 279079"/>
                <a:gd name="connsiteY2" fmla="*/ 12682 h 214312"/>
                <a:gd name="connsiteX3" fmla="*/ 128587 w 279079"/>
                <a:gd name="connsiteY3" fmla="*/ 16668 h 214312"/>
                <a:gd name="connsiteX4" fmla="*/ 279079 w 279079"/>
                <a:gd name="connsiteY4" fmla="*/ 16668 h 214312"/>
                <a:gd name="connsiteX5" fmla="*/ 279079 w 279079"/>
                <a:gd name="connsiteY5" fmla="*/ 214312 h 214312"/>
                <a:gd name="connsiteX6" fmla="*/ 472 w 279079"/>
                <a:gd name="connsiteY6" fmla="*/ 214312 h 214312"/>
                <a:gd name="connsiteX7" fmla="*/ 472 w 279079"/>
                <a:gd name="connsiteY7" fmla="*/ 34177 h 214312"/>
                <a:gd name="connsiteX8" fmla="*/ 0 w 279079"/>
                <a:gd name="connsiteY8" fmla="*/ 33037 h 214312"/>
                <a:gd name="connsiteX9" fmla="*/ 0 w 279079"/>
                <a:gd name="connsiteY9" fmla="*/ 12682 h 214312"/>
                <a:gd name="connsiteX10" fmla="*/ 12682 w 279079"/>
                <a:gd name="connsiteY10" fmla="*/ 0 h 21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079" h="214312">
                  <a:moveTo>
                    <a:pt x="12682" y="0"/>
                  </a:moveTo>
                  <a:lnTo>
                    <a:pt x="115905" y="0"/>
                  </a:lnTo>
                  <a:cubicBezTo>
                    <a:pt x="122909" y="0"/>
                    <a:pt x="128587" y="5678"/>
                    <a:pt x="128587" y="12682"/>
                  </a:cubicBezTo>
                  <a:lnTo>
                    <a:pt x="128587" y="16668"/>
                  </a:lnTo>
                  <a:lnTo>
                    <a:pt x="279079" y="16668"/>
                  </a:lnTo>
                  <a:lnTo>
                    <a:pt x="279079" y="214312"/>
                  </a:lnTo>
                  <a:lnTo>
                    <a:pt x="472" y="214312"/>
                  </a:lnTo>
                  <a:lnTo>
                    <a:pt x="472" y="34177"/>
                  </a:lnTo>
                  <a:lnTo>
                    <a:pt x="0" y="33037"/>
                  </a:lnTo>
                  <a:lnTo>
                    <a:pt x="0" y="12682"/>
                  </a:lnTo>
                  <a:cubicBezTo>
                    <a:pt x="0" y="5678"/>
                    <a:pt x="5678" y="0"/>
                    <a:pt x="12682" y="0"/>
                  </a:cubicBezTo>
                  <a:close/>
                </a:path>
              </a:pathLst>
            </a:custGeom>
            <a:solidFill>
              <a:srgbClr val="7F6D5F"/>
            </a:solidFill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4577" y="5146501"/>
              <a:ext cx="910787" cy="647440"/>
            </a:xfrm>
            <a:prstGeom prst="roundRect">
              <a:avLst>
                <a:gd name="adj" fmla="val 9349"/>
              </a:avLst>
            </a:prstGeom>
            <a:solidFill>
              <a:srgbClr val="978475"/>
            </a:solidFill>
            <a:ln w="19050"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118875" y="1150494"/>
            <a:ext cx="1296663" cy="368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400" dirty="0">
                <a:solidFill>
                  <a:srgbClr val="3B3838"/>
                </a:solidFill>
              </a:rPr>
              <a:t>s</a:t>
            </a:r>
            <a:r>
              <a:rPr lang="en-PH" sz="1400" dirty="0" smtClean="0">
                <a:solidFill>
                  <a:srgbClr val="3B3838"/>
                </a:solidFill>
              </a:rPr>
              <a:t>chool files</a:t>
            </a:r>
            <a:endParaRPr lang="en-PH" sz="1400" dirty="0">
              <a:solidFill>
                <a:srgbClr val="3B3838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93974" y="1612129"/>
            <a:ext cx="888979" cy="636658"/>
            <a:chOff x="2144432" y="2354797"/>
            <a:chExt cx="1864661" cy="1407774"/>
          </a:xfrm>
        </p:grpSpPr>
        <p:sp>
          <p:nvSpPr>
            <p:cNvPr id="36" name="Freeform 35"/>
            <p:cNvSpPr/>
            <p:nvPr/>
          </p:nvSpPr>
          <p:spPr>
            <a:xfrm rot="16200000">
              <a:off x="2580097" y="2879339"/>
              <a:ext cx="724095" cy="1038429"/>
            </a:xfrm>
            <a:custGeom>
              <a:avLst/>
              <a:gdLst>
                <a:gd name="connsiteX0" fmla="*/ 727437 w 727437"/>
                <a:gd name="connsiteY0" fmla="*/ 703456 h 1038429"/>
                <a:gd name="connsiteX1" fmla="*/ 727437 w 727437"/>
                <a:gd name="connsiteY1" fmla="*/ 988144 h 1038429"/>
                <a:gd name="connsiteX2" fmla="*/ 677154 w 727437"/>
                <a:gd name="connsiteY2" fmla="*/ 1038427 h 1038429"/>
                <a:gd name="connsiteX3" fmla="*/ 338315 w 727437"/>
                <a:gd name="connsiteY3" fmla="*/ 1038427 h 1038429"/>
                <a:gd name="connsiteX4" fmla="*/ 338312 w 727437"/>
                <a:gd name="connsiteY4" fmla="*/ 1038429 h 1038429"/>
                <a:gd name="connsiteX5" fmla="*/ 53624 w 727437"/>
                <a:gd name="connsiteY5" fmla="*/ 1038429 h 1038429"/>
                <a:gd name="connsiteX6" fmla="*/ 53620 w 727437"/>
                <a:gd name="connsiteY6" fmla="*/ 1038427 h 1038429"/>
                <a:gd name="connsiteX7" fmla="*/ 50283 w 727437"/>
                <a:gd name="connsiteY7" fmla="*/ 1038427 h 1038429"/>
                <a:gd name="connsiteX8" fmla="*/ 0 w 727437"/>
                <a:gd name="connsiteY8" fmla="*/ 988144 h 1038429"/>
                <a:gd name="connsiteX9" fmla="*/ 0 w 727437"/>
                <a:gd name="connsiteY9" fmla="*/ 703456 h 1038429"/>
                <a:gd name="connsiteX10" fmla="*/ 3341 w 727437"/>
                <a:gd name="connsiteY10" fmla="*/ 686910 h 1038429"/>
                <a:gd name="connsiteX11" fmla="*/ 3341 w 727437"/>
                <a:gd name="connsiteY11" fmla="*/ 50283 h 1038429"/>
                <a:gd name="connsiteX12" fmla="*/ 53624 w 727437"/>
                <a:gd name="connsiteY12" fmla="*/ 0 h 1038429"/>
                <a:gd name="connsiteX13" fmla="*/ 338312 w 727437"/>
                <a:gd name="connsiteY13" fmla="*/ 0 h 1038429"/>
                <a:gd name="connsiteX14" fmla="*/ 388595 w 727437"/>
                <a:gd name="connsiteY14" fmla="*/ 50283 h 1038429"/>
                <a:gd name="connsiteX15" fmla="*/ 388595 w 727437"/>
                <a:gd name="connsiteY15" fmla="*/ 653173 h 1038429"/>
                <a:gd name="connsiteX16" fmla="*/ 677154 w 727437"/>
                <a:gd name="connsiteY16" fmla="*/ 653173 h 1038429"/>
                <a:gd name="connsiteX17" fmla="*/ 727437 w 727437"/>
                <a:gd name="connsiteY17" fmla="*/ 703456 h 1038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27437" h="1038429">
                  <a:moveTo>
                    <a:pt x="727437" y="703456"/>
                  </a:moveTo>
                  <a:lnTo>
                    <a:pt x="727437" y="988144"/>
                  </a:lnTo>
                  <a:cubicBezTo>
                    <a:pt x="727437" y="1015915"/>
                    <a:pt x="704925" y="1038427"/>
                    <a:pt x="677154" y="1038427"/>
                  </a:cubicBezTo>
                  <a:lnTo>
                    <a:pt x="338315" y="1038427"/>
                  </a:lnTo>
                  <a:lnTo>
                    <a:pt x="338312" y="1038429"/>
                  </a:lnTo>
                  <a:lnTo>
                    <a:pt x="53624" y="1038429"/>
                  </a:lnTo>
                  <a:lnTo>
                    <a:pt x="53620" y="1038427"/>
                  </a:lnTo>
                  <a:lnTo>
                    <a:pt x="50283" y="1038427"/>
                  </a:lnTo>
                  <a:cubicBezTo>
                    <a:pt x="22512" y="1038427"/>
                    <a:pt x="0" y="1015915"/>
                    <a:pt x="0" y="988144"/>
                  </a:cubicBezTo>
                  <a:lnTo>
                    <a:pt x="0" y="703456"/>
                  </a:lnTo>
                  <a:lnTo>
                    <a:pt x="3341" y="686910"/>
                  </a:lnTo>
                  <a:lnTo>
                    <a:pt x="3341" y="50283"/>
                  </a:lnTo>
                  <a:cubicBezTo>
                    <a:pt x="3341" y="22512"/>
                    <a:pt x="25853" y="0"/>
                    <a:pt x="53624" y="0"/>
                  </a:cubicBezTo>
                  <a:lnTo>
                    <a:pt x="338312" y="0"/>
                  </a:lnTo>
                  <a:cubicBezTo>
                    <a:pt x="366083" y="0"/>
                    <a:pt x="388595" y="22512"/>
                    <a:pt x="388595" y="50283"/>
                  </a:cubicBezTo>
                  <a:lnTo>
                    <a:pt x="388595" y="653173"/>
                  </a:lnTo>
                  <a:lnTo>
                    <a:pt x="677154" y="653173"/>
                  </a:lnTo>
                  <a:cubicBezTo>
                    <a:pt x="704925" y="653173"/>
                    <a:pt x="727437" y="675685"/>
                    <a:pt x="727437" y="703456"/>
                  </a:cubicBezTo>
                  <a:close/>
                </a:path>
              </a:pathLst>
            </a:custGeom>
            <a:solidFill>
              <a:srgbClr val="E3BDA5"/>
            </a:solidFill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32" name="Freeform 31"/>
            <p:cNvSpPr/>
            <p:nvPr/>
          </p:nvSpPr>
          <p:spPr>
            <a:xfrm rot="16200000">
              <a:off x="2652040" y="2258798"/>
              <a:ext cx="686961" cy="931670"/>
            </a:xfrm>
            <a:custGeom>
              <a:avLst/>
              <a:gdLst>
                <a:gd name="connsiteX0" fmla="*/ 686961 w 686961"/>
                <a:gd name="connsiteY0" fmla="*/ 670969 h 931670"/>
                <a:gd name="connsiteX1" fmla="*/ 686961 w 686961"/>
                <a:gd name="connsiteY1" fmla="*/ 807117 h 931670"/>
                <a:gd name="connsiteX2" fmla="*/ 595123 w 686961"/>
                <a:gd name="connsiteY2" fmla="*/ 931670 h 931670"/>
                <a:gd name="connsiteX3" fmla="*/ 0 w 686961"/>
                <a:gd name="connsiteY3" fmla="*/ 931670 h 931670"/>
                <a:gd name="connsiteX4" fmla="*/ 0 w 686961"/>
                <a:gd name="connsiteY4" fmla="*/ 546416 h 931670"/>
                <a:gd name="connsiteX5" fmla="*/ 301707 w 686961"/>
                <a:gd name="connsiteY5" fmla="*/ 546416 h 931670"/>
                <a:gd name="connsiteX6" fmla="*/ 301707 w 686961"/>
                <a:gd name="connsiteY6" fmla="*/ 0 h 931670"/>
                <a:gd name="connsiteX7" fmla="*/ 686961 w 686961"/>
                <a:gd name="connsiteY7" fmla="*/ 0 h 931670"/>
                <a:gd name="connsiteX8" fmla="*/ 686961 w 686961"/>
                <a:gd name="connsiteY8" fmla="*/ 670966 h 93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6961" h="931670">
                  <a:moveTo>
                    <a:pt x="686961" y="670969"/>
                  </a:moveTo>
                  <a:lnTo>
                    <a:pt x="686961" y="807117"/>
                  </a:lnTo>
                  <a:cubicBezTo>
                    <a:pt x="686961" y="875906"/>
                    <a:pt x="645844" y="931670"/>
                    <a:pt x="595123" y="931670"/>
                  </a:cubicBezTo>
                  <a:lnTo>
                    <a:pt x="0" y="931670"/>
                  </a:lnTo>
                  <a:lnTo>
                    <a:pt x="0" y="546416"/>
                  </a:lnTo>
                  <a:lnTo>
                    <a:pt x="301707" y="546416"/>
                  </a:lnTo>
                  <a:lnTo>
                    <a:pt x="301707" y="0"/>
                  </a:lnTo>
                  <a:lnTo>
                    <a:pt x="686961" y="0"/>
                  </a:lnTo>
                  <a:lnTo>
                    <a:pt x="686961" y="670966"/>
                  </a:lnTo>
                  <a:close/>
                </a:path>
              </a:pathLst>
            </a:custGeom>
            <a:solidFill>
              <a:srgbClr val="E3BDA5"/>
            </a:solidFill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6" name="Freeform 25"/>
            <p:cNvSpPr/>
            <p:nvPr/>
          </p:nvSpPr>
          <p:spPr>
            <a:xfrm rot="5400000">
              <a:off x="1842725" y="3068116"/>
              <a:ext cx="988667" cy="385254"/>
            </a:xfrm>
            <a:custGeom>
              <a:avLst/>
              <a:gdLst>
                <a:gd name="connsiteX0" fmla="*/ 0 w 931669"/>
                <a:gd name="connsiteY0" fmla="*/ 0 h 385254"/>
                <a:gd name="connsiteX1" fmla="*/ 807116 w 931669"/>
                <a:gd name="connsiteY1" fmla="*/ 0 h 385254"/>
                <a:gd name="connsiteX2" fmla="*/ 931669 w 931669"/>
                <a:gd name="connsiteY2" fmla="*/ 124553 h 385254"/>
                <a:gd name="connsiteX3" fmla="*/ 931669 w 931669"/>
                <a:gd name="connsiteY3" fmla="*/ 260701 h 385254"/>
                <a:gd name="connsiteX4" fmla="*/ 807116 w 931669"/>
                <a:gd name="connsiteY4" fmla="*/ 385254 h 385254"/>
                <a:gd name="connsiteX5" fmla="*/ 0 w 931669"/>
                <a:gd name="connsiteY5" fmla="*/ 385254 h 38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1669" h="385254">
                  <a:moveTo>
                    <a:pt x="0" y="0"/>
                  </a:moveTo>
                  <a:lnTo>
                    <a:pt x="807116" y="0"/>
                  </a:lnTo>
                  <a:cubicBezTo>
                    <a:pt x="875905" y="0"/>
                    <a:pt x="931669" y="55764"/>
                    <a:pt x="931669" y="124553"/>
                  </a:cubicBezTo>
                  <a:lnTo>
                    <a:pt x="931669" y="260701"/>
                  </a:lnTo>
                  <a:cubicBezTo>
                    <a:pt x="931669" y="329490"/>
                    <a:pt x="875905" y="385254"/>
                    <a:pt x="807116" y="385254"/>
                  </a:cubicBezTo>
                  <a:lnTo>
                    <a:pt x="0" y="385254"/>
                  </a:lnTo>
                  <a:close/>
                </a:path>
              </a:pathLst>
            </a:custGeom>
            <a:solidFill>
              <a:srgbClr val="E3BDA5"/>
            </a:solidFill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144688" y="3364556"/>
              <a:ext cx="384998" cy="398015"/>
            </a:xfrm>
            <a:prstGeom prst="rect">
              <a:avLst/>
            </a:prstGeom>
            <a:solidFill>
              <a:srgbClr val="7F6D5F"/>
            </a:solidFill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8" name="Isosceles Triangle 27"/>
            <p:cNvSpPr/>
            <p:nvPr/>
          </p:nvSpPr>
          <p:spPr>
            <a:xfrm rot="8139587">
              <a:off x="2161305" y="2533048"/>
              <a:ext cx="544796" cy="270279"/>
            </a:xfrm>
            <a:prstGeom prst="triangle">
              <a:avLst/>
            </a:prstGeom>
            <a:solidFill>
              <a:srgbClr val="7F6D5F"/>
            </a:solidFill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33" name="Isosceles Triangle 32"/>
            <p:cNvSpPr/>
            <p:nvPr/>
          </p:nvSpPr>
          <p:spPr>
            <a:xfrm rot="16200000">
              <a:off x="2913644" y="2887089"/>
              <a:ext cx="714811" cy="380615"/>
            </a:xfrm>
            <a:prstGeom prst="triangle">
              <a:avLst/>
            </a:prstGeom>
            <a:solidFill>
              <a:srgbClr val="7F6D5F"/>
            </a:solidFill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37" name="Flowchart: Manual Operation 36"/>
            <p:cNvSpPr/>
            <p:nvPr/>
          </p:nvSpPr>
          <p:spPr>
            <a:xfrm rot="5400000">
              <a:off x="3057594" y="2755664"/>
              <a:ext cx="1352365" cy="55063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7394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7394 w 10000"/>
                <a:gd name="connsiteY2" fmla="*/ 10000 h 10000"/>
                <a:gd name="connsiteX3" fmla="*/ 2666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7394 w 10000"/>
                <a:gd name="connsiteY2" fmla="*/ 10000 h 10043"/>
                <a:gd name="connsiteX3" fmla="*/ 2736 w 10000"/>
                <a:gd name="connsiteY3" fmla="*/ 10043 h 10043"/>
                <a:gd name="connsiteX4" fmla="*/ 0 w 10000"/>
                <a:gd name="connsiteY4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7993 w 10000"/>
                <a:gd name="connsiteY2" fmla="*/ 10000 h 10043"/>
                <a:gd name="connsiteX3" fmla="*/ 2736 w 10000"/>
                <a:gd name="connsiteY3" fmla="*/ 10043 h 10043"/>
                <a:gd name="connsiteX4" fmla="*/ 0 w 10000"/>
                <a:gd name="connsiteY4" fmla="*/ 0 h 1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43">
                  <a:moveTo>
                    <a:pt x="0" y="0"/>
                  </a:moveTo>
                  <a:lnTo>
                    <a:pt x="10000" y="0"/>
                  </a:lnTo>
                  <a:lnTo>
                    <a:pt x="7993" y="10000"/>
                  </a:lnTo>
                  <a:lnTo>
                    <a:pt x="2736" y="100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BDA5"/>
            </a:solidFill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sp>
        <p:nvSpPr>
          <p:cNvPr id="39" name="Rectangle 38"/>
          <p:cNvSpPr/>
          <p:nvPr/>
        </p:nvSpPr>
        <p:spPr>
          <a:xfrm>
            <a:off x="116026" y="2331277"/>
            <a:ext cx="1448667" cy="434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4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PH" sz="1400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oogle meet</a:t>
            </a:r>
            <a:endParaRPr lang="en-PH" sz="1400" dirty="0">
              <a:solidFill>
                <a:srgbClr val="3B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11811" y="2875492"/>
            <a:ext cx="910787" cy="740365"/>
            <a:chOff x="294577" y="5053576"/>
            <a:chExt cx="910787" cy="740365"/>
          </a:xfrm>
        </p:grpSpPr>
        <p:sp>
          <p:nvSpPr>
            <p:cNvPr id="43" name="Freeform 42"/>
            <p:cNvSpPr/>
            <p:nvPr/>
          </p:nvSpPr>
          <p:spPr>
            <a:xfrm>
              <a:off x="316385" y="5053576"/>
              <a:ext cx="888976" cy="685520"/>
            </a:xfrm>
            <a:custGeom>
              <a:avLst/>
              <a:gdLst>
                <a:gd name="connsiteX0" fmla="*/ 12682 w 279079"/>
                <a:gd name="connsiteY0" fmla="*/ 0 h 214312"/>
                <a:gd name="connsiteX1" fmla="*/ 115905 w 279079"/>
                <a:gd name="connsiteY1" fmla="*/ 0 h 214312"/>
                <a:gd name="connsiteX2" fmla="*/ 128587 w 279079"/>
                <a:gd name="connsiteY2" fmla="*/ 12682 h 214312"/>
                <a:gd name="connsiteX3" fmla="*/ 128587 w 279079"/>
                <a:gd name="connsiteY3" fmla="*/ 16668 h 214312"/>
                <a:gd name="connsiteX4" fmla="*/ 279079 w 279079"/>
                <a:gd name="connsiteY4" fmla="*/ 16668 h 214312"/>
                <a:gd name="connsiteX5" fmla="*/ 279079 w 279079"/>
                <a:gd name="connsiteY5" fmla="*/ 214312 h 214312"/>
                <a:gd name="connsiteX6" fmla="*/ 472 w 279079"/>
                <a:gd name="connsiteY6" fmla="*/ 214312 h 214312"/>
                <a:gd name="connsiteX7" fmla="*/ 472 w 279079"/>
                <a:gd name="connsiteY7" fmla="*/ 34177 h 214312"/>
                <a:gd name="connsiteX8" fmla="*/ 0 w 279079"/>
                <a:gd name="connsiteY8" fmla="*/ 33037 h 214312"/>
                <a:gd name="connsiteX9" fmla="*/ 0 w 279079"/>
                <a:gd name="connsiteY9" fmla="*/ 12682 h 214312"/>
                <a:gd name="connsiteX10" fmla="*/ 12682 w 279079"/>
                <a:gd name="connsiteY10" fmla="*/ 0 h 21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079" h="214312">
                  <a:moveTo>
                    <a:pt x="12682" y="0"/>
                  </a:moveTo>
                  <a:lnTo>
                    <a:pt x="115905" y="0"/>
                  </a:lnTo>
                  <a:cubicBezTo>
                    <a:pt x="122909" y="0"/>
                    <a:pt x="128587" y="5678"/>
                    <a:pt x="128587" y="12682"/>
                  </a:cubicBezTo>
                  <a:lnTo>
                    <a:pt x="128587" y="16668"/>
                  </a:lnTo>
                  <a:lnTo>
                    <a:pt x="279079" y="16668"/>
                  </a:lnTo>
                  <a:lnTo>
                    <a:pt x="279079" y="214312"/>
                  </a:lnTo>
                  <a:lnTo>
                    <a:pt x="472" y="214312"/>
                  </a:lnTo>
                  <a:lnTo>
                    <a:pt x="472" y="34177"/>
                  </a:lnTo>
                  <a:lnTo>
                    <a:pt x="0" y="33037"/>
                  </a:lnTo>
                  <a:lnTo>
                    <a:pt x="0" y="12682"/>
                  </a:lnTo>
                  <a:cubicBezTo>
                    <a:pt x="0" y="5678"/>
                    <a:pt x="5678" y="0"/>
                    <a:pt x="12682" y="0"/>
                  </a:cubicBezTo>
                  <a:close/>
                </a:path>
              </a:pathLst>
            </a:custGeom>
            <a:solidFill>
              <a:srgbClr val="7F6D5F"/>
            </a:solidFill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294577" y="5146501"/>
              <a:ext cx="910787" cy="647440"/>
            </a:xfrm>
            <a:prstGeom prst="roundRect">
              <a:avLst>
                <a:gd name="adj" fmla="val 9349"/>
              </a:avLst>
            </a:prstGeom>
            <a:solidFill>
              <a:srgbClr val="978475"/>
            </a:solidFill>
            <a:ln w="19050"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sp>
        <p:nvSpPr>
          <p:cNvPr id="45" name="Rectangle 44"/>
          <p:cNvSpPr/>
          <p:nvPr/>
        </p:nvSpPr>
        <p:spPr>
          <a:xfrm>
            <a:off x="118872" y="3708782"/>
            <a:ext cx="1296663" cy="368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4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PH" sz="1400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andom</a:t>
            </a:r>
          </a:p>
        </p:txBody>
      </p:sp>
      <p:sp>
        <p:nvSpPr>
          <p:cNvPr id="46" name="Up Arrow 45"/>
          <p:cNvSpPr/>
          <p:nvPr/>
        </p:nvSpPr>
        <p:spPr>
          <a:xfrm rot="19329863">
            <a:off x="12680302" y="6797327"/>
            <a:ext cx="204641" cy="371669"/>
          </a:xfrm>
          <a:prstGeom prst="upArrow">
            <a:avLst>
              <a:gd name="adj1" fmla="val 26592"/>
              <a:gd name="adj2" fmla="val 63265"/>
            </a:avLst>
          </a:prstGeom>
          <a:solidFill>
            <a:srgbClr val="3B3838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47" name="[ONTIVA.COM]-Mouse Click - Sound Effect (HD)-HQ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6" end="1847.04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75220" y="77160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84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750"/>
    </mc:Choice>
    <mc:Fallback>
      <p:transition spd="slow" advClick="0" advTm="2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-0.96003 -0.6939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08" y="-3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46" grpId="0" animBg="1"/>
      <p:bldP spid="4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884903"/>
            <a:ext cx="12192000" cy="5840068"/>
          </a:xfrm>
          <a:prstGeom prst="rect">
            <a:avLst/>
          </a:prstGeom>
          <a:solidFill>
            <a:srgbClr val="3B3838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" name="Rectangle 4"/>
          <p:cNvSpPr/>
          <p:nvPr/>
        </p:nvSpPr>
        <p:spPr>
          <a:xfrm>
            <a:off x="0" y="6454774"/>
            <a:ext cx="12192000" cy="403225"/>
          </a:xfrm>
          <a:prstGeom prst="rect">
            <a:avLst/>
          </a:prstGeom>
          <a:solidFill>
            <a:srgbClr val="978475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" name="Rectangle 5"/>
          <p:cNvSpPr/>
          <p:nvPr/>
        </p:nvSpPr>
        <p:spPr>
          <a:xfrm>
            <a:off x="104434" y="6539142"/>
            <a:ext cx="868680" cy="234488"/>
          </a:xfrm>
          <a:prstGeom prst="rect">
            <a:avLst/>
          </a:prstGeom>
          <a:solidFill>
            <a:srgbClr val="978475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dist="12700" dir="3000000" algn="tl" rotWithShape="0">
              <a:schemeClr val="bg2">
                <a:lumMod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400" dirty="0" smtClean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Start</a:t>
            </a:r>
            <a:endParaRPr lang="en-PH" sz="14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205882" y="6539142"/>
            <a:ext cx="868680" cy="234488"/>
            <a:chOff x="9968348" y="6499297"/>
            <a:chExt cx="868680" cy="234488"/>
          </a:xfrm>
          <a:solidFill>
            <a:srgbClr val="978475"/>
          </a:solidFill>
        </p:grpSpPr>
        <p:sp>
          <p:nvSpPr>
            <p:cNvPr id="11" name="Rectangle 10"/>
            <p:cNvSpPr/>
            <p:nvPr/>
          </p:nvSpPr>
          <p:spPr>
            <a:xfrm>
              <a:off x="9968348" y="6499297"/>
              <a:ext cx="868680" cy="234488"/>
            </a:xfrm>
            <a:prstGeom prst="rect">
              <a:avLst/>
            </a:prstGeom>
            <a:grpFill/>
            <a:ln w="19050">
              <a:solidFill>
                <a:srgbClr val="3B3838"/>
              </a:solidFill>
            </a:ln>
            <a:effectLst>
              <a:outerShdw dist="12700" dir="30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PH" sz="900" dirty="0" smtClean="0">
                  <a:solidFill>
                    <a:schemeClr val="bg2">
                      <a:lumMod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11:57 PM</a:t>
              </a:r>
              <a:endParaRPr lang="en-PH" sz="9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0031058" y="6539142"/>
              <a:ext cx="187469" cy="145984"/>
              <a:chOff x="11481723" y="6735411"/>
              <a:chExt cx="187469" cy="145984"/>
            </a:xfrm>
            <a:grpFill/>
          </p:grpSpPr>
          <p:sp>
            <p:nvSpPr>
              <p:cNvPr id="13" name="Freeform 12"/>
              <p:cNvSpPr/>
              <p:nvPr/>
            </p:nvSpPr>
            <p:spPr>
              <a:xfrm rot="5400000">
                <a:off x="11465885" y="6751249"/>
                <a:ext cx="145984" cy="114307"/>
              </a:xfrm>
              <a:custGeom>
                <a:avLst/>
                <a:gdLst>
                  <a:gd name="connsiteX0" fmla="*/ 0 w 778568"/>
                  <a:gd name="connsiteY0" fmla="*/ 3263 h 481951"/>
                  <a:gd name="connsiteX1" fmla="*/ 778568 w 778568"/>
                  <a:gd name="connsiteY1" fmla="*/ 0 h 481951"/>
                  <a:gd name="connsiteX2" fmla="*/ 533498 w 778568"/>
                  <a:gd name="connsiteY2" fmla="*/ 242471 h 481951"/>
                  <a:gd name="connsiteX3" fmla="*/ 533498 w 778568"/>
                  <a:gd name="connsiteY3" fmla="*/ 481951 h 481951"/>
                  <a:gd name="connsiteX4" fmla="*/ 251396 w 778568"/>
                  <a:gd name="connsiteY4" fmla="*/ 481951 h 481951"/>
                  <a:gd name="connsiteX5" fmla="*/ 251396 w 778568"/>
                  <a:gd name="connsiteY5" fmla="*/ 246444 h 481951"/>
                  <a:gd name="connsiteX6" fmla="*/ 249086 w 778568"/>
                  <a:gd name="connsiteY6" fmla="*/ 246444 h 481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8568" h="481951">
                    <a:moveTo>
                      <a:pt x="0" y="3263"/>
                    </a:moveTo>
                    <a:lnTo>
                      <a:pt x="778568" y="0"/>
                    </a:lnTo>
                    <a:lnTo>
                      <a:pt x="533498" y="242471"/>
                    </a:lnTo>
                    <a:lnTo>
                      <a:pt x="533498" y="481951"/>
                    </a:lnTo>
                    <a:lnTo>
                      <a:pt x="251396" y="481951"/>
                    </a:lnTo>
                    <a:lnTo>
                      <a:pt x="251396" y="246444"/>
                    </a:lnTo>
                    <a:lnTo>
                      <a:pt x="249086" y="246444"/>
                    </a:lnTo>
                    <a:close/>
                  </a:path>
                </a:pathLst>
              </a:custGeom>
              <a:grpFill/>
              <a:ln w="6350"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 flipH="1">
                <a:off x="11621967" y="6752342"/>
                <a:ext cx="47225" cy="2680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11621967" y="6839126"/>
                <a:ext cx="47225" cy="2680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cxnSpLocks/>
              </p:cNvCxnSpPr>
              <p:nvPr/>
            </p:nvCxnSpPr>
            <p:spPr>
              <a:xfrm flipV="1">
                <a:off x="11627088" y="6809058"/>
                <a:ext cx="36983" cy="7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Rounded Rectangle 29"/>
          <p:cNvSpPr/>
          <p:nvPr/>
        </p:nvSpPr>
        <p:spPr>
          <a:xfrm>
            <a:off x="132735" y="0"/>
            <a:ext cx="2286000" cy="722671"/>
          </a:xfrm>
          <a:prstGeom prst="roundRect">
            <a:avLst/>
          </a:prstGeom>
          <a:solidFill>
            <a:srgbClr val="CCB19C"/>
          </a:solidFill>
          <a:ln>
            <a:solidFill>
              <a:srgbClr val="CCB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4" name="Rectangle 33"/>
          <p:cNvSpPr/>
          <p:nvPr/>
        </p:nvSpPr>
        <p:spPr>
          <a:xfrm>
            <a:off x="0" y="370114"/>
            <a:ext cx="12192000" cy="514789"/>
          </a:xfrm>
          <a:prstGeom prst="rect">
            <a:avLst/>
          </a:prstGeom>
          <a:solidFill>
            <a:srgbClr val="CCB19C"/>
          </a:solidFill>
          <a:ln>
            <a:solidFill>
              <a:srgbClr val="CCB19C"/>
            </a:solidFill>
          </a:ln>
          <a:effectLst>
            <a:outerShdw blurRad="50800" dist="38100" dir="5400000" algn="t" rotWithShape="0">
              <a:schemeClr val="bg2">
                <a:lumMod val="50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35" name="Group 34"/>
          <p:cNvGrpSpPr/>
          <p:nvPr/>
        </p:nvGrpSpPr>
        <p:grpSpPr>
          <a:xfrm>
            <a:off x="162037" y="519018"/>
            <a:ext cx="614743" cy="219367"/>
            <a:chOff x="91697" y="519018"/>
            <a:chExt cx="614743" cy="219367"/>
          </a:xfrm>
          <a:solidFill>
            <a:srgbClr val="F5E7DE"/>
          </a:solidFill>
        </p:grpSpPr>
        <p:sp>
          <p:nvSpPr>
            <p:cNvPr id="40" name="Freeform 39"/>
            <p:cNvSpPr/>
            <p:nvPr/>
          </p:nvSpPr>
          <p:spPr>
            <a:xfrm rot="19101225">
              <a:off x="91697" y="519018"/>
              <a:ext cx="239027" cy="219367"/>
            </a:xfrm>
            <a:custGeom>
              <a:avLst/>
              <a:gdLst>
                <a:gd name="connsiteX0" fmla="*/ 44889 w 239027"/>
                <a:gd name="connsiteY0" fmla="*/ 197550 h 219367"/>
                <a:gd name="connsiteX1" fmla="*/ 44888 w 239027"/>
                <a:gd name="connsiteY1" fmla="*/ 197551 h 219367"/>
                <a:gd name="connsiteX2" fmla="*/ 44889 w 239027"/>
                <a:gd name="connsiteY2" fmla="*/ 197550 h 219367"/>
                <a:gd name="connsiteX3" fmla="*/ 877 w 239027"/>
                <a:gd name="connsiteY3" fmla="*/ 23366 h 219367"/>
                <a:gd name="connsiteX4" fmla="*/ 877 w 239027"/>
                <a:gd name="connsiteY4" fmla="*/ 23367 h 219367"/>
                <a:gd name="connsiteX5" fmla="*/ 877 w 239027"/>
                <a:gd name="connsiteY5" fmla="*/ 23367 h 219367"/>
                <a:gd name="connsiteX6" fmla="*/ 5738 w 239027"/>
                <a:gd name="connsiteY6" fmla="*/ 9375 h 219367"/>
                <a:gd name="connsiteX7" fmla="*/ 5738 w 239027"/>
                <a:gd name="connsiteY7" fmla="*/ 9376 h 219367"/>
                <a:gd name="connsiteX8" fmla="*/ 5737 w 239027"/>
                <a:gd name="connsiteY8" fmla="*/ 9376 h 219367"/>
                <a:gd name="connsiteX9" fmla="*/ 193093 w 239027"/>
                <a:gd name="connsiteY9" fmla="*/ 7203 h 219367"/>
                <a:gd name="connsiteX10" fmla="*/ 199789 w 239027"/>
                <a:gd name="connsiteY10" fmla="*/ 23367 h 219367"/>
                <a:gd name="connsiteX11" fmla="*/ 199788 w 239027"/>
                <a:gd name="connsiteY11" fmla="*/ 23367 h 219367"/>
                <a:gd name="connsiteX12" fmla="*/ 176928 w 239027"/>
                <a:gd name="connsiteY12" fmla="*/ 46227 h 219367"/>
                <a:gd name="connsiteX13" fmla="*/ 81576 w 239027"/>
                <a:gd name="connsiteY13" fmla="*/ 46226 h 219367"/>
                <a:gd name="connsiteX14" fmla="*/ 231358 w 239027"/>
                <a:gd name="connsiteY14" fmla="*/ 179426 h 219367"/>
                <a:gd name="connsiteX15" fmla="*/ 233250 w 239027"/>
                <a:gd name="connsiteY15" fmla="*/ 211699 h 219367"/>
                <a:gd name="connsiteX16" fmla="*/ 233249 w 239027"/>
                <a:gd name="connsiteY16" fmla="*/ 211699 h 219367"/>
                <a:gd name="connsiteX17" fmla="*/ 200975 w 239027"/>
                <a:gd name="connsiteY17" fmla="*/ 213590 h 219367"/>
                <a:gd name="connsiteX18" fmla="*/ 54470 w 239027"/>
                <a:gd name="connsiteY18" fmla="*/ 83303 h 219367"/>
                <a:gd name="connsiteX19" fmla="*/ 64922 w 239027"/>
                <a:gd name="connsiteY19" fmla="*/ 172177 h 219367"/>
                <a:gd name="connsiteX20" fmla="*/ 60160 w 239027"/>
                <a:gd name="connsiteY20" fmla="*/ 189013 h 219367"/>
                <a:gd name="connsiteX21" fmla="*/ 44889 w 239027"/>
                <a:gd name="connsiteY21" fmla="*/ 197550 h 219367"/>
                <a:gd name="connsiteX22" fmla="*/ 28053 w 239027"/>
                <a:gd name="connsiteY22" fmla="*/ 192789 h 219367"/>
                <a:gd name="connsiteX23" fmla="*/ 19516 w 239027"/>
                <a:gd name="connsiteY23" fmla="*/ 177517 h 219367"/>
                <a:gd name="connsiteX24" fmla="*/ 2224 w 239027"/>
                <a:gd name="connsiteY24" fmla="*/ 30493 h 219367"/>
                <a:gd name="connsiteX25" fmla="*/ 0 w 239027"/>
                <a:gd name="connsiteY25" fmla="*/ 25904 h 219367"/>
                <a:gd name="connsiteX26" fmla="*/ 879 w 239027"/>
                <a:gd name="connsiteY26" fmla="*/ 23371 h 219367"/>
                <a:gd name="connsiteX27" fmla="*/ 877 w 239027"/>
                <a:gd name="connsiteY27" fmla="*/ 23367 h 219367"/>
                <a:gd name="connsiteX28" fmla="*/ 898 w 239027"/>
                <a:gd name="connsiteY28" fmla="*/ 23316 h 219367"/>
                <a:gd name="connsiteX29" fmla="*/ 5738 w 239027"/>
                <a:gd name="connsiteY29" fmla="*/ 9376 h 219367"/>
                <a:gd name="connsiteX30" fmla="*/ 6212 w 239027"/>
                <a:gd name="connsiteY30" fmla="*/ 9146 h 219367"/>
                <a:gd name="connsiteX31" fmla="*/ 6383 w 239027"/>
                <a:gd name="connsiteY31" fmla="*/ 8539 h 219367"/>
                <a:gd name="connsiteX32" fmla="*/ 7211 w 239027"/>
                <a:gd name="connsiteY32" fmla="*/ 8076 h 219367"/>
                <a:gd name="connsiteX33" fmla="*/ 7573 w 239027"/>
                <a:gd name="connsiteY33" fmla="*/ 7203 h 219367"/>
                <a:gd name="connsiteX34" fmla="*/ 12208 w 239027"/>
                <a:gd name="connsiteY34" fmla="*/ 5283 h 219367"/>
                <a:gd name="connsiteX35" fmla="*/ 21655 w 239027"/>
                <a:gd name="connsiteY35" fmla="*/ 1 h 219367"/>
                <a:gd name="connsiteX36" fmla="*/ 21655 w 239027"/>
                <a:gd name="connsiteY36" fmla="*/ 0 h 219367"/>
                <a:gd name="connsiteX37" fmla="*/ 23620 w 239027"/>
                <a:gd name="connsiteY37" fmla="*/ 556 h 219367"/>
                <a:gd name="connsiteX38" fmla="*/ 23737 w 239027"/>
                <a:gd name="connsiteY38" fmla="*/ 507 h 219367"/>
                <a:gd name="connsiteX39" fmla="*/ 176929 w 239027"/>
                <a:gd name="connsiteY39" fmla="*/ 507 h 219367"/>
                <a:gd name="connsiteX40" fmla="*/ 193093 w 239027"/>
                <a:gd name="connsiteY40" fmla="*/ 7203 h 21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39027" h="219367">
                  <a:moveTo>
                    <a:pt x="44889" y="197550"/>
                  </a:moveTo>
                  <a:lnTo>
                    <a:pt x="44888" y="197551"/>
                  </a:lnTo>
                  <a:lnTo>
                    <a:pt x="44889" y="197550"/>
                  </a:lnTo>
                  <a:close/>
                  <a:moveTo>
                    <a:pt x="877" y="23366"/>
                  </a:moveTo>
                  <a:lnTo>
                    <a:pt x="877" y="23367"/>
                  </a:lnTo>
                  <a:lnTo>
                    <a:pt x="877" y="23367"/>
                  </a:lnTo>
                  <a:close/>
                  <a:moveTo>
                    <a:pt x="5738" y="9375"/>
                  </a:moveTo>
                  <a:lnTo>
                    <a:pt x="5738" y="9376"/>
                  </a:lnTo>
                  <a:lnTo>
                    <a:pt x="5737" y="9376"/>
                  </a:lnTo>
                  <a:close/>
                  <a:moveTo>
                    <a:pt x="193093" y="7203"/>
                  </a:moveTo>
                  <a:cubicBezTo>
                    <a:pt x="197230" y="11339"/>
                    <a:pt x="199789" y="17055"/>
                    <a:pt x="199789" y="23367"/>
                  </a:cubicBezTo>
                  <a:lnTo>
                    <a:pt x="199788" y="23367"/>
                  </a:lnTo>
                  <a:cubicBezTo>
                    <a:pt x="199788" y="35992"/>
                    <a:pt x="189553" y="46227"/>
                    <a:pt x="176928" y="46227"/>
                  </a:cubicBezTo>
                  <a:lnTo>
                    <a:pt x="81576" y="46226"/>
                  </a:lnTo>
                  <a:lnTo>
                    <a:pt x="231358" y="179426"/>
                  </a:lnTo>
                  <a:cubicBezTo>
                    <a:pt x="240792" y="187815"/>
                    <a:pt x="241639" y="202265"/>
                    <a:pt x="233250" y="211699"/>
                  </a:cubicBezTo>
                  <a:lnTo>
                    <a:pt x="233249" y="211699"/>
                  </a:lnTo>
                  <a:cubicBezTo>
                    <a:pt x="224859" y="221133"/>
                    <a:pt x="210409" y="221979"/>
                    <a:pt x="200975" y="213590"/>
                  </a:cubicBezTo>
                  <a:lnTo>
                    <a:pt x="54470" y="83303"/>
                  </a:lnTo>
                  <a:lnTo>
                    <a:pt x="64922" y="172177"/>
                  </a:lnTo>
                  <a:cubicBezTo>
                    <a:pt x="65659" y="178446"/>
                    <a:pt x="63785" y="184421"/>
                    <a:pt x="60160" y="189013"/>
                  </a:cubicBezTo>
                  <a:lnTo>
                    <a:pt x="44889" y="197550"/>
                  </a:lnTo>
                  <a:lnTo>
                    <a:pt x="28053" y="192789"/>
                  </a:lnTo>
                  <a:cubicBezTo>
                    <a:pt x="23462" y="189163"/>
                    <a:pt x="20253" y="183786"/>
                    <a:pt x="19516" y="177517"/>
                  </a:cubicBezTo>
                  <a:lnTo>
                    <a:pt x="2224" y="30493"/>
                  </a:lnTo>
                  <a:lnTo>
                    <a:pt x="0" y="25904"/>
                  </a:lnTo>
                  <a:lnTo>
                    <a:pt x="879" y="23371"/>
                  </a:lnTo>
                  <a:lnTo>
                    <a:pt x="877" y="23367"/>
                  </a:lnTo>
                  <a:lnTo>
                    <a:pt x="898" y="23316"/>
                  </a:lnTo>
                  <a:lnTo>
                    <a:pt x="5738" y="9376"/>
                  </a:lnTo>
                  <a:lnTo>
                    <a:pt x="6212" y="9146"/>
                  </a:lnTo>
                  <a:lnTo>
                    <a:pt x="6383" y="8539"/>
                  </a:lnTo>
                  <a:lnTo>
                    <a:pt x="7211" y="8076"/>
                  </a:lnTo>
                  <a:lnTo>
                    <a:pt x="7573" y="7203"/>
                  </a:lnTo>
                  <a:lnTo>
                    <a:pt x="12208" y="5283"/>
                  </a:lnTo>
                  <a:lnTo>
                    <a:pt x="21655" y="1"/>
                  </a:lnTo>
                  <a:lnTo>
                    <a:pt x="21655" y="0"/>
                  </a:lnTo>
                  <a:lnTo>
                    <a:pt x="23620" y="556"/>
                  </a:lnTo>
                  <a:lnTo>
                    <a:pt x="23737" y="507"/>
                  </a:lnTo>
                  <a:lnTo>
                    <a:pt x="176929" y="507"/>
                  </a:lnTo>
                  <a:cubicBezTo>
                    <a:pt x="183242" y="507"/>
                    <a:pt x="188956" y="3066"/>
                    <a:pt x="193093" y="7203"/>
                  </a:cubicBezTo>
                  <a:close/>
                </a:path>
              </a:pathLst>
            </a:custGeom>
            <a:grpFill/>
            <a:ln>
              <a:solidFill>
                <a:srgbClr val="F5E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41" name="Freeform 40"/>
            <p:cNvSpPr/>
            <p:nvPr/>
          </p:nvSpPr>
          <p:spPr>
            <a:xfrm rot="2498775" flipH="1">
              <a:off x="467413" y="519018"/>
              <a:ext cx="239027" cy="219367"/>
            </a:xfrm>
            <a:custGeom>
              <a:avLst/>
              <a:gdLst>
                <a:gd name="connsiteX0" fmla="*/ 44889 w 239027"/>
                <a:gd name="connsiteY0" fmla="*/ 197550 h 219367"/>
                <a:gd name="connsiteX1" fmla="*/ 44888 w 239027"/>
                <a:gd name="connsiteY1" fmla="*/ 197551 h 219367"/>
                <a:gd name="connsiteX2" fmla="*/ 44889 w 239027"/>
                <a:gd name="connsiteY2" fmla="*/ 197550 h 219367"/>
                <a:gd name="connsiteX3" fmla="*/ 877 w 239027"/>
                <a:gd name="connsiteY3" fmla="*/ 23366 h 219367"/>
                <a:gd name="connsiteX4" fmla="*/ 877 w 239027"/>
                <a:gd name="connsiteY4" fmla="*/ 23367 h 219367"/>
                <a:gd name="connsiteX5" fmla="*/ 877 w 239027"/>
                <a:gd name="connsiteY5" fmla="*/ 23367 h 219367"/>
                <a:gd name="connsiteX6" fmla="*/ 5738 w 239027"/>
                <a:gd name="connsiteY6" fmla="*/ 9375 h 219367"/>
                <a:gd name="connsiteX7" fmla="*/ 5738 w 239027"/>
                <a:gd name="connsiteY7" fmla="*/ 9376 h 219367"/>
                <a:gd name="connsiteX8" fmla="*/ 5737 w 239027"/>
                <a:gd name="connsiteY8" fmla="*/ 9376 h 219367"/>
                <a:gd name="connsiteX9" fmla="*/ 193093 w 239027"/>
                <a:gd name="connsiteY9" fmla="*/ 7203 h 219367"/>
                <a:gd name="connsiteX10" fmla="*/ 199789 w 239027"/>
                <a:gd name="connsiteY10" fmla="*/ 23367 h 219367"/>
                <a:gd name="connsiteX11" fmla="*/ 199788 w 239027"/>
                <a:gd name="connsiteY11" fmla="*/ 23367 h 219367"/>
                <a:gd name="connsiteX12" fmla="*/ 176928 w 239027"/>
                <a:gd name="connsiteY12" fmla="*/ 46227 h 219367"/>
                <a:gd name="connsiteX13" fmla="*/ 81576 w 239027"/>
                <a:gd name="connsiteY13" fmla="*/ 46226 h 219367"/>
                <a:gd name="connsiteX14" fmla="*/ 231358 w 239027"/>
                <a:gd name="connsiteY14" fmla="*/ 179426 h 219367"/>
                <a:gd name="connsiteX15" fmla="*/ 233250 w 239027"/>
                <a:gd name="connsiteY15" fmla="*/ 211699 h 219367"/>
                <a:gd name="connsiteX16" fmla="*/ 233249 w 239027"/>
                <a:gd name="connsiteY16" fmla="*/ 211699 h 219367"/>
                <a:gd name="connsiteX17" fmla="*/ 200975 w 239027"/>
                <a:gd name="connsiteY17" fmla="*/ 213590 h 219367"/>
                <a:gd name="connsiteX18" fmla="*/ 54470 w 239027"/>
                <a:gd name="connsiteY18" fmla="*/ 83303 h 219367"/>
                <a:gd name="connsiteX19" fmla="*/ 64922 w 239027"/>
                <a:gd name="connsiteY19" fmla="*/ 172177 h 219367"/>
                <a:gd name="connsiteX20" fmla="*/ 60160 w 239027"/>
                <a:gd name="connsiteY20" fmla="*/ 189013 h 219367"/>
                <a:gd name="connsiteX21" fmla="*/ 44889 w 239027"/>
                <a:gd name="connsiteY21" fmla="*/ 197550 h 219367"/>
                <a:gd name="connsiteX22" fmla="*/ 28053 w 239027"/>
                <a:gd name="connsiteY22" fmla="*/ 192789 h 219367"/>
                <a:gd name="connsiteX23" fmla="*/ 19516 w 239027"/>
                <a:gd name="connsiteY23" fmla="*/ 177517 h 219367"/>
                <a:gd name="connsiteX24" fmla="*/ 2224 w 239027"/>
                <a:gd name="connsiteY24" fmla="*/ 30493 h 219367"/>
                <a:gd name="connsiteX25" fmla="*/ 0 w 239027"/>
                <a:gd name="connsiteY25" fmla="*/ 25904 h 219367"/>
                <a:gd name="connsiteX26" fmla="*/ 879 w 239027"/>
                <a:gd name="connsiteY26" fmla="*/ 23371 h 219367"/>
                <a:gd name="connsiteX27" fmla="*/ 877 w 239027"/>
                <a:gd name="connsiteY27" fmla="*/ 23367 h 219367"/>
                <a:gd name="connsiteX28" fmla="*/ 898 w 239027"/>
                <a:gd name="connsiteY28" fmla="*/ 23316 h 219367"/>
                <a:gd name="connsiteX29" fmla="*/ 5738 w 239027"/>
                <a:gd name="connsiteY29" fmla="*/ 9376 h 219367"/>
                <a:gd name="connsiteX30" fmla="*/ 6212 w 239027"/>
                <a:gd name="connsiteY30" fmla="*/ 9146 h 219367"/>
                <a:gd name="connsiteX31" fmla="*/ 6383 w 239027"/>
                <a:gd name="connsiteY31" fmla="*/ 8539 h 219367"/>
                <a:gd name="connsiteX32" fmla="*/ 7211 w 239027"/>
                <a:gd name="connsiteY32" fmla="*/ 8076 h 219367"/>
                <a:gd name="connsiteX33" fmla="*/ 7573 w 239027"/>
                <a:gd name="connsiteY33" fmla="*/ 7203 h 219367"/>
                <a:gd name="connsiteX34" fmla="*/ 12208 w 239027"/>
                <a:gd name="connsiteY34" fmla="*/ 5283 h 219367"/>
                <a:gd name="connsiteX35" fmla="*/ 21655 w 239027"/>
                <a:gd name="connsiteY35" fmla="*/ 1 h 219367"/>
                <a:gd name="connsiteX36" fmla="*/ 21655 w 239027"/>
                <a:gd name="connsiteY36" fmla="*/ 0 h 219367"/>
                <a:gd name="connsiteX37" fmla="*/ 23620 w 239027"/>
                <a:gd name="connsiteY37" fmla="*/ 556 h 219367"/>
                <a:gd name="connsiteX38" fmla="*/ 23737 w 239027"/>
                <a:gd name="connsiteY38" fmla="*/ 507 h 219367"/>
                <a:gd name="connsiteX39" fmla="*/ 176929 w 239027"/>
                <a:gd name="connsiteY39" fmla="*/ 507 h 219367"/>
                <a:gd name="connsiteX40" fmla="*/ 193093 w 239027"/>
                <a:gd name="connsiteY40" fmla="*/ 7203 h 21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39027" h="219367">
                  <a:moveTo>
                    <a:pt x="44889" y="197550"/>
                  </a:moveTo>
                  <a:lnTo>
                    <a:pt x="44888" y="197551"/>
                  </a:lnTo>
                  <a:lnTo>
                    <a:pt x="44889" y="197550"/>
                  </a:lnTo>
                  <a:close/>
                  <a:moveTo>
                    <a:pt x="877" y="23366"/>
                  </a:moveTo>
                  <a:lnTo>
                    <a:pt x="877" y="23367"/>
                  </a:lnTo>
                  <a:lnTo>
                    <a:pt x="877" y="23367"/>
                  </a:lnTo>
                  <a:close/>
                  <a:moveTo>
                    <a:pt x="5738" y="9375"/>
                  </a:moveTo>
                  <a:lnTo>
                    <a:pt x="5738" y="9376"/>
                  </a:lnTo>
                  <a:lnTo>
                    <a:pt x="5737" y="9376"/>
                  </a:lnTo>
                  <a:close/>
                  <a:moveTo>
                    <a:pt x="193093" y="7203"/>
                  </a:moveTo>
                  <a:cubicBezTo>
                    <a:pt x="197230" y="11339"/>
                    <a:pt x="199789" y="17055"/>
                    <a:pt x="199789" y="23367"/>
                  </a:cubicBezTo>
                  <a:lnTo>
                    <a:pt x="199788" y="23367"/>
                  </a:lnTo>
                  <a:cubicBezTo>
                    <a:pt x="199788" y="35992"/>
                    <a:pt x="189553" y="46227"/>
                    <a:pt x="176928" y="46227"/>
                  </a:cubicBezTo>
                  <a:lnTo>
                    <a:pt x="81576" y="46226"/>
                  </a:lnTo>
                  <a:lnTo>
                    <a:pt x="231358" y="179426"/>
                  </a:lnTo>
                  <a:cubicBezTo>
                    <a:pt x="240792" y="187815"/>
                    <a:pt x="241639" y="202265"/>
                    <a:pt x="233250" y="211699"/>
                  </a:cubicBezTo>
                  <a:lnTo>
                    <a:pt x="233249" y="211699"/>
                  </a:lnTo>
                  <a:cubicBezTo>
                    <a:pt x="224859" y="221133"/>
                    <a:pt x="210409" y="221979"/>
                    <a:pt x="200975" y="213590"/>
                  </a:cubicBezTo>
                  <a:lnTo>
                    <a:pt x="54470" y="83303"/>
                  </a:lnTo>
                  <a:lnTo>
                    <a:pt x="64922" y="172177"/>
                  </a:lnTo>
                  <a:cubicBezTo>
                    <a:pt x="65659" y="178446"/>
                    <a:pt x="63785" y="184421"/>
                    <a:pt x="60160" y="189013"/>
                  </a:cubicBezTo>
                  <a:lnTo>
                    <a:pt x="44889" y="197550"/>
                  </a:lnTo>
                  <a:lnTo>
                    <a:pt x="28053" y="192789"/>
                  </a:lnTo>
                  <a:cubicBezTo>
                    <a:pt x="23462" y="189163"/>
                    <a:pt x="20253" y="183786"/>
                    <a:pt x="19516" y="177517"/>
                  </a:cubicBezTo>
                  <a:lnTo>
                    <a:pt x="2224" y="30493"/>
                  </a:lnTo>
                  <a:lnTo>
                    <a:pt x="0" y="25904"/>
                  </a:lnTo>
                  <a:lnTo>
                    <a:pt x="879" y="23371"/>
                  </a:lnTo>
                  <a:lnTo>
                    <a:pt x="877" y="23367"/>
                  </a:lnTo>
                  <a:lnTo>
                    <a:pt x="898" y="23316"/>
                  </a:lnTo>
                  <a:lnTo>
                    <a:pt x="5738" y="9376"/>
                  </a:lnTo>
                  <a:lnTo>
                    <a:pt x="6212" y="9146"/>
                  </a:lnTo>
                  <a:lnTo>
                    <a:pt x="6383" y="8539"/>
                  </a:lnTo>
                  <a:lnTo>
                    <a:pt x="7211" y="8076"/>
                  </a:lnTo>
                  <a:lnTo>
                    <a:pt x="7573" y="7203"/>
                  </a:lnTo>
                  <a:lnTo>
                    <a:pt x="12208" y="5283"/>
                  </a:lnTo>
                  <a:lnTo>
                    <a:pt x="21655" y="1"/>
                  </a:lnTo>
                  <a:lnTo>
                    <a:pt x="21655" y="0"/>
                  </a:lnTo>
                  <a:lnTo>
                    <a:pt x="23620" y="556"/>
                  </a:lnTo>
                  <a:lnTo>
                    <a:pt x="23737" y="507"/>
                  </a:lnTo>
                  <a:lnTo>
                    <a:pt x="176929" y="507"/>
                  </a:lnTo>
                  <a:cubicBezTo>
                    <a:pt x="183242" y="507"/>
                    <a:pt x="188956" y="3066"/>
                    <a:pt x="193093" y="7203"/>
                  </a:cubicBezTo>
                  <a:close/>
                </a:path>
              </a:pathLst>
            </a:custGeom>
            <a:grpFill/>
            <a:ln>
              <a:solidFill>
                <a:srgbClr val="F5E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pic>
        <p:nvPicPr>
          <p:cNvPr id="47" name="Picture 10" descr="Refresh Icon Png, Vector, PSD, and Clipart With Transparent Background for  Free Download | Pngtree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5E7D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2110" y="430524"/>
            <a:ext cx="393969" cy="39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ounded Rectangle 47"/>
          <p:cNvSpPr/>
          <p:nvPr/>
        </p:nvSpPr>
        <p:spPr>
          <a:xfrm>
            <a:off x="1395403" y="519895"/>
            <a:ext cx="10610193" cy="215226"/>
          </a:xfrm>
          <a:prstGeom prst="roundRect">
            <a:avLst>
              <a:gd name="adj" fmla="val 50000"/>
            </a:avLst>
          </a:prstGeom>
          <a:solidFill>
            <a:srgbClr val="F5E7DE"/>
          </a:solidFill>
          <a:ln>
            <a:solidFill>
              <a:srgbClr val="F5E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PH" sz="12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PH" sz="1200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eet.google.com</a:t>
            </a:r>
            <a:endParaRPr lang="en-PH" sz="1200" dirty="0">
              <a:solidFill>
                <a:srgbClr val="3B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43747" y="1501352"/>
            <a:ext cx="3635884" cy="4431323"/>
          </a:xfrm>
          <a:prstGeom prst="roundRect">
            <a:avLst>
              <a:gd name="adj" fmla="val 8445"/>
            </a:avLst>
          </a:prstGeom>
          <a:solidFill>
            <a:srgbClr val="CCB19C"/>
          </a:solidFill>
          <a:ln>
            <a:solidFill>
              <a:srgbClr val="CCB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>
                <a:solidFill>
                  <a:srgbClr val="F5E7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Insert picture that is related to your topic</a:t>
            </a:r>
            <a:endParaRPr lang="en-PH" dirty="0">
              <a:solidFill>
                <a:srgbClr val="F5E7D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99085" y="2435114"/>
            <a:ext cx="7473461" cy="3499338"/>
          </a:xfrm>
          <a:prstGeom prst="rect">
            <a:avLst/>
          </a:prstGeom>
          <a:solidFill>
            <a:srgbClr val="F5E7DE"/>
          </a:solidFill>
          <a:ln>
            <a:solidFill>
              <a:srgbClr val="F5E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algn="ctr"/>
            <a:endParaRPr lang="en-PH" dirty="0" smtClean="0">
              <a:solidFill>
                <a:srgbClr val="3B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PH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Nunc viverra imperdiet enim. Fusce est. Vivamus a tellus.</a:t>
            </a:r>
          </a:p>
          <a:p>
            <a:pPr algn="ctr"/>
            <a:endParaRPr lang="en-PH" dirty="0" smtClean="0">
              <a:solidFill>
                <a:srgbClr val="3B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PH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Pellentesque habitant morbi tristique senectus et netus et malesuada fames ac turpis egestas. Proin pharetra nonummy pede. Mauris et </a:t>
            </a:r>
            <a:r>
              <a:rPr lang="en-PH" dirty="0" err="1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orci</a:t>
            </a:r>
            <a:r>
              <a:rPr lang="en-PH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399086" y="1170230"/>
            <a:ext cx="7473460" cy="13879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7200" dirty="0" smtClean="0">
                <a:solidFill>
                  <a:srgbClr val="F5E7DE"/>
                </a:solidFill>
                <a:latin typeface="Bebas Neue" panose="020B0606020202050201" pitchFamily="34" charset="0"/>
                <a:cs typeface="Times New Roman" panose="02020603050405020304" pitchFamily="18" charset="0"/>
              </a:rPr>
              <a:t>Insert title</a:t>
            </a:r>
            <a:endParaRPr lang="en-PH" sz="7200" dirty="0">
              <a:solidFill>
                <a:srgbClr val="F5E7DE"/>
              </a:solidFill>
              <a:latin typeface="Bebas Neue" panose="020B0606020202050201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hlinkClick r:id="rId4" action="ppaction://hlinksldjump"/>
          </p:cNvPr>
          <p:cNvSpPr/>
          <p:nvPr/>
        </p:nvSpPr>
        <p:spPr>
          <a:xfrm>
            <a:off x="11640222" y="0"/>
            <a:ext cx="554656" cy="354648"/>
          </a:xfrm>
          <a:prstGeom prst="rect">
            <a:avLst/>
          </a:prstGeom>
          <a:solidFill>
            <a:srgbClr val="F5E7DE"/>
          </a:solidFill>
          <a:ln>
            <a:solidFill>
              <a:srgbClr val="F5E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>
                <a:solidFill>
                  <a:srgbClr val="3B383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X</a:t>
            </a:r>
            <a:endParaRPr lang="en-PH" dirty="0">
              <a:solidFill>
                <a:srgbClr val="3B3838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913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884903"/>
            <a:ext cx="12192000" cy="5840068"/>
          </a:xfrm>
          <a:prstGeom prst="rect">
            <a:avLst/>
          </a:prstGeom>
          <a:solidFill>
            <a:srgbClr val="3B3838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" name="Rectangle 4"/>
          <p:cNvSpPr/>
          <p:nvPr/>
        </p:nvSpPr>
        <p:spPr>
          <a:xfrm>
            <a:off x="0" y="6454774"/>
            <a:ext cx="12192000" cy="403225"/>
          </a:xfrm>
          <a:prstGeom prst="rect">
            <a:avLst/>
          </a:prstGeom>
          <a:solidFill>
            <a:srgbClr val="978475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" name="Rectangle 5"/>
          <p:cNvSpPr/>
          <p:nvPr/>
        </p:nvSpPr>
        <p:spPr>
          <a:xfrm>
            <a:off x="104434" y="6539142"/>
            <a:ext cx="868680" cy="234488"/>
          </a:xfrm>
          <a:prstGeom prst="rect">
            <a:avLst/>
          </a:prstGeom>
          <a:solidFill>
            <a:srgbClr val="978475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dist="12700" dir="3000000" algn="tl" rotWithShape="0">
              <a:schemeClr val="bg2">
                <a:lumMod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400" dirty="0" smtClean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Start</a:t>
            </a:r>
            <a:endParaRPr lang="en-PH" sz="14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205882" y="6539142"/>
            <a:ext cx="868680" cy="234488"/>
            <a:chOff x="9968348" y="6499297"/>
            <a:chExt cx="868680" cy="234488"/>
          </a:xfrm>
          <a:solidFill>
            <a:srgbClr val="978475"/>
          </a:solidFill>
        </p:grpSpPr>
        <p:sp>
          <p:nvSpPr>
            <p:cNvPr id="11" name="Rectangle 10"/>
            <p:cNvSpPr/>
            <p:nvPr/>
          </p:nvSpPr>
          <p:spPr>
            <a:xfrm>
              <a:off x="9968348" y="6499297"/>
              <a:ext cx="868680" cy="234488"/>
            </a:xfrm>
            <a:prstGeom prst="rect">
              <a:avLst/>
            </a:prstGeom>
            <a:grpFill/>
            <a:ln w="19050">
              <a:solidFill>
                <a:srgbClr val="3B3838"/>
              </a:solidFill>
            </a:ln>
            <a:effectLst>
              <a:outerShdw dist="12700" dir="30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PH" sz="900" dirty="0" smtClean="0">
                  <a:solidFill>
                    <a:schemeClr val="bg2">
                      <a:lumMod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11:57 PM</a:t>
              </a:r>
              <a:endParaRPr lang="en-PH" sz="9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0031058" y="6539142"/>
              <a:ext cx="187469" cy="145984"/>
              <a:chOff x="11481723" y="6735411"/>
              <a:chExt cx="187469" cy="145984"/>
            </a:xfrm>
            <a:grpFill/>
          </p:grpSpPr>
          <p:sp>
            <p:nvSpPr>
              <p:cNvPr id="13" name="Freeform 12"/>
              <p:cNvSpPr/>
              <p:nvPr/>
            </p:nvSpPr>
            <p:spPr>
              <a:xfrm rot="5400000">
                <a:off x="11465885" y="6751249"/>
                <a:ext cx="145984" cy="114307"/>
              </a:xfrm>
              <a:custGeom>
                <a:avLst/>
                <a:gdLst>
                  <a:gd name="connsiteX0" fmla="*/ 0 w 778568"/>
                  <a:gd name="connsiteY0" fmla="*/ 3263 h 481951"/>
                  <a:gd name="connsiteX1" fmla="*/ 778568 w 778568"/>
                  <a:gd name="connsiteY1" fmla="*/ 0 h 481951"/>
                  <a:gd name="connsiteX2" fmla="*/ 533498 w 778568"/>
                  <a:gd name="connsiteY2" fmla="*/ 242471 h 481951"/>
                  <a:gd name="connsiteX3" fmla="*/ 533498 w 778568"/>
                  <a:gd name="connsiteY3" fmla="*/ 481951 h 481951"/>
                  <a:gd name="connsiteX4" fmla="*/ 251396 w 778568"/>
                  <a:gd name="connsiteY4" fmla="*/ 481951 h 481951"/>
                  <a:gd name="connsiteX5" fmla="*/ 251396 w 778568"/>
                  <a:gd name="connsiteY5" fmla="*/ 246444 h 481951"/>
                  <a:gd name="connsiteX6" fmla="*/ 249086 w 778568"/>
                  <a:gd name="connsiteY6" fmla="*/ 246444 h 481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8568" h="481951">
                    <a:moveTo>
                      <a:pt x="0" y="3263"/>
                    </a:moveTo>
                    <a:lnTo>
                      <a:pt x="778568" y="0"/>
                    </a:lnTo>
                    <a:lnTo>
                      <a:pt x="533498" y="242471"/>
                    </a:lnTo>
                    <a:lnTo>
                      <a:pt x="533498" y="481951"/>
                    </a:lnTo>
                    <a:lnTo>
                      <a:pt x="251396" y="481951"/>
                    </a:lnTo>
                    <a:lnTo>
                      <a:pt x="251396" y="246444"/>
                    </a:lnTo>
                    <a:lnTo>
                      <a:pt x="249086" y="246444"/>
                    </a:lnTo>
                    <a:close/>
                  </a:path>
                </a:pathLst>
              </a:custGeom>
              <a:grpFill/>
              <a:ln w="6350"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 flipH="1">
                <a:off x="11621967" y="6752342"/>
                <a:ext cx="47225" cy="2680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11621967" y="6839126"/>
                <a:ext cx="47225" cy="2680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cxnSpLocks/>
              </p:cNvCxnSpPr>
              <p:nvPr/>
            </p:nvCxnSpPr>
            <p:spPr>
              <a:xfrm flipV="1">
                <a:off x="11627088" y="6809058"/>
                <a:ext cx="36983" cy="7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Rounded Rectangle 29"/>
          <p:cNvSpPr/>
          <p:nvPr/>
        </p:nvSpPr>
        <p:spPr>
          <a:xfrm>
            <a:off x="132735" y="0"/>
            <a:ext cx="2286000" cy="722671"/>
          </a:xfrm>
          <a:prstGeom prst="roundRect">
            <a:avLst/>
          </a:prstGeom>
          <a:solidFill>
            <a:srgbClr val="CCB19C"/>
          </a:solidFill>
          <a:ln>
            <a:solidFill>
              <a:srgbClr val="CCB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4" name="Rectangle 33"/>
          <p:cNvSpPr/>
          <p:nvPr/>
        </p:nvSpPr>
        <p:spPr>
          <a:xfrm>
            <a:off x="0" y="370114"/>
            <a:ext cx="12192000" cy="514789"/>
          </a:xfrm>
          <a:prstGeom prst="rect">
            <a:avLst/>
          </a:prstGeom>
          <a:solidFill>
            <a:srgbClr val="CCB19C"/>
          </a:solidFill>
          <a:ln>
            <a:solidFill>
              <a:srgbClr val="CCB19C"/>
            </a:solidFill>
          </a:ln>
          <a:effectLst>
            <a:outerShdw blurRad="50800" dist="38100" dir="5400000" algn="t" rotWithShape="0">
              <a:schemeClr val="bg2">
                <a:lumMod val="50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35" name="Group 34"/>
          <p:cNvGrpSpPr/>
          <p:nvPr/>
        </p:nvGrpSpPr>
        <p:grpSpPr>
          <a:xfrm>
            <a:off x="162037" y="519018"/>
            <a:ext cx="614743" cy="219367"/>
            <a:chOff x="91697" y="519018"/>
            <a:chExt cx="614743" cy="219367"/>
          </a:xfrm>
          <a:solidFill>
            <a:srgbClr val="F5E7DE"/>
          </a:solidFill>
        </p:grpSpPr>
        <p:sp>
          <p:nvSpPr>
            <p:cNvPr id="40" name="Freeform 39"/>
            <p:cNvSpPr/>
            <p:nvPr/>
          </p:nvSpPr>
          <p:spPr>
            <a:xfrm rot="19101225">
              <a:off x="91697" y="519018"/>
              <a:ext cx="239027" cy="219367"/>
            </a:xfrm>
            <a:custGeom>
              <a:avLst/>
              <a:gdLst>
                <a:gd name="connsiteX0" fmla="*/ 44889 w 239027"/>
                <a:gd name="connsiteY0" fmla="*/ 197550 h 219367"/>
                <a:gd name="connsiteX1" fmla="*/ 44888 w 239027"/>
                <a:gd name="connsiteY1" fmla="*/ 197551 h 219367"/>
                <a:gd name="connsiteX2" fmla="*/ 44889 w 239027"/>
                <a:gd name="connsiteY2" fmla="*/ 197550 h 219367"/>
                <a:gd name="connsiteX3" fmla="*/ 877 w 239027"/>
                <a:gd name="connsiteY3" fmla="*/ 23366 h 219367"/>
                <a:gd name="connsiteX4" fmla="*/ 877 w 239027"/>
                <a:gd name="connsiteY4" fmla="*/ 23367 h 219367"/>
                <a:gd name="connsiteX5" fmla="*/ 877 w 239027"/>
                <a:gd name="connsiteY5" fmla="*/ 23367 h 219367"/>
                <a:gd name="connsiteX6" fmla="*/ 5738 w 239027"/>
                <a:gd name="connsiteY6" fmla="*/ 9375 h 219367"/>
                <a:gd name="connsiteX7" fmla="*/ 5738 w 239027"/>
                <a:gd name="connsiteY7" fmla="*/ 9376 h 219367"/>
                <a:gd name="connsiteX8" fmla="*/ 5737 w 239027"/>
                <a:gd name="connsiteY8" fmla="*/ 9376 h 219367"/>
                <a:gd name="connsiteX9" fmla="*/ 193093 w 239027"/>
                <a:gd name="connsiteY9" fmla="*/ 7203 h 219367"/>
                <a:gd name="connsiteX10" fmla="*/ 199789 w 239027"/>
                <a:gd name="connsiteY10" fmla="*/ 23367 h 219367"/>
                <a:gd name="connsiteX11" fmla="*/ 199788 w 239027"/>
                <a:gd name="connsiteY11" fmla="*/ 23367 h 219367"/>
                <a:gd name="connsiteX12" fmla="*/ 176928 w 239027"/>
                <a:gd name="connsiteY12" fmla="*/ 46227 h 219367"/>
                <a:gd name="connsiteX13" fmla="*/ 81576 w 239027"/>
                <a:gd name="connsiteY13" fmla="*/ 46226 h 219367"/>
                <a:gd name="connsiteX14" fmla="*/ 231358 w 239027"/>
                <a:gd name="connsiteY14" fmla="*/ 179426 h 219367"/>
                <a:gd name="connsiteX15" fmla="*/ 233250 w 239027"/>
                <a:gd name="connsiteY15" fmla="*/ 211699 h 219367"/>
                <a:gd name="connsiteX16" fmla="*/ 233249 w 239027"/>
                <a:gd name="connsiteY16" fmla="*/ 211699 h 219367"/>
                <a:gd name="connsiteX17" fmla="*/ 200975 w 239027"/>
                <a:gd name="connsiteY17" fmla="*/ 213590 h 219367"/>
                <a:gd name="connsiteX18" fmla="*/ 54470 w 239027"/>
                <a:gd name="connsiteY18" fmla="*/ 83303 h 219367"/>
                <a:gd name="connsiteX19" fmla="*/ 64922 w 239027"/>
                <a:gd name="connsiteY19" fmla="*/ 172177 h 219367"/>
                <a:gd name="connsiteX20" fmla="*/ 60160 w 239027"/>
                <a:gd name="connsiteY20" fmla="*/ 189013 h 219367"/>
                <a:gd name="connsiteX21" fmla="*/ 44889 w 239027"/>
                <a:gd name="connsiteY21" fmla="*/ 197550 h 219367"/>
                <a:gd name="connsiteX22" fmla="*/ 28053 w 239027"/>
                <a:gd name="connsiteY22" fmla="*/ 192789 h 219367"/>
                <a:gd name="connsiteX23" fmla="*/ 19516 w 239027"/>
                <a:gd name="connsiteY23" fmla="*/ 177517 h 219367"/>
                <a:gd name="connsiteX24" fmla="*/ 2224 w 239027"/>
                <a:gd name="connsiteY24" fmla="*/ 30493 h 219367"/>
                <a:gd name="connsiteX25" fmla="*/ 0 w 239027"/>
                <a:gd name="connsiteY25" fmla="*/ 25904 h 219367"/>
                <a:gd name="connsiteX26" fmla="*/ 879 w 239027"/>
                <a:gd name="connsiteY26" fmla="*/ 23371 h 219367"/>
                <a:gd name="connsiteX27" fmla="*/ 877 w 239027"/>
                <a:gd name="connsiteY27" fmla="*/ 23367 h 219367"/>
                <a:gd name="connsiteX28" fmla="*/ 898 w 239027"/>
                <a:gd name="connsiteY28" fmla="*/ 23316 h 219367"/>
                <a:gd name="connsiteX29" fmla="*/ 5738 w 239027"/>
                <a:gd name="connsiteY29" fmla="*/ 9376 h 219367"/>
                <a:gd name="connsiteX30" fmla="*/ 6212 w 239027"/>
                <a:gd name="connsiteY30" fmla="*/ 9146 h 219367"/>
                <a:gd name="connsiteX31" fmla="*/ 6383 w 239027"/>
                <a:gd name="connsiteY31" fmla="*/ 8539 h 219367"/>
                <a:gd name="connsiteX32" fmla="*/ 7211 w 239027"/>
                <a:gd name="connsiteY32" fmla="*/ 8076 h 219367"/>
                <a:gd name="connsiteX33" fmla="*/ 7573 w 239027"/>
                <a:gd name="connsiteY33" fmla="*/ 7203 h 219367"/>
                <a:gd name="connsiteX34" fmla="*/ 12208 w 239027"/>
                <a:gd name="connsiteY34" fmla="*/ 5283 h 219367"/>
                <a:gd name="connsiteX35" fmla="*/ 21655 w 239027"/>
                <a:gd name="connsiteY35" fmla="*/ 1 h 219367"/>
                <a:gd name="connsiteX36" fmla="*/ 21655 w 239027"/>
                <a:gd name="connsiteY36" fmla="*/ 0 h 219367"/>
                <a:gd name="connsiteX37" fmla="*/ 23620 w 239027"/>
                <a:gd name="connsiteY37" fmla="*/ 556 h 219367"/>
                <a:gd name="connsiteX38" fmla="*/ 23737 w 239027"/>
                <a:gd name="connsiteY38" fmla="*/ 507 h 219367"/>
                <a:gd name="connsiteX39" fmla="*/ 176929 w 239027"/>
                <a:gd name="connsiteY39" fmla="*/ 507 h 219367"/>
                <a:gd name="connsiteX40" fmla="*/ 193093 w 239027"/>
                <a:gd name="connsiteY40" fmla="*/ 7203 h 21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39027" h="219367">
                  <a:moveTo>
                    <a:pt x="44889" y="197550"/>
                  </a:moveTo>
                  <a:lnTo>
                    <a:pt x="44888" y="197551"/>
                  </a:lnTo>
                  <a:lnTo>
                    <a:pt x="44889" y="197550"/>
                  </a:lnTo>
                  <a:close/>
                  <a:moveTo>
                    <a:pt x="877" y="23366"/>
                  </a:moveTo>
                  <a:lnTo>
                    <a:pt x="877" y="23367"/>
                  </a:lnTo>
                  <a:lnTo>
                    <a:pt x="877" y="23367"/>
                  </a:lnTo>
                  <a:close/>
                  <a:moveTo>
                    <a:pt x="5738" y="9375"/>
                  </a:moveTo>
                  <a:lnTo>
                    <a:pt x="5738" y="9376"/>
                  </a:lnTo>
                  <a:lnTo>
                    <a:pt x="5737" y="9376"/>
                  </a:lnTo>
                  <a:close/>
                  <a:moveTo>
                    <a:pt x="193093" y="7203"/>
                  </a:moveTo>
                  <a:cubicBezTo>
                    <a:pt x="197230" y="11339"/>
                    <a:pt x="199789" y="17055"/>
                    <a:pt x="199789" y="23367"/>
                  </a:cubicBezTo>
                  <a:lnTo>
                    <a:pt x="199788" y="23367"/>
                  </a:lnTo>
                  <a:cubicBezTo>
                    <a:pt x="199788" y="35992"/>
                    <a:pt x="189553" y="46227"/>
                    <a:pt x="176928" y="46227"/>
                  </a:cubicBezTo>
                  <a:lnTo>
                    <a:pt x="81576" y="46226"/>
                  </a:lnTo>
                  <a:lnTo>
                    <a:pt x="231358" y="179426"/>
                  </a:lnTo>
                  <a:cubicBezTo>
                    <a:pt x="240792" y="187815"/>
                    <a:pt x="241639" y="202265"/>
                    <a:pt x="233250" y="211699"/>
                  </a:cubicBezTo>
                  <a:lnTo>
                    <a:pt x="233249" y="211699"/>
                  </a:lnTo>
                  <a:cubicBezTo>
                    <a:pt x="224859" y="221133"/>
                    <a:pt x="210409" y="221979"/>
                    <a:pt x="200975" y="213590"/>
                  </a:cubicBezTo>
                  <a:lnTo>
                    <a:pt x="54470" y="83303"/>
                  </a:lnTo>
                  <a:lnTo>
                    <a:pt x="64922" y="172177"/>
                  </a:lnTo>
                  <a:cubicBezTo>
                    <a:pt x="65659" y="178446"/>
                    <a:pt x="63785" y="184421"/>
                    <a:pt x="60160" y="189013"/>
                  </a:cubicBezTo>
                  <a:lnTo>
                    <a:pt x="44889" y="197550"/>
                  </a:lnTo>
                  <a:lnTo>
                    <a:pt x="28053" y="192789"/>
                  </a:lnTo>
                  <a:cubicBezTo>
                    <a:pt x="23462" y="189163"/>
                    <a:pt x="20253" y="183786"/>
                    <a:pt x="19516" y="177517"/>
                  </a:cubicBezTo>
                  <a:lnTo>
                    <a:pt x="2224" y="30493"/>
                  </a:lnTo>
                  <a:lnTo>
                    <a:pt x="0" y="25904"/>
                  </a:lnTo>
                  <a:lnTo>
                    <a:pt x="879" y="23371"/>
                  </a:lnTo>
                  <a:lnTo>
                    <a:pt x="877" y="23367"/>
                  </a:lnTo>
                  <a:lnTo>
                    <a:pt x="898" y="23316"/>
                  </a:lnTo>
                  <a:lnTo>
                    <a:pt x="5738" y="9376"/>
                  </a:lnTo>
                  <a:lnTo>
                    <a:pt x="6212" y="9146"/>
                  </a:lnTo>
                  <a:lnTo>
                    <a:pt x="6383" y="8539"/>
                  </a:lnTo>
                  <a:lnTo>
                    <a:pt x="7211" y="8076"/>
                  </a:lnTo>
                  <a:lnTo>
                    <a:pt x="7573" y="7203"/>
                  </a:lnTo>
                  <a:lnTo>
                    <a:pt x="12208" y="5283"/>
                  </a:lnTo>
                  <a:lnTo>
                    <a:pt x="21655" y="1"/>
                  </a:lnTo>
                  <a:lnTo>
                    <a:pt x="21655" y="0"/>
                  </a:lnTo>
                  <a:lnTo>
                    <a:pt x="23620" y="556"/>
                  </a:lnTo>
                  <a:lnTo>
                    <a:pt x="23737" y="507"/>
                  </a:lnTo>
                  <a:lnTo>
                    <a:pt x="176929" y="507"/>
                  </a:lnTo>
                  <a:cubicBezTo>
                    <a:pt x="183242" y="507"/>
                    <a:pt x="188956" y="3066"/>
                    <a:pt x="193093" y="7203"/>
                  </a:cubicBezTo>
                  <a:close/>
                </a:path>
              </a:pathLst>
            </a:custGeom>
            <a:grpFill/>
            <a:ln>
              <a:solidFill>
                <a:srgbClr val="F5E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41" name="Freeform 40"/>
            <p:cNvSpPr/>
            <p:nvPr/>
          </p:nvSpPr>
          <p:spPr>
            <a:xfrm rot="2498775" flipH="1">
              <a:off x="467413" y="519018"/>
              <a:ext cx="239027" cy="219367"/>
            </a:xfrm>
            <a:custGeom>
              <a:avLst/>
              <a:gdLst>
                <a:gd name="connsiteX0" fmla="*/ 44889 w 239027"/>
                <a:gd name="connsiteY0" fmla="*/ 197550 h 219367"/>
                <a:gd name="connsiteX1" fmla="*/ 44888 w 239027"/>
                <a:gd name="connsiteY1" fmla="*/ 197551 h 219367"/>
                <a:gd name="connsiteX2" fmla="*/ 44889 w 239027"/>
                <a:gd name="connsiteY2" fmla="*/ 197550 h 219367"/>
                <a:gd name="connsiteX3" fmla="*/ 877 w 239027"/>
                <a:gd name="connsiteY3" fmla="*/ 23366 h 219367"/>
                <a:gd name="connsiteX4" fmla="*/ 877 w 239027"/>
                <a:gd name="connsiteY4" fmla="*/ 23367 h 219367"/>
                <a:gd name="connsiteX5" fmla="*/ 877 w 239027"/>
                <a:gd name="connsiteY5" fmla="*/ 23367 h 219367"/>
                <a:gd name="connsiteX6" fmla="*/ 5738 w 239027"/>
                <a:gd name="connsiteY6" fmla="*/ 9375 h 219367"/>
                <a:gd name="connsiteX7" fmla="*/ 5738 w 239027"/>
                <a:gd name="connsiteY7" fmla="*/ 9376 h 219367"/>
                <a:gd name="connsiteX8" fmla="*/ 5737 w 239027"/>
                <a:gd name="connsiteY8" fmla="*/ 9376 h 219367"/>
                <a:gd name="connsiteX9" fmla="*/ 193093 w 239027"/>
                <a:gd name="connsiteY9" fmla="*/ 7203 h 219367"/>
                <a:gd name="connsiteX10" fmla="*/ 199789 w 239027"/>
                <a:gd name="connsiteY10" fmla="*/ 23367 h 219367"/>
                <a:gd name="connsiteX11" fmla="*/ 199788 w 239027"/>
                <a:gd name="connsiteY11" fmla="*/ 23367 h 219367"/>
                <a:gd name="connsiteX12" fmla="*/ 176928 w 239027"/>
                <a:gd name="connsiteY12" fmla="*/ 46227 h 219367"/>
                <a:gd name="connsiteX13" fmla="*/ 81576 w 239027"/>
                <a:gd name="connsiteY13" fmla="*/ 46226 h 219367"/>
                <a:gd name="connsiteX14" fmla="*/ 231358 w 239027"/>
                <a:gd name="connsiteY14" fmla="*/ 179426 h 219367"/>
                <a:gd name="connsiteX15" fmla="*/ 233250 w 239027"/>
                <a:gd name="connsiteY15" fmla="*/ 211699 h 219367"/>
                <a:gd name="connsiteX16" fmla="*/ 233249 w 239027"/>
                <a:gd name="connsiteY16" fmla="*/ 211699 h 219367"/>
                <a:gd name="connsiteX17" fmla="*/ 200975 w 239027"/>
                <a:gd name="connsiteY17" fmla="*/ 213590 h 219367"/>
                <a:gd name="connsiteX18" fmla="*/ 54470 w 239027"/>
                <a:gd name="connsiteY18" fmla="*/ 83303 h 219367"/>
                <a:gd name="connsiteX19" fmla="*/ 64922 w 239027"/>
                <a:gd name="connsiteY19" fmla="*/ 172177 h 219367"/>
                <a:gd name="connsiteX20" fmla="*/ 60160 w 239027"/>
                <a:gd name="connsiteY20" fmla="*/ 189013 h 219367"/>
                <a:gd name="connsiteX21" fmla="*/ 44889 w 239027"/>
                <a:gd name="connsiteY21" fmla="*/ 197550 h 219367"/>
                <a:gd name="connsiteX22" fmla="*/ 28053 w 239027"/>
                <a:gd name="connsiteY22" fmla="*/ 192789 h 219367"/>
                <a:gd name="connsiteX23" fmla="*/ 19516 w 239027"/>
                <a:gd name="connsiteY23" fmla="*/ 177517 h 219367"/>
                <a:gd name="connsiteX24" fmla="*/ 2224 w 239027"/>
                <a:gd name="connsiteY24" fmla="*/ 30493 h 219367"/>
                <a:gd name="connsiteX25" fmla="*/ 0 w 239027"/>
                <a:gd name="connsiteY25" fmla="*/ 25904 h 219367"/>
                <a:gd name="connsiteX26" fmla="*/ 879 w 239027"/>
                <a:gd name="connsiteY26" fmla="*/ 23371 h 219367"/>
                <a:gd name="connsiteX27" fmla="*/ 877 w 239027"/>
                <a:gd name="connsiteY27" fmla="*/ 23367 h 219367"/>
                <a:gd name="connsiteX28" fmla="*/ 898 w 239027"/>
                <a:gd name="connsiteY28" fmla="*/ 23316 h 219367"/>
                <a:gd name="connsiteX29" fmla="*/ 5738 w 239027"/>
                <a:gd name="connsiteY29" fmla="*/ 9376 h 219367"/>
                <a:gd name="connsiteX30" fmla="*/ 6212 w 239027"/>
                <a:gd name="connsiteY30" fmla="*/ 9146 h 219367"/>
                <a:gd name="connsiteX31" fmla="*/ 6383 w 239027"/>
                <a:gd name="connsiteY31" fmla="*/ 8539 h 219367"/>
                <a:gd name="connsiteX32" fmla="*/ 7211 w 239027"/>
                <a:gd name="connsiteY32" fmla="*/ 8076 h 219367"/>
                <a:gd name="connsiteX33" fmla="*/ 7573 w 239027"/>
                <a:gd name="connsiteY33" fmla="*/ 7203 h 219367"/>
                <a:gd name="connsiteX34" fmla="*/ 12208 w 239027"/>
                <a:gd name="connsiteY34" fmla="*/ 5283 h 219367"/>
                <a:gd name="connsiteX35" fmla="*/ 21655 w 239027"/>
                <a:gd name="connsiteY35" fmla="*/ 1 h 219367"/>
                <a:gd name="connsiteX36" fmla="*/ 21655 w 239027"/>
                <a:gd name="connsiteY36" fmla="*/ 0 h 219367"/>
                <a:gd name="connsiteX37" fmla="*/ 23620 w 239027"/>
                <a:gd name="connsiteY37" fmla="*/ 556 h 219367"/>
                <a:gd name="connsiteX38" fmla="*/ 23737 w 239027"/>
                <a:gd name="connsiteY38" fmla="*/ 507 h 219367"/>
                <a:gd name="connsiteX39" fmla="*/ 176929 w 239027"/>
                <a:gd name="connsiteY39" fmla="*/ 507 h 219367"/>
                <a:gd name="connsiteX40" fmla="*/ 193093 w 239027"/>
                <a:gd name="connsiteY40" fmla="*/ 7203 h 21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39027" h="219367">
                  <a:moveTo>
                    <a:pt x="44889" y="197550"/>
                  </a:moveTo>
                  <a:lnTo>
                    <a:pt x="44888" y="197551"/>
                  </a:lnTo>
                  <a:lnTo>
                    <a:pt x="44889" y="197550"/>
                  </a:lnTo>
                  <a:close/>
                  <a:moveTo>
                    <a:pt x="877" y="23366"/>
                  </a:moveTo>
                  <a:lnTo>
                    <a:pt x="877" y="23367"/>
                  </a:lnTo>
                  <a:lnTo>
                    <a:pt x="877" y="23367"/>
                  </a:lnTo>
                  <a:close/>
                  <a:moveTo>
                    <a:pt x="5738" y="9375"/>
                  </a:moveTo>
                  <a:lnTo>
                    <a:pt x="5738" y="9376"/>
                  </a:lnTo>
                  <a:lnTo>
                    <a:pt x="5737" y="9376"/>
                  </a:lnTo>
                  <a:close/>
                  <a:moveTo>
                    <a:pt x="193093" y="7203"/>
                  </a:moveTo>
                  <a:cubicBezTo>
                    <a:pt x="197230" y="11339"/>
                    <a:pt x="199789" y="17055"/>
                    <a:pt x="199789" y="23367"/>
                  </a:cubicBezTo>
                  <a:lnTo>
                    <a:pt x="199788" y="23367"/>
                  </a:lnTo>
                  <a:cubicBezTo>
                    <a:pt x="199788" y="35992"/>
                    <a:pt x="189553" y="46227"/>
                    <a:pt x="176928" y="46227"/>
                  </a:cubicBezTo>
                  <a:lnTo>
                    <a:pt x="81576" y="46226"/>
                  </a:lnTo>
                  <a:lnTo>
                    <a:pt x="231358" y="179426"/>
                  </a:lnTo>
                  <a:cubicBezTo>
                    <a:pt x="240792" y="187815"/>
                    <a:pt x="241639" y="202265"/>
                    <a:pt x="233250" y="211699"/>
                  </a:cubicBezTo>
                  <a:lnTo>
                    <a:pt x="233249" y="211699"/>
                  </a:lnTo>
                  <a:cubicBezTo>
                    <a:pt x="224859" y="221133"/>
                    <a:pt x="210409" y="221979"/>
                    <a:pt x="200975" y="213590"/>
                  </a:cubicBezTo>
                  <a:lnTo>
                    <a:pt x="54470" y="83303"/>
                  </a:lnTo>
                  <a:lnTo>
                    <a:pt x="64922" y="172177"/>
                  </a:lnTo>
                  <a:cubicBezTo>
                    <a:pt x="65659" y="178446"/>
                    <a:pt x="63785" y="184421"/>
                    <a:pt x="60160" y="189013"/>
                  </a:cubicBezTo>
                  <a:lnTo>
                    <a:pt x="44889" y="197550"/>
                  </a:lnTo>
                  <a:lnTo>
                    <a:pt x="28053" y="192789"/>
                  </a:lnTo>
                  <a:cubicBezTo>
                    <a:pt x="23462" y="189163"/>
                    <a:pt x="20253" y="183786"/>
                    <a:pt x="19516" y="177517"/>
                  </a:cubicBezTo>
                  <a:lnTo>
                    <a:pt x="2224" y="30493"/>
                  </a:lnTo>
                  <a:lnTo>
                    <a:pt x="0" y="25904"/>
                  </a:lnTo>
                  <a:lnTo>
                    <a:pt x="879" y="23371"/>
                  </a:lnTo>
                  <a:lnTo>
                    <a:pt x="877" y="23367"/>
                  </a:lnTo>
                  <a:lnTo>
                    <a:pt x="898" y="23316"/>
                  </a:lnTo>
                  <a:lnTo>
                    <a:pt x="5738" y="9376"/>
                  </a:lnTo>
                  <a:lnTo>
                    <a:pt x="6212" y="9146"/>
                  </a:lnTo>
                  <a:lnTo>
                    <a:pt x="6383" y="8539"/>
                  </a:lnTo>
                  <a:lnTo>
                    <a:pt x="7211" y="8076"/>
                  </a:lnTo>
                  <a:lnTo>
                    <a:pt x="7573" y="7203"/>
                  </a:lnTo>
                  <a:lnTo>
                    <a:pt x="12208" y="5283"/>
                  </a:lnTo>
                  <a:lnTo>
                    <a:pt x="21655" y="1"/>
                  </a:lnTo>
                  <a:lnTo>
                    <a:pt x="21655" y="0"/>
                  </a:lnTo>
                  <a:lnTo>
                    <a:pt x="23620" y="556"/>
                  </a:lnTo>
                  <a:lnTo>
                    <a:pt x="23737" y="507"/>
                  </a:lnTo>
                  <a:lnTo>
                    <a:pt x="176929" y="507"/>
                  </a:lnTo>
                  <a:cubicBezTo>
                    <a:pt x="183242" y="507"/>
                    <a:pt x="188956" y="3066"/>
                    <a:pt x="193093" y="7203"/>
                  </a:cubicBezTo>
                  <a:close/>
                </a:path>
              </a:pathLst>
            </a:custGeom>
            <a:grpFill/>
            <a:ln>
              <a:solidFill>
                <a:srgbClr val="F5E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pic>
        <p:nvPicPr>
          <p:cNvPr id="47" name="Picture 10" descr="Refresh Icon Png, Vector, PSD, and Clipart With Transparent Background for  Free Download | Pngtree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5E7D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2110" y="430524"/>
            <a:ext cx="393969" cy="39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ounded Rectangle 47"/>
          <p:cNvSpPr/>
          <p:nvPr/>
        </p:nvSpPr>
        <p:spPr>
          <a:xfrm>
            <a:off x="1395403" y="519895"/>
            <a:ext cx="10610193" cy="215226"/>
          </a:xfrm>
          <a:prstGeom prst="roundRect">
            <a:avLst>
              <a:gd name="adj" fmla="val 50000"/>
            </a:avLst>
          </a:prstGeom>
          <a:solidFill>
            <a:srgbClr val="F5E7DE"/>
          </a:solidFill>
          <a:ln>
            <a:solidFill>
              <a:srgbClr val="F5E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PH" sz="12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PH" sz="1200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eet.google.com</a:t>
            </a:r>
            <a:endParaRPr lang="en-PH" sz="1200" dirty="0">
              <a:solidFill>
                <a:srgbClr val="3B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5071" y="2435114"/>
            <a:ext cx="11377476" cy="3499338"/>
          </a:xfrm>
          <a:prstGeom prst="rect">
            <a:avLst/>
          </a:prstGeom>
          <a:solidFill>
            <a:srgbClr val="F5E7DE"/>
          </a:solidFill>
          <a:ln>
            <a:solidFill>
              <a:srgbClr val="F5E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algn="ctr"/>
            <a:endParaRPr lang="en-PH" dirty="0" smtClean="0">
              <a:solidFill>
                <a:srgbClr val="3B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PH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Nunc viverra imperdiet enim. Fusce est. Vivamus a tellus.</a:t>
            </a:r>
          </a:p>
          <a:p>
            <a:pPr algn="ctr"/>
            <a:endParaRPr lang="en-PH" dirty="0" smtClean="0">
              <a:solidFill>
                <a:srgbClr val="3B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PH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Pellentesque habitant morbi tristique senectus et netus et malesuada fames ac turpis egestas. Proin pharetra nonummy pede. Mauris et </a:t>
            </a:r>
            <a:r>
              <a:rPr lang="en-PH" dirty="0" err="1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orci</a:t>
            </a:r>
            <a:r>
              <a:rPr lang="en-PH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95070" y="1170230"/>
            <a:ext cx="11377476" cy="13879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7200" dirty="0" smtClean="0">
                <a:solidFill>
                  <a:srgbClr val="F5E7DE"/>
                </a:solidFill>
                <a:latin typeface="Bebas Neue" panose="020B0606020202050201" pitchFamily="34" charset="0"/>
                <a:cs typeface="Times New Roman" panose="02020603050405020304" pitchFamily="18" charset="0"/>
              </a:rPr>
              <a:t>Insert title</a:t>
            </a:r>
            <a:endParaRPr lang="en-PH" sz="7200" dirty="0">
              <a:solidFill>
                <a:srgbClr val="F5E7DE"/>
              </a:solidFill>
              <a:latin typeface="Bebas Neue" panose="020B0606020202050201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11640222" y="0"/>
            <a:ext cx="554656" cy="354648"/>
          </a:xfrm>
          <a:prstGeom prst="rect">
            <a:avLst/>
          </a:prstGeom>
          <a:solidFill>
            <a:srgbClr val="F5E7DE"/>
          </a:solidFill>
          <a:ln>
            <a:solidFill>
              <a:srgbClr val="F5E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>
                <a:solidFill>
                  <a:srgbClr val="3B383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X</a:t>
            </a:r>
            <a:endParaRPr lang="en-PH" dirty="0">
              <a:solidFill>
                <a:srgbClr val="3B3838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00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884903"/>
            <a:ext cx="12192000" cy="5840068"/>
          </a:xfrm>
          <a:prstGeom prst="rect">
            <a:avLst/>
          </a:prstGeom>
          <a:solidFill>
            <a:srgbClr val="3B3838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" name="Rectangle 4"/>
          <p:cNvSpPr/>
          <p:nvPr/>
        </p:nvSpPr>
        <p:spPr>
          <a:xfrm>
            <a:off x="0" y="6454774"/>
            <a:ext cx="12192000" cy="403225"/>
          </a:xfrm>
          <a:prstGeom prst="rect">
            <a:avLst/>
          </a:prstGeom>
          <a:solidFill>
            <a:srgbClr val="978475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" name="Rectangle 5"/>
          <p:cNvSpPr/>
          <p:nvPr/>
        </p:nvSpPr>
        <p:spPr>
          <a:xfrm>
            <a:off x="104434" y="6539142"/>
            <a:ext cx="868680" cy="234488"/>
          </a:xfrm>
          <a:prstGeom prst="rect">
            <a:avLst/>
          </a:prstGeom>
          <a:solidFill>
            <a:srgbClr val="978475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dist="12700" dir="3000000" algn="tl" rotWithShape="0">
              <a:schemeClr val="bg2">
                <a:lumMod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400" dirty="0" smtClean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Start</a:t>
            </a:r>
            <a:endParaRPr lang="en-PH" sz="14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205882" y="6539142"/>
            <a:ext cx="868680" cy="234488"/>
            <a:chOff x="9968348" y="6499297"/>
            <a:chExt cx="868680" cy="234488"/>
          </a:xfrm>
          <a:solidFill>
            <a:srgbClr val="978475"/>
          </a:solidFill>
        </p:grpSpPr>
        <p:sp>
          <p:nvSpPr>
            <p:cNvPr id="11" name="Rectangle 10"/>
            <p:cNvSpPr/>
            <p:nvPr/>
          </p:nvSpPr>
          <p:spPr>
            <a:xfrm>
              <a:off x="9968348" y="6499297"/>
              <a:ext cx="868680" cy="234488"/>
            </a:xfrm>
            <a:prstGeom prst="rect">
              <a:avLst/>
            </a:prstGeom>
            <a:grpFill/>
            <a:ln w="19050">
              <a:solidFill>
                <a:srgbClr val="3B3838"/>
              </a:solidFill>
            </a:ln>
            <a:effectLst>
              <a:outerShdw dist="12700" dir="30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PH" sz="900" dirty="0" smtClean="0">
                  <a:solidFill>
                    <a:schemeClr val="bg2">
                      <a:lumMod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11:57 PM</a:t>
              </a:r>
              <a:endParaRPr lang="en-PH" sz="9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0031058" y="6539142"/>
              <a:ext cx="187469" cy="145984"/>
              <a:chOff x="11481723" y="6735411"/>
              <a:chExt cx="187469" cy="145984"/>
            </a:xfrm>
            <a:grpFill/>
          </p:grpSpPr>
          <p:sp>
            <p:nvSpPr>
              <p:cNvPr id="13" name="Freeform 12"/>
              <p:cNvSpPr/>
              <p:nvPr/>
            </p:nvSpPr>
            <p:spPr>
              <a:xfrm rot="5400000">
                <a:off x="11465885" y="6751249"/>
                <a:ext cx="145984" cy="114307"/>
              </a:xfrm>
              <a:custGeom>
                <a:avLst/>
                <a:gdLst>
                  <a:gd name="connsiteX0" fmla="*/ 0 w 778568"/>
                  <a:gd name="connsiteY0" fmla="*/ 3263 h 481951"/>
                  <a:gd name="connsiteX1" fmla="*/ 778568 w 778568"/>
                  <a:gd name="connsiteY1" fmla="*/ 0 h 481951"/>
                  <a:gd name="connsiteX2" fmla="*/ 533498 w 778568"/>
                  <a:gd name="connsiteY2" fmla="*/ 242471 h 481951"/>
                  <a:gd name="connsiteX3" fmla="*/ 533498 w 778568"/>
                  <a:gd name="connsiteY3" fmla="*/ 481951 h 481951"/>
                  <a:gd name="connsiteX4" fmla="*/ 251396 w 778568"/>
                  <a:gd name="connsiteY4" fmla="*/ 481951 h 481951"/>
                  <a:gd name="connsiteX5" fmla="*/ 251396 w 778568"/>
                  <a:gd name="connsiteY5" fmla="*/ 246444 h 481951"/>
                  <a:gd name="connsiteX6" fmla="*/ 249086 w 778568"/>
                  <a:gd name="connsiteY6" fmla="*/ 246444 h 481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8568" h="481951">
                    <a:moveTo>
                      <a:pt x="0" y="3263"/>
                    </a:moveTo>
                    <a:lnTo>
                      <a:pt x="778568" y="0"/>
                    </a:lnTo>
                    <a:lnTo>
                      <a:pt x="533498" y="242471"/>
                    </a:lnTo>
                    <a:lnTo>
                      <a:pt x="533498" y="481951"/>
                    </a:lnTo>
                    <a:lnTo>
                      <a:pt x="251396" y="481951"/>
                    </a:lnTo>
                    <a:lnTo>
                      <a:pt x="251396" y="246444"/>
                    </a:lnTo>
                    <a:lnTo>
                      <a:pt x="249086" y="246444"/>
                    </a:lnTo>
                    <a:close/>
                  </a:path>
                </a:pathLst>
              </a:custGeom>
              <a:grpFill/>
              <a:ln w="6350"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 flipH="1">
                <a:off x="11621967" y="6752342"/>
                <a:ext cx="47225" cy="2680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11621967" y="6839126"/>
                <a:ext cx="47225" cy="2680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cxnSpLocks/>
              </p:cNvCxnSpPr>
              <p:nvPr/>
            </p:nvCxnSpPr>
            <p:spPr>
              <a:xfrm flipV="1">
                <a:off x="11627088" y="6809058"/>
                <a:ext cx="36983" cy="7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Rounded Rectangle 29"/>
          <p:cNvSpPr/>
          <p:nvPr/>
        </p:nvSpPr>
        <p:spPr>
          <a:xfrm>
            <a:off x="132735" y="0"/>
            <a:ext cx="2286000" cy="722671"/>
          </a:xfrm>
          <a:prstGeom prst="roundRect">
            <a:avLst/>
          </a:prstGeom>
          <a:solidFill>
            <a:srgbClr val="CCB19C"/>
          </a:solidFill>
          <a:ln>
            <a:solidFill>
              <a:srgbClr val="CCB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4" name="Rectangle 33"/>
          <p:cNvSpPr/>
          <p:nvPr/>
        </p:nvSpPr>
        <p:spPr>
          <a:xfrm>
            <a:off x="0" y="370114"/>
            <a:ext cx="12192000" cy="514789"/>
          </a:xfrm>
          <a:prstGeom prst="rect">
            <a:avLst/>
          </a:prstGeom>
          <a:solidFill>
            <a:srgbClr val="CCB19C"/>
          </a:solidFill>
          <a:ln>
            <a:solidFill>
              <a:srgbClr val="CCB19C"/>
            </a:solidFill>
          </a:ln>
          <a:effectLst>
            <a:outerShdw blurRad="50800" dist="38100" dir="5400000" algn="t" rotWithShape="0">
              <a:schemeClr val="bg2">
                <a:lumMod val="50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35" name="Group 34"/>
          <p:cNvGrpSpPr/>
          <p:nvPr/>
        </p:nvGrpSpPr>
        <p:grpSpPr>
          <a:xfrm>
            <a:off x="162037" y="519018"/>
            <a:ext cx="614743" cy="219367"/>
            <a:chOff x="91697" y="519018"/>
            <a:chExt cx="614743" cy="219367"/>
          </a:xfrm>
          <a:solidFill>
            <a:srgbClr val="F5E7DE"/>
          </a:solidFill>
        </p:grpSpPr>
        <p:sp>
          <p:nvSpPr>
            <p:cNvPr id="40" name="Freeform 39"/>
            <p:cNvSpPr/>
            <p:nvPr/>
          </p:nvSpPr>
          <p:spPr>
            <a:xfrm rot="19101225">
              <a:off x="91697" y="519018"/>
              <a:ext cx="239027" cy="219367"/>
            </a:xfrm>
            <a:custGeom>
              <a:avLst/>
              <a:gdLst>
                <a:gd name="connsiteX0" fmla="*/ 44889 w 239027"/>
                <a:gd name="connsiteY0" fmla="*/ 197550 h 219367"/>
                <a:gd name="connsiteX1" fmla="*/ 44888 w 239027"/>
                <a:gd name="connsiteY1" fmla="*/ 197551 h 219367"/>
                <a:gd name="connsiteX2" fmla="*/ 44889 w 239027"/>
                <a:gd name="connsiteY2" fmla="*/ 197550 h 219367"/>
                <a:gd name="connsiteX3" fmla="*/ 877 w 239027"/>
                <a:gd name="connsiteY3" fmla="*/ 23366 h 219367"/>
                <a:gd name="connsiteX4" fmla="*/ 877 w 239027"/>
                <a:gd name="connsiteY4" fmla="*/ 23367 h 219367"/>
                <a:gd name="connsiteX5" fmla="*/ 877 w 239027"/>
                <a:gd name="connsiteY5" fmla="*/ 23367 h 219367"/>
                <a:gd name="connsiteX6" fmla="*/ 5738 w 239027"/>
                <a:gd name="connsiteY6" fmla="*/ 9375 h 219367"/>
                <a:gd name="connsiteX7" fmla="*/ 5738 w 239027"/>
                <a:gd name="connsiteY7" fmla="*/ 9376 h 219367"/>
                <a:gd name="connsiteX8" fmla="*/ 5737 w 239027"/>
                <a:gd name="connsiteY8" fmla="*/ 9376 h 219367"/>
                <a:gd name="connsiteX9" fmla="*/ 193093 w 239027"/>
                <a:gd name="connsiteY9" fmla="*/ 7203 h 219367"/>
                <a:gd name="connsiteX10" fmla="*/ 199789 w 239027"/>
                <a:gd name="connsiteY10" fmla="*/ 23367 h 219367"/>
                <a:gd name="connsiteX11" fmla="*/ 199788 w 239027"/>
                <a:gd name="connsiteY11" fmla="*/ 23367 h 219367"/>
                <a:gd name="connsiteX12" fmla="*/ 176928 w 239027"/>
                <a:gd name="connsiteY12" fmla="*/ 46227 h 219367"/>
                <a:gd name="connsiteX13" fmla="*/ 81576 w 239027"/>
                <a:gd name="connsiteY13" fmla="*/ 46226 h 219367"/>
                <a:gd name="connsiteX14" fmla="*/ 231358 w 239027"/>
                <a:gd name="connsiteY14" fmla="*/ 179426 h 219367"/>
                <a:gd name="connsiteX15" fmla="*/ 233250 w 239027"/>
                <a:gd name="connsiteY15" fmla="*/ 211699 h 219367"/>
                <a:gd name="connsiteX16" fmla="*/ 233249 w 239027"/>
                <a:gd name="connsiteY16" fmla="*/ 211699 h 219367"/>
                <a:gd name="connsiteX17" fmla="*/ 200975 w 239027"/>
                <a:gd name="connsiteY17" fmla="*/ 213590 h 219367"/>
                <a:gd name="connsiteX18" fmla="*/ 54470 w 239027"/>
                <a:gd name="connsiteY18" fmla="*/ 83303 h 219367"/>
                <a:gd name="connsiteX19" fmla="*/ 64922 w 239027"/>
                <a:gd name="connsiteY19" fmla="*/ 172177 h 219367"/>
                <a:gd name="connsiteX20" fmla="*/ 60160 w 239027"/>
                <a:gd name="connsiteY20" fmla="*/ 189013 h 219367"/>
                <a:gd name="connsiteX21" fmla="*/ 44889 w 239027"/>
                <a:gd name="connsiteY21" fmla="*/ 197550 h 219367"/>
                <a:gd name="connsiteX22" fmla="*/ 28053 w 239027"/>
                <a:gd name="connsiteY22" fmla="*/ 192789 h 219367"/>
                <a:gd name="connsiteX23" fmla="*/ 19516 w 239027"/>
                <a:gd name="connsiteY23" fmla="*/ 177517 h 219367"/>
                <a:gd name="connsiteX24" fmla="*/ 2224 w 239027"/>
                <a:gd name="connsiteY24" fmla="*/ 30493 h 219367"/>
                <a:gd name="connsiteX25" fmla="*/ 0 w 239027"/>
                <a:gd name="connsiteY25" fmla="*/ 25904 h 219367"/>
                <a:gd name="connsiteX26" fmla="*/ 879 w 239027"/>
                <a:gd name="connsiteY26" fmla="*/ 23371 h 219367"/>
                <a:gd name="connsiteX27" fmla="*/ 877 w 239027"/>
                <a:gd name="connsiteY27" fmla="*/ 23367 h 219367"/>
                <a:gd name="connsiteX28" fmla="*/ 898 w 239027"/>
                <a:gd name="connsiteY28" fmla="*/ 23316 h 219367"/>
                <a:gd name="connsiteX29" fmla="*/ 5738 w 239027"/>
                <a:gd name="connsiteY29" fmla="*/ 9376 h 219367"/>
                <a:gd name="connsiteX30" fmla="*/ 6212 w 239027"/>
                <a:gd name="connsiteY30" fmla="*/ 9146 h 219367"/>
                <a:gd name="connsiteX31" fmla="*/ 6383 w 239027"/>
                <a:gd name="connsiteY31" fmla="*/ 8539 h 219367"/>
                <a:gd name="connsiteX32" fmla="*/ 7211 w 239027"/>
                <a:gd name="connsiteY32" fmla="*/ 8076 h 219367"/>
                <a:gd name="connsiteX33" fmla="*/ 7573 w 239027"/>
                <a:gd name="connsiteY33" fmla="*/ 7203 h 219367"/>
                <a:gd name="connsiteX34" fmla="*/ 12208 w 239027"/>
                <a:gd name="connsiteY34" fmla="*/ 5283 h 219367"/>
                <a:gd name="connsiteX35" fmla="*/ 21655 w 239027"/>
                <a:gd name="connsiteY35" fmla="*/ 1 h 219367"/>
                <a:gd name="connsiteX36" fmla="*/ 21655 w 239027"/>
                <a:gd name="connsiteY36" fmla="*/ 0 h 219367"/>
                <a:gd name="connsiteX37" fmla="*/ 23620 w 239027"/>
                <a:gd name="connsiteY37" fmla="*/ 556 h 219367"/>
                <a:gd name="connsiteX38" fmla="*/ 23737 w 239027"/>
                <a:gd name="connsiteY38" fmla="*/ 507 h 219367"/>
                <a:gd name="connsiteX39" fmla="*/ 176929 w 239027"/>
                <a:gd name="connsiteY39" fmla="*/ 507 h 219367"/>
                <a:gd name="connsiteX40" fmla="*/ 193093 w 239027"/>
                <a:gd name="connsiteY40" fmla="*/ 7203 h 21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39027" h="219367">
                  <a:moveTo>
                    <a:pt x="44889" y="197550"/>
                  </a:moveTo>
                  <a:lnTo>
                    <a:pt x="44888" y="197551"/>
                  </a:lnTo>
                  <a:lnTo>
                    <a:pt x="44889" y="197550"/>
                  </a:lnTo>
                  <a:close/>
                  <a:moveTo>
                    <a:pt x="877" y="23366"/>
                  </a:moveTo>
                  <a:lnTo>
                    <a:pt x="877" y="23367"/>
                  </a:lnTo>
                  <a:lnTo>
                    <a:pt x="877" y="23367"/>
                  </a:lnTo>
                  <a:close/>
                  <a:moveTo>
                    <a:pt x="5738" y="9375"/>
                  </a:moveTo>
                  <a:lnTo>
                    <a:pt x="5738" y="9376"/>
                  </a:lnTo>
                  <a:lnTo>
                    <a:pt x="5737" y="9376"/>
                  </a:lnTo>
                  <a:close/>
                  <a:moveTo>
                    <a:pt x="193093" y="7203"/>
                  </a:moveTo>
                  <a:cubicBezTo>
                    <a:pt x="197230" y="11339"/>
                    <a:pt x="199789" y="17055"/>
                    <a:pt x="199789" y="23367"/>
                  </a:cubicBezTo>
                  <a:lnTo>
                    <a:pt x="199788" y="23367"/>
                  </a:lnTo>
                  <a:cubicBezTo>
                    <a:pt x="199788" y="35992"/>
                    <a:pt x="189553" y="46227"/>
                    <a:pt x="176928" y="46227"/>
                  </a:cubicBezTo>
                  <a:lnTo>
                    <a:pt x="81576" y="46226"/>
                  </a:lnTo>
                  <a:lnTo>
                    <a:pt x="231358" y="179426"/>
                  </a:lnTo>
                  <a:cubicBezTo>
                    <a:pt x="240792" y="187815"/>
                    <a:pt x="241639" y="202265"/>
                    <a:pt x="233250" y="211699"/>
                  </a:cubicBezTo>
                  <a:lnTo>
                    <a:pt x="233249" y="211699"/>
                  </a:lnTo>
                  <a:cubicBezTo>
                    <a:pt x="224859" y="221133"/>
                    <a:pt x="210409" y="221979"/>
                    <a:pt x="200975" y="213590"/>
                  </a:cubicBezTo>
                  <a:lnTo>
                    <a:pt x="54470" y="83303"/>
                  </a:lnTo>
                  <a:lnTo>
                    <a:pt x="64922" y="172177"/>
                  </a:lnTo>
                  <a:cubicBezTo>
                    <a:pt x="65659" y="178446"/>
                    <a:pt x="63785" y="184421"/>
                    <a:pt x="60160" y="189013"/>
                  </a:cubicBezTo>
                  <a:lnTo>
                    <a:pt x="44889" y="197550"/>
                  </a:lnTo>
                  <a:lnTo>
                    <a:pt x="28053" y="192789"/>
                  </a:lnTo>
                  <a:cubicBezTo>
                    <a:pt x="23462" y="189163"/>
                    <a:pt x="20253" y="183786"/>
                    <a:pt x="19516" y="177517"/>
                  </a:cubicBezTo>
                  <a:lnTo>
                    <a:pt x="2224" y="30493"/>
                  </a:lnTo>
                  <a:lnTo>
                    <a:pt x="0" y="25904"/>
                  </a:lnTo>
                  <a:lnTo>
                    <a:pt x="879" y="23371"/>
                  </a:lnTo>
                  <a:lnTo>
                    <a:pt x="877" y="23367"/>
                  </a:lnTo>
                  <a:lnTo>
                    <a:pt x="898" y="23316"/>
                  </a:lnTo>
                  <a:lnTo>
                    <a:pt x="5738" y="9376"/>
                  </a:lnTo>
                  <a:lnTo>
                    <a:pt x="6212" y="9146"/>
                  </a:lnTo>
                  <a:lnTo>
                    <a:pt x="6383" y="8539"/>
                  </a:lnTo>
                  <a:lnTo>
                    <a:pt x="7211" y="8076"/>
                  </a:lnTo>
                  <a:lnTo>
                    <a:pt x="7573" y="7203"/>
                  </a:lnTo>
                  <a:lnTo>
                    <a:pt x="12208" y="5283"/>
                  </a:lnTo>
                  <a:lnTo>
                    <a:pt x="21655" y="1"/>
                  </a:lnTo>
                  <a:lnTo>
                    <a:pt x="21655" y="0"/>
                  </a:lnTo>
                  <a:lnTo>
                    <a:pt x="23620" y="556"/>
                  </a:lnTo>
                  <a:lnTo>
                    <a:pt x="23737" y="507"/>
                  </a:lnTo>
                  <a:lnTo>
                    <a:pt x="176929" y="507"/>
                  </a:lnTo>
                  <a:cubicBezTo>
                    <a:pt x="183242" y="507"/>
                    <a:pt x="188956" y="3066"/>
                    <a:pt x="193093" y="7203"/>
                  </a:cubicBezTo>
                  <a:close/>
                </a:path>
              </a:pathLst>
            </a:custGeom>
            <a:grpFill/>
            <a:ln>
              <a:solidFill>
                <a:srgbClr val="F5E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41" name="Freeform 40"/>
            <p:cNvSpPr/>
            <p:nvPr/>
          </p:nvSpPr>
          <p:spPr>
            <a:xfrm rot="2498775" flipH="1">
              <a:off x="467413" y="519018"/>
              <a:ext cx="239027" cy="219367"/>
            </a:xfrm>
            <a:custGeom>
              <a:avLst/>
              <a:gdLst>
                <a:gd name="connsiteX0" fmla="*/ 44889 w 239027"/>
                <a:gd name="connsiteY0" fmla="*/ 197550 h 219367"/>
                <a:gd name="connsiteX1" fmla="*/ 44888 w 239027"/>
                <a:gd name="connsiteY1" fmla="*/ 197551 h 219367"/>
                <a:gd name="connsiteX2" fmla="*/ 44889 w 239027"/>
                <a:gd name="connsiteY2" fmla="*/ 197550 h 219367"/>
                <a:gd name="connsiteX3" fmla="*/ 877 w 239027"/>
                <a:gd name="connsiteY3" fmla="*/ 23366 h 219367"/>
                <a:gd name="connsiteX4" fmla="*/ 877 w 239027"/>
                <a:gd name="connsiteY4" fmla="*/ 23367 h 219367"/>
                <a:gd name="connsiteX5" fmla="*/ 877 w 239027"/>
                <a:gd name="connsiteY5" fmla="*/ 23367 h 219367"/>
                <a:gd name="connsiteX6" fmla="*/ 5738 w 239027"/>
                <a:gd name="connsiteY6" fmla="*/ 9375 h 219367"/>
                <a:gd name="connsiteX7" fmla="*/ 5738 w 239027"/>
                <a:gd name="connsiteY7" fmla="*/ 9376 h 219367"/>
                <a:gd name="connsiteX8" fmla="*/ 5737 w 239027"/>
                <a:gd name="connsiteY8" fmla="*/ 9376 h 219367"/>
                <a:gd name="connsiteX9" fmla="*/ 193093 w 239027"/>
                <a:gd name="connsiteY9" fmla="*/ 7203 h 219367"/>
                <a:gd name="connsiteX10" fmla="*/ 199789 w 239027"/>
                <a:gd name="connsiteY10" fmla="*/ 23367 h 219367"/>
                <a:gd name="connsiteX11" fmla="*/ 199788 w 239027"/>
                <a:gd name="connsiteY11" fmla="*/ 23367 h 219367"/>
                <a:gd name="connsiteX12" fmla="*/ 176928 w 239027"/>
                <a:gd name="connsiteY12" fmla="*/ 46227 h 219367"/>
                <a:gd name="connsiteX13" fmla="*/ 81576 w 239027"/>
                <a:gd name="connsiteY13" fmla="*/ 46226 h 219367"/>
                <a:gd name="connsiteX14" fmla="*/ 231358 w 239027"/>
                <a:gd name="connsiteY14" fmla="*/ 179426 h 219367"/>
                <a:gd name="connsiteX15" fmla="*/ 233250 w 239027"/>
                <a:gd name="connsiteY15" fmla="*/ 211699 h 219367"/>
                <a:gd name="connsiteX16" fmla="*/ 233249 w 239027"/>
                <a:gd name="connsiteY16" fmla="*/ 211699 h 219367"/>
                <a:gd name="connsiteX17" fmla="*/ 200975 w 239027"/>
                <a:gd name="connsiteY17" fmla="*/ 213590 h 219367"/>
                <a:gd name="connsiteX18" fmla="*/ 54470 w 239027"/>
                <a:gd name="connsiteY18" fmla="*/ 83303 h 219367"/>
                <a:gd name="connsiteX19" fmla="*/ 64922 w 239027"/>
                <a:gd name="connsiteY19" fmla="*/ 172177 h 219367"/>
                <a:gd name="connsiteX20" fmla="*/ 60160 w 239027"/>
                <a:gd name="connsiteY20" fmla="*/ 189013 h 219367"/>
                <a:gd name="connsiteX21" fmla="*/ 44889 w 239027"/>
                <a:gd name="connsiteY21" fmla="*/ 197550 h 219367"/>
                <a:gd name="connsiteX22" fmla="*/ 28053 w 239027"/>
                <a:gd name="connsiteY22" fmla="*/ 192789 h 219367"/>
                <a:gd name="connsiteX23" fmla="*/ 19516 w 239027"/>
                <a:gd name="connsiteY23" fmla="*/ 177517 h 219367"/>
                <a:gd name="connsiteX24" fmla="*/ 2224 w 239027"/>
                <a:gd name="connsiteY24" fmla="*/ 30493 h 219367"/>
                <a:gd name="connsiteX25" fmla="*/ 0 w 239027"/>
                <a:gd name="connsiteY25" fmla="*/ 25904 h 219367"/>
                <a:gd name="connsiteX26" fmla="*/ 879 w 239027"/>
                <a:gd name="connsiteY26" fmla="*/ 23371 h 219367"/>
                <a:gd name="connsiteX27" fmla="*/ 877 w 239027"/>
                <a:gd name="connsiteY27" fmla="*/ 23367 h 219367"/>
                <a:gd name="connsiteX28" fmla="*/ 898 w 239027"/>
                <a:gd name="connsiteY28" fmla="*/ 23316 h 219367"/>
                <a:gd name="connsiteX29" fmla="*/ 5738 w 239027"/>
                <a:gd name="connsiteY29" fmla="*/ 9376 h 219367"/>
                <a:gd name="connsiteX30" fmla="*/ 6212 w 239027"/>
                <a:gd name="connsiteY30" fmla="*/ 9146 h 219367"/>
                <a:gd name="connsiteX31" fmla="*/ 6383 w 239027"/>
                <a:gd name="connsiteY31" fmla="*/ 8539 h 219367"/>
                <a:gd name="connsiteX32" fmla="*/ 7211 w 239027"/>
                <a:gd name="connsiteY32" fmla="*/ 8076 h 219367"/>
                <a:gd name="connsiteX33" fmla="*/ 7573 w 239027"/>
                <a:gd name="connsiteY33" fmla="*/ 7203 h 219367"/>
                <a:gd name="connsiteX34" fmla="*/ 12208 w 239027"/>
                <a:gd name="connsiteY34" fmla="*/ 5283 h 219367"/>
                <a:gd name="connsiteX35" fmla="*/ 21655 w 239027"/>
                <a:gd name="connsiteY35" fmla="*/ 1 h 219367"/>
                <a:gd name="connsiteX36" fmla="*/ 21655 w 239027"/>
                <a:gd name="connsiteY36" fmla="*/ 0 h 219367"/>
                <a:gd name="connsiteX37" fmla="*/ 23620 w 239027"/>
                <a:gd name="connsiteY37" fmla="*/ 556 h 219367"/>
                <a:gd name="connsiteX38" fmla="*/ 23737 w 239027"/>
                <a:gd name="connsiteY38" fmla="*/ 507 h 219367"/>
                <a:gd name="connsiteX39" fmla="*/ 176929 w 239027"/>
                <a:gd name="connsiteY39" fmla="*/ 507 h 219367"/>
                <a:gd name="connsiteX40" fmla="*/ 193093 w 239027"/>
                <a:gd name="connsiteY40" fmla="*/ 7203 h 21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39027" h="219367">
                  <a:moveTo>
                    <a:pt x="44889" y="197550"/>
                  </a:moveTo>
                  <a:lnTo>
                    <a:pt x="44888" y="197551"/>
                  </a:lnTo>
                  <a:lnTo>
                    <a:pt x="44889" y="197550"/>
                  </a:lnTo>
                  <a:close/>
                  <a:moveTo>
                    <a:pt x="877" y="23366"/>
                  </a:moveTo>
                  <a:lnTo>
                    <a:pt x="877" y="23367"/>
                  </a:lnTo>
                  <a:lnTo>
                    <a:pt x="877" y="23367"/>
                  </a:lnTo>
                  <a:close/>
                  <a:moveTo>
                    <a:pt x="5738" y="9375"/>
                  </a:moveTo>
                  <a:lnTo>
                    <a:pt x="5738" y="9376"/>
                  </a:lnTo>
                  <a:lnTo>
                    <a:pt x="5737" y="9376"/>
                  </a:lnTo>
                  <a:close/>
                  <a:moveTo>
                    <a:pt x="193093" y="7203"/>
                  </a:moveTo>
                  <a:cubicBezTo>
                    <a:pt x="197230" y="11339"/>
                    <a:pt x="199789" y="17055"/>
                    <a:pt x="199789" y="23367"/>
                  </a:cubicBezTo>
                  <a:lnTo>
                    <a:pt x="199788" y="23367"/>
                  </a:lnTo>
                  <a:cubicBezTo>
                    <a:pt x="199788" y="35992"/>
                    <a:pt x="189553" y="46227"/>
                    <a:pt x="176928" y="46227"/>
                  </a:cubicBezTo>
                  <a:lnTo>
                    <a:pt x="81576" y="46226"/>
                  </a:lnTo>
                  <a:lnTo>
                    <a:pt x="231358" y="179426"/>
                  </a:lnTo>
                  <a:cubicBezTo>
                    <a:pt x="240792" y="187815"/>
                    <a:pt x="241639" y="202265"/>
                    <a:pt x="233250" y="211699"/>
                  </a:cubicBezTo>
                  <a:lnTo>
                    <a:pt x="233249" y="211699"/>
                  </a:lnTo>
                  <a:cubicBezTo>
                    <a:pt x="224859" y="221133"/>
                    <a:pt x="210409" y="221979"/>
                    <a:pt x="200975" y="213590"/>
                  </a:cubicBezTo>
                  <a:lnTo>
                    <a:pt x="54470" y="83303"/>
                  </a:lnTo>
                  <a:lnTo>
                    <a:pt x="64922" y="172177"/>
                  </a:lnTo>
                  <a:cubicBezTo>
                    <a:pt x="65659" y="178446"/>
                    <a:pt x="63785" y="184421"/>
                    <a:pt x="60160" y="189013"/>
                  </a:cubicBezTo>
                  <a:lnTo>
                    <a:pt x="44889" y="197550"/>
                  </a:lnTo>
                  <a:lnTo>
                    <a:pt x="28053" y="192789"/>
                  </a:lnTo>
                  <a:cubicBezTo>
                    <a:pt x="23462" y="189163"/>
                    <a:pt x="20253" y="183786"/>
                    <a:pt x="19516" y="177517"/>
                  </a:cubicBezTo>
                  <a:lnTo>
                    <a:pt x="2224" y="30493"/>
                  </a:lnTo>
                  <a:lnTo>
                    <a:pt x="0" y="25904"/>
                  </a:lnTo>
                  <a:lnTo>
                    <a:pt x="879" y="23371"/>
                  </a:lnTo>
                  <a:lnTo>
                    <a:pt x="877" y="23367"/>
                  </a:lnTo>
                  <a:lnTo>
                    <a:pt x="898" y="23316"/>
                  </a:lnTo>
                  <a:lnTo>
                    <a:pt x="5738" y="9376"/>
                  </a:lnTo>
                  <a:lnTo>
                    <a:pt x="6212" y="9146"/>
                  </a:lnTo>
                  <a:lnTo>
                    <a:pt x="6383" y="8539"/>
                  </a:lnTo>
                  <a:lnTo>
                    <a:pt x="7211" y="8076"/>
                  </a:lnTo>
                  <a:lnTo>
                    <a:pt x="7573" y="7203"/>
                  </a:lnTo>
                  <a:lnTo>
                    <a:pt x="12208" y="5283"/>
                  </a:lnTo>
                  <a:lnTo>
                    <a:pt x="21655" y="1"/>
                  </a:lnTo>
                  <a:lnTo>
                    <a:pt x="21655" y="0"/>
                  </a:lnTo>
                  <a:lnTo>
                    <a:pt x="23620" y="556"/>
                  </a:lnTo>
                  <a:lnTo>
                    <a:pt x="23737" y="507"/>
                  </a:lnTo>
                  <a:lnTo>
                    <a:pt x="176929" y="507"/>
                  </a:lnTo>
                  <a:cubicBezTo>
                    <a:pt x="183242" y="507"/>
                    <a:pt x="188956" y="3066"/>
                    <a:pt x="193093" y="7203"/>
                  </a:cubicBezTo>
                  <a:close/>
                </a:path>
              </a:pathLst>
            </a:custGeom>
            <a:grpFill/>
            <a:ln>
              <a:solidFill>
                <a:srgbClr val="F5E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pic>
        <p:nvPicPr>
          <p:cNvPr id="47" name="Picture 10" descr="Refresh Icon Png, Vector, PSD, and Clipart With Transparent Background for  Free Download | Pngtree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5E7D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2110" y="430524"/>
            <a:ext cx="393969" cy="39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ounded Rectangle 47"/>
          <p:cNvSpPr/>
          <p:nvPr/>
        </p:nvSpPr>
        <p:spPr>
          <a:xfrm>
            <a:off x="1395403" y="519895"/>
            <a:ext cx="10610193" cy="215226"/>
          </a:xfrm>
          <a:prstGeom prst="roundRect">
            <a:avLst>
              <a:gd name="adj" fmla="val 50000"/>
            </a:avLst>
          </a:prstGeom>
          <a:solidFill>
            <a:srgbClr val="F5E7DE"/>
          </a:solidFill>
          <a:ln>
            <a:solidFill>
              <a:srgbClr val="F5E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PH" sz="12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PH" sz="1200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eet.google.com</a:t>
            </a:r>
            <a:endParaRPr lang="en-PH" sz="1200" dirty="0">
              <a:solidFill>
                <a:srgbClr val="3B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8233728" y="1501352"/>
            <a:ext cx="3635884" cy="4431323"/>
          </a:xfrm>
          <a:prstGeom prst="roundRect">
            <a:avLst>
              <a:gd name="adj" fmla="val 8445"/>
            </a:avLst>
          </a:prstGeom>
          <a:solidFill>
            <a:srgbClr val="CCB19C"/>
          </a:solidFill>
          <a:ln>
            <a:solidFill>
              <a:srgbClr val="CCB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>
                <a:solidFill>
                  <a:srgbClr val="F5E7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Insert picture that is related to your topic</a:t>
            </a:r>
            <a:endParaRPr lang="en-PH" dirty="0">
              <a:solidFill>
                <a:srgbClr val="F5E7D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2544" y="2435114"/>
            <a:ext cx="7473461" cy="3499338"/>
          </a:xfrm>
          <a:prstGeom prst="rect">
            <a:avLst/>
          </a:prstGeom>
          <a:solidFill>
            <a:srgbClr val="F5E7DE"/>
          </a:solidFill>
          <a:ln>
            <a:solidFill>
              <a:srgbClr val="F5E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algn="ctr"/>
            <a:endParaRPr lang="en-PH" dirty="0" smtClean="0">
              <a:solidFill>
                <a:srgbClr val="3B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PH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Nunc viverra imperdiet enim. Fusce est. Vivamus a tellus.</a:t>
            </a:r>
          </a:p>
          <a:p>
            <a:pPr algn="ctr"/>
            <a:endParaRPr lang="en-PH" dirty="0" smtClean="0">
              <a:solidFill>
                <a:srgbClr val="3B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PH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Pellentesque habitant morbi tristique senectus et netus et malesuada fames ac turpis egestas. Proin pharetra nonummy pede. Mauris et </a:t>
            </a:r>
            <a:r>
              <a:rPr lang="en-PH" dirty="0" err="1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orci</a:t>
            </a:r>
            <a:r>
              <a:rPr lang="en-PH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42545" y="1170230"/>
            <a:ext cx="7473460" cy="13879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7200" dirty="0" smtClean="0">
                <a:solidFill>
                  <a:srgbClr val="F5E7DE"/>
                </a:solidFill>
                <a:latin typeface="Bebas Neue" panose="020B0606020202050201" pitchFamily="34" charset="0"/>
                <a:cs typeface="Times New Roman" panose="02020603050405020304" pitchFamily="18" charset="0"/>
              </a:rPr>
              <a:t>Insert title</a:t>
            </a:r>
            <a:endParaRPr lang="en-PH" sz="7200" dirty="0">
              <a:solidFill>
                <a:srgbClr val="F5E7DE"/>
              </a:solidFill>
              <a:latin typeface="Bebas Neue" panose="020B0606020202050201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hlinkClick r:id="rId4" action="ppaction://hlinksldjump"/>
          </p:cNvPr>
          <p:cNvSpPr/>
          <p:nvPr/>
        </p:nvSpPr>
        <p:spPr>
          <a:xfrm>
            <a:off x="11640222" y="0"/>
            <a:ext cx="554656" cy="354648"/>
          </a:xfrm>
          <a:prstGeom prst="rect">
            <a:avLst/>
          </a:prstGeom>
          <a:solidFill>
            <a:srgbClr val="F5E7DE"/>
          </a:solidFill>
          <a:ln>
            <a:solidFill>
              <a:srgbClr val="F5E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>
                <a:solidFill>
                  <a:srgbClr val="3B383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X</a:t>
            </a:r>
            <a:endParaRPr lang="en-PH" dirty="0">
              <a:solidFill>
                <a:srgbClr val="3B3838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843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884903"/>
            <a:ext cx="12192000" cy="5840068"/>
          </a:xfrm>
          <a:prstGeom prst="rect">
            <a:avLst/>
          </a:prstGeom>
          <a:solidFill>
            <a:srgbClr val="3B3838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" name="Rectangle 4"/>
          <p:cNvSpPr/>
          <p:nvPr/>
        </p:nvSpPr>
        <p:spPr>
          <a:xfrm>
            <a:off x="0" y="6454774"/>
            <a:ext cx="12192000" cy="403225"/>
          </a:xfrm>
          <a:prstGeom prst="rect">
            <a:avLst/>
          </a:prstGeom>
          <a:solidFill>
            <a:srgbClr val="978475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" name="Rectangle 5"/>
          <p:cNvSpPr/>
          <p:nvPr/>
        </p:nvSpPr>
        <p:spPr>
          <a:xfrm>
            <a:off x="104434" y="6539142"/>
            <a:ext cx="868680" cy="234488"/>
          </a:xfrm>
          <a:prstGeom prst="rect">
            <a:avLst/>
          </a:prstGeom>
          <a:solidFill>
            <a:srgbClr val="978475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dist="12700" dir="3000000" algn="tl" rotWithShape="0">
              <a:schemeClr val="bg2">
                <a:lumMod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400" dirty="0" smtClean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Start</a:t>
            </a:r>
            <a:endParaRPr lang="en-PH" sz="14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205882" y="6539142"/>
            <a:ext cx="868680" cy="234488"/>
            <a:chOff x="9968348" y="6499297"/>
            <a:chExt cx="868680" cy="234488"/>
          </a:xfrm>
          <a:solidFill>
            <a:srgbClr val="978475"/>
          </a:solidFill>
        </p:grpSpPr>
        <p:sp>
          <p:nvSpPr>
            <p:cNvPr id="11" name="Rectangle 10"/>
            <p:cNvSpPr/>
            <p:nvPr/>
          </p:nvSpPr>
          <p:spPr>
            <a:xfrm>
              <a:off x="9968348" y="6499297"/>
              <a:ext cx="868680" cy="234488"/>
            </a:xfrm>
            <a:prstGeom prst="rect">
              <a:avLst/>
            </a:prstGeom>
            <a:grpFill/>
            <a:ln w="19050">
              <a:solidFill>
                <a:srgbClr val="3B3838"/>
              </a:solidFill>
            </a:ln>
            <a:effectLst>
              <a:outerShdw dist="12700" dir="30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PH" sz="900" dirty="0" smtClean="0">
                  <a:solidFill>
                    <a:schemeClr val="bg2">
                      <a:lumMod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11:57 PM</a:t>
              </a:r>
              <a:endParaRPr lang="en-PH" sz="9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0031058" y="6539142"/>
              <a:ext cx="187469" cy="145984"/>
              <a:chOff x="11481723" y="6735411"/>
              <a:chExt cx="187469" cy="145984"/>
            </a:xfrm>
            <a:grpFill/>
          </p:grpSpPr>
          <p:sp>
            <p:nvSpPr>
              <p:cNvPr id="13" name="Freeform 12"/>
              <p:cNvSpPr/>
              <p:nvPr/>
            </p:nvSpPr>
            <p:spPr>
              <a:xfrm rot="5400000">
                <a:off x="11465885" y="6751249"/>
                <a:ext cx="145984" cy="114307"/>
              </a:xfrm>
              <a:custGeom>
                <a:avLst/>
                <a:gdLst>
                  <a:gd name="connsiteX0" fmla="*/ 0 w 778568"/>
                  <a:gd name="connsiteY0" fmla="*/ 3263 h 481951"/>
                  <a:gd name="connsiteX1" fmla="*/ 778568 w 778568"/>
                  <a:gd name="connsiteY1" fmla="*/ 0 h 481951"/>
                  <a:gd name="connsiteX2" fmla="*/ 533498 w 778568"/>
                  <a:gd name="connsiteY2" fmla="*/ 242471 h 481951"/>
                  <a:gd name="connsiteX3" fmla="*/ 533498 w 778568"/>
                  <a:gd name="connsiteY3" fmla="*/ 481951 h 481951"/>
                  <a:gd name="connsiteX4" fmla="*/ 251396 w 778568"/>
                  <a:gd name="connsiteY4" fmla="*/ 481951 h 481951"/>
                  <a:gd name="connsiteX5" fmla="*/ 251396 w 778568"/>
                  <a:gd name="connsiteY5" fmla="*/ 246444 h 481951"/>
                  <a:gd name="connsiteX6" fmla="*/ 249086 w 778568"/>
                  <a:gd name="connsiteY6" fmla="*/ 246444 h 481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8568" h="481951">
                    <a:moveTo>
                      <a:pt x="0" y="3263"/>
                    </a:moveTo>
                    <a:lnTo>
                      <a:pt x="778568" y="0"/>
                    </a:lnTo>
                    <a:lnTo>
                      <a:pt x="533498" y="242471"/>
                    </a:lnTo>
                    <a:lnTo>
                      <a:pt x="533498" y="481951"/>
                    </a:lnTo>
                    <a:lnTo>
                      <a:pt x="251396" y="481951"/>
                    </a:lnTo>
                    <a:lnTo>
                      <a:pt x="251396" y="246444"/>
                    </a:lnTo>
                    <a:lnTo>
                      <a:pt x="249086" y="246444"/>
                    </a:lnTo>
                    <a:close/>
                  </a:path>
                </a:pathLst>
              </a:custGeom>
              <a:grpFill/>
              <a:ln w="6350"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 flipH="1">
                <a:off x="11621967" y="6752342"/>
                <a:ext cx="47225" cy="2680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11621967" y="6839126"/>
                <a:ext cx="47225" cy="2680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cxnSpLocks/>
              </p:cNvCxnSpPr>
              <p:nvPr/>
            </p:nvCxnSpPr>
            <p:spPr>
              <a:xfrm flipV="1">
                <a:off x="11627088" y="6809058"/>
                <a:ext cx="36983" cy="7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Rounded Rectangle 29"/>
          <p:cNvSpPr/>
          <p:nvPr/>
        </p:nvSpPr>
        <p:spPr>
          <a:xfrm>
            <a:off x="132735" y="0"/>
            <a:ext cx="2286000" cy="722671"/>
          </a:xfrm>
          <a:prstGeom prst="roundRect">
            <a:avLst/>
          </a:prstGeom>
          <a:solidFill>
            <a:srgbClr val="CCB19C"/>
          </a:solidFill>
          <a:ln>
            <a:solidFill>
              <a:srgbClr val="CCB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4" name="Rectangle 33"/>
          <p:cNvSpPr/>
          <p:nvPr/>
        </p:nvSpPr>
        <p:spPr>
          <a:xfrm>
            <a:off x="0" y="370114"/>
            <a:ext cx="12192000" cy="514789"/>
          </a:xfrm>
          <a:prstGeom prst="rect">
            <a:avLst/>
          </a:prstGeom>
          <a:solidFill>
            <a:srgbClr val="CCB19C"/>
          </a:solidFill>
          <a:ln>
            <a:solidFill>
              <a:srgbClr val="CCB19C"/>
            </a:solidFill>
          </a:ln>
          <a:effectLst>
            <a:outerShdw blurRad="50800" dist="38100" dir="5400000" algn="t" rotWithShape="0">
              <a:schemeClr val="bg2">
                <a:lumMod val="50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35" name="Group 34"/>
          <p:cNvGrpSpPr/>
          <p:nvPr/>
        </p:nvGrpSpPr>
        <p:grpSpPr>
          <a:xfrm>
            <a:off x="162037" y="519018"/>
            <a:ext cx="614743" cy="219367"/>
            <a:chOff x="91697" y="519018"/>
            <a:chExt cx="614743" cy="219367"/>
          </a:xfrm>
          <a:solidFill>
            <a:srgbClr val="F5E7DE"/>
          </a:solidFill>
        </p:grpSpPr>
        <p:sp>
          <p:nvSpPr>
            <p:cNvPr id="40" name="Freeform 39"/>
            <p:cNvSpPr/>
            <p:nvPr/>
          </p:nvSpPr>
          <p:spPr>
            <a:xfrm rot="19101225">
              <a:off x="91697" y="519018"/>
              <a:ext cx="239027" cy="219367"/>
            </a:xfrm>
            <a:custGeom>
              <a:avLst/>
              <a:gdLst>
                <a:gd name="connsiteX0" fmla="*/ 44889 w 239027"/>
                <a:gd name="connsiteY0" fmla="*/ 197550 h 219367"/>
                <a:gd name="connsiteX1" fmla="*/ 44888 w 239027"/>
                <a:gd name="connsiteY1" fmla="*/ 197551 h 219367"/>
                <a:gd name="connsiteX2" fmla="*/ 44889 w 239027"/>
                <a:gd name="connsiteY2" fmla="*/ 197550 h 219367"/>
                <a:gd name="connsiteX3" fmla="*/ 877 w 239027"/>
                <a:gd name="connsiteY3" fmla="*/ 23366 h 219367"/>
                <a:gd name="connsiteX4" fmla="*/ 877 w 239027"/>
                <a:gd name="connsiteY4" fmla="*/ 23367 h 219367"/>
                <a:gd name="connsiteX5" fmla="*/ 877 w 239027"/>
                <a:gd name="connsiteY5" fmla="*/ 23367 h 219367"/>
                <a:gd name="connsiteX6" fmla="*/ 5738 w 239027"/>
                <a:gd name="connsiteY6" fmla="*/ 9375 h 219367"/>
                <a:gd name="connsiteX7" fmla="*/ 5738 w 239027"/>
                <a:gd name="connsiteY7" fmla="*/ 9376 h 219367"/>
                <a:gd name="connsiteX8" fmla="*/ 5737 w 239027"/>
                <a:gd name="connsiteY8" fmla="*/ 9376 h 219367"/>
                <a:gd name="connsiteX9" fmla="*/ 193093 w 239027"/>
                <a:gd name="connsiteY9" fmla="*/ 7203 h 219367"/>
                <a:gd name="connsiteX10" fmla="*/ 199789 w 239027"/>
                <a:gd name="connsiteY10" fmla="*/ 23367 h 219367"/>
                <a:gd name="connsiteX11" fmla="*/ 199788 w 239027"/>
                <a:gd name="connsiteY11" fmla="*/ 23367 h 219367"/>
                <a:gd name="connsiteX12" fmla="*/ 176928 w 239027"/>
                <a:gd name="connsiteY12" fmla="*/ 46227 h 219367"/>
                <a:gd name="connsiteX13" fmla="*/ 81576 w 239027"/>
                <a:gd name="connsiteY13" fmla="*/ 46226 h 219367"/>
                <a:gd name="connsiteX14" fmla="*/ 231358 w 239027"/>
                <a:gd name="connsiteY14" fmla="*/ 179426 h 219367"/>
                <a:gd name="connsiteX15" fmla="*/ 233250 w 239027"/>
                <a:gd name="connsiteY15" fmla="*/ 211699 h 219367"/>
                <a:gd name="connsiteX16" fmla="*/ 233249 w 239027"/>
                <a:gd name="connsiteY16" fmla="*/ 211699 h 219367"/>
                <a:gd name="connsiteX17" fmla="*/ 200975 w 239027"/>
                <a:gd name="connsiteY17" fmla="*/ 213590 h 219367"/>
                <a:gd name="connsiteX18" fmla="*/ 54470 w 239027"/>
                <a:gd name="connsiteY18" fmla="*/ 83303 h 219367"/>
                <a:gd name="connsiteX19" fmla="*/ 64922 w 239027"/>
                <a:gd name="connsiteY19" fmla="*/ 172177 h 219367"/>
                <a:gd name="connsiteX20" fmla="*/ 60160 w 239027"/>
                <a:gd name="connsiteY20" fmla="*/ 189013 h 219367"/>
                <a:gd name="connsiteX21" fmla="*/ 44889 w 239027"/>
                <a:gd name="connsiteY21" fmla="*/ 197550 h 219367"/>
                <a:gd name="connsiteX22" fmla="*/ 28053 w 239027"/>
                <a:gd name="connsiteY22" fmla="*/ 192789 h 219367"/>
                <a:gd name="connsiteX23" fmla="*/ 19516 w 239027"/>
                <a:gd name="connsiteY23" fmla="*/ 177517 h 219367"/>
                <a:gd name="connsiteX24" fmla="*/ 2224 w 239027"/>
                <a:gd name="connsiteY24" fmla="*/ 30493 h 219367"/>
                <a:gd name="connsiteX25" fmla="*/ 0 w 239027"/>
                <a:gd name="connsiteY25" fmla="*/ 25904 h 219367"/>
                <a:gd name="connsiteX26" fmla="*/ 879 w 239027"/>
                <a:gd name="connsiteY26" fmla="*/ 23371 h 219367"/>
                <a:gd name="connsiteX27" fmla="*/ 877 w 239027"/>
                <a:gd name="connsiteY27" fmla="*/ 23367 h 219367"/>
                <a:gd name="connsiteX28" fmla="*/ 898 w 239027"/>
                <a:gd name="connsiteY28" fmla="*/ 23316 h 219367"/>
                <a:gd name="connsiteX29" fmla="*/ 5738 w 239027"/>
                <a:gd name="connsiteY29" fmla="*/ 9376 h 219367"/>
                <a:gd name="connsiteX30" fmla="*/ 6212 w 239027"/>
                <a:gd name="connsiteY30" fmla="*/ 9146 h 219367"/>
                <a:gd name="connsiteX31" fmla="*/ 6383 w 239027"/>
                <a:gd name="connsiteY31" fmla="*/ 8539 h 219367"/>
                <a:gd name="connsiteX32" fmla="*/ 7211 w 239027"/>
                <a:gd name="connsiteY32" fmla="*/ 8076 h 219367"/>
                <a:gd name="connsiteX33" fmla="*/ 7573 w 239027"/>
                <a:gd name="connsiteY33" fmla="*/ 7203 h 219367"/>
                <a:gd name="connsiteX34" fmla="*/ 12208 w 239027"/>
                <a:gd name="connsiteY34" fmla="*/ 5283 h 219367"/>
                <a:gd name="connsiteX35" fmla="*/ 21655 w 239027"/>
                <a:gd name="connsiteY35" fmla="*/ 1 h 219367"/>
                <a:gd name="connsiteX36" fmla="*/ 21655 w 239027"/>
                <a:gd name="connsiteY36" fmla="*/ 0 h 219367"/>
                <a:gd name="connsiteX37" fmla="*/ 23620 w 239027"/>
                <a:gd name="connsiteY37" fmla="*/ 556 h 219367"/>
                <a:gd name="connsiteX38" fmla="*/ 23737 w 239027"/>
                <a:gd name="connsiteY38" fmla="*/ 507 h 219367"/>
                <a:gd name="connsiteX39" fmla="*/ 176929 w 239027"/>
                <a:gd name="connsiteY39" fmla="*/ 507 h 219367"/>
                <a:gd name="connsiteX40" fmla="*/ 193093 w 239027"/>
                <a:gd name="connsiteY40" fmla="*/ 7203 h 21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39027" h="219367">
                  <a:moveTo>
                    <a:pt x="44889" y="197550"/>
                  </a:moveTo>
                  <a:lnTo>
                    <a:pt x="44888" y="197551"/>
                  </a:lnTo>
                  <a:lnTo>
                    <a:pt x="44889" y="197550"/>
                  </a:lnTo>
                  <a:close/>
                  <a:moveTo>
                    <a:pt x="877" y="23366"/>
                  </a:moveTo>
                  <a:lnTo>
                    <a:pt x="877" y="23367"/>
                  </a:lnTo>
                  <a:lnTo>
                    <a:pt x="877" y="23367"/>
                  </a:lnTo>
                  <a:close/>
                  <a:moveTo>
                    <a:pt x="5738" y="9375"/>
                  </a:moveTo>
                  <a:lnTo>
                    <a:pt x="5738" y="9376"/>
                  </a:lnTo>
                  <a:lnTo>
                    <a:pt x="5737" y="9376"/>
                  </a:lnTo>
                  <a:close/>
                  <a:moveTo>
                    <a:pt x="193093" y="7203"/>
                  </a:moveTo>
                  <a:cubicBezTo>
                    <a:pt x="197230" y="11339"/>
                    <a:pt x="199789" y="17055"/>
                    <a:pt x="199789" y="23367"/>
                  </a:cubicBezTo>
                  <a:lnTo>
                    <a:pt x="199788" y="23367"/>
                  </a:lnTo>
                  <a:cubicBezTo>
                    <a:pt x="199788" y="35992"/>
                    <a:pt x="189553" y="46227"/>
                    <a:pt x="176928" y="46227"/>
                  </a:cubicBezTo>
                  <a:lnTo>
                    <a:pt x="81576" y="46226"/>
                  </a:lnTo>
                  <a:lnTo>
                    <a:pt x="231358" y="179426"/>
                  </a:lnTo>
                  <a:cubicBezTo>
                    <a:pt x="240792" y="187815"/>
                    <a:pt x="241639" y="202265"/>
                    <a:pt x="233250" y="211699"/>
                  </a:cubicBezTo>
                  <a:lnTo>
                    <a:pt x="233249" y="211699"/>
                  </a:lnTo>
                  <a:cubicBezTo>
                    <a:pt x="224859" y="221133"/>
                    <a:pt x="210409" y="221979"/>
                    <a:pt x="200975" y="213590"/>
                  </a:cubicBezTo>
                  <a:lnTo>
                    <a:pt x="54470" y="83303"/>
                  </a:lnTo>
                  <a:lnTo>
                    <a:pt x="64922" y="172177"/>
                  </a:lnTo>
                  <a:cubicBezTo>
                    <a:pt x="65659" y="178446"/>
                    <a:pt x="63785" y="184421"/>
                    <a:pt x="60160" y="189013"/>
                  </a:cubicBezTo>
                  <a:lnTo>
                    <a:pt x="44889" y="197550"/>
                  </a:lnTo>
                  <a:lnTo>
                    <a:pt x="28053" y="192789"/>
                  </a:lnTo>
                  <a:cubicBezTo>
                    <a:pt x="23462" y="189163"/>
                    <a:pt x="20253" y="183786"/>
                    <a:pt x="19516" y="177517"/>
                  </a:cubicBezTo>
                  <a:lnTo>
                    <a:pt x="2224" y="30493"/>
                  </a:lnTo>
                  <a:lnTo>
                    <a:pt x="0" y="25904"/>
                  </a:lnTo>
                  <a:lnTo>
                    <a:pt x="879" y="23371"/>
                  </a:lnTo>
                  <a:lnTo>
                    <a:pt x="877" y="23367"/>
                  </a:lnTo>
                  <a:lnTo>
                    <a:pt x="898" y="23316"/>
                  </a:lnTo>
                  <a:lnTo>
                    <a:pt x="5738" y="9376"/>
                  </a:lnTo>
                  <a:lnTo>
                    <a:pt x="6212" y="9146"/>
                  </a:lnTo>
                  <a:lnTo>
                    <a:pt x="6383" y="8539"/>
                  </a:lnTo>
                  <a:lnTo>
                    <a:pt x="7211" y="8076"/>
                  </a:lnTo>
                  <a:lnTo>
                    <a:pt x="7573" y="7203"/>
                  </a:lnTo>
                  <a:lnTo>
                    <a:pt x="12208" y="5283"/>
                  </a:lnTo>
                  <a:lnTo>
                    <a:pt x="21655" y="1"/>
                  </a:lnTo>
                  <a:lnTo>
                    <a:pt x="21655" y="0"/>
                  </a:lnTo>
                  <a:lnTo>
                    <a:pt x="23620" y="556"/>
                  </a:lnTo>
                  <a:lnTo>
                    <a:pt x="23737" y="507"/>
                  </a:lnTo>
                  <a:lnTo>
                    <a:pt x="176929" y="507"/>
                  </a:lnTo>
                  <a:cubicBezTo>
                    <a:pt x="183242" y="507"/>
                    <a:pt x="188956" y="3066"/>
                    <a:pt x="193093" y="7203"/>
                  </a:cubicBezTo>
                  <a:close/>
                </a:path>
              </a:pathLst>
            </a:custGeom>
            <a:grpFill/>
            <a:ln>
              <a:solidFill>
                <a:srgbClr val="F5E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41" name="Freeform 40"/>
            <p:cNvSpPr/>
            <p:nvPr/>
          </p:nvSpPr>
          <p:spPr>
            <a:xfrm rot="2498775" flipH="1">
              <a:off x="467413" y="519018"/>
              <a:ext cx="239027" cy="219367"/>
            </a:xfrm>
            <a:custGeom>
              <a:avLst/>
              <a:gdLst>
                <a:gd name="connsiteX0" fmla="*/ 44889 w 239027"/>
                <a:gd name="connsiteY0" fmla="*/ 197550 h 219367"/>
                <a:gd name="connsiteX1" fmla="*/ 44888 w 239027"/>
                <a:gd name="connsiteY1" fmla="*/ 197551 h 219367"/>
                <a:gd name="connsiteX2" fmla="*/ 44889 w 239027"/>
                <a:gd name="connsiteY2" fmla="*/ 197550 h 219367"/>
                <a:gd name="connsiteX3" fmla="*/ 877 w 239027"/>
                <a:gd name="connsiteY3" fmla="*/ 23366 h 219367"/>
                <a:gd name="connsiteX4" fmla="*/ 877 w 239027"/>
                <a:gd name="connsiteY4" fmla="*/ 23367 h 219367"/>
                <a:gd name="connsiteX5" fmla="*/ 877 w 239027"/>
                <a:gd name="connsiteY5" fmla="*/ 23367 h 219367"/>
                <a:gd name="connsiteX6" fmla="*/ 5738 w 239027"/>
                <a:gd name="connsiteY6" fmla="*/ 9375 h 219367"/>
                <a:gd name="connsiteX7" fmla="*/ 5738 w 239027"/>
                <a:gd name="connsiteY7" fmla="*/ 9376 h 219367"/>
                <a:gd name="connsiteX8" fmla="*/ 5737 w 239027"/>
                <a:gd name="connsiteY8" fmla="*/ 9376 h 219367"/>
                <a:gd name="connsiteX9" fmla="*/ 193093 w 239027"/>
                <a:gd name="connsiteY9" fmla="*/ 7203 h 219367"/>
                <a:gd name="connsiteX10" fmla="*/ 199789 w 239027"/>
                <a:gd name="connsiteY10" fmla="*/ 23367 h 219367"/>
                <a:gd name="connsiteX11" fmla="*/ 199788 w 239027"/>
                <a:gd name="connsiteY11" fmla="*/ 23367 h 219367"/>
                <a:gd name="connsiteX12" fmla="*/ 176928 w 239027"/>
                <a:gd name="connsiteY12" fmla="*/ 46227 h 219367"/>
                <a:gd name="connsiteX13" fmla="*/ 81576 w 239027"/>
                <a:gd name="connsiteY13" fmla="*/ 46226 h 219367"/>
                <a:gd name="connsiteX14" fmla="*/ 231358 w 239027"/>
                <a:gd name="connsiteY14" fmla="*/ 179426 h 219367"/>
                <a:gd name="connsiteX15" fmla="*/ 233250 w 239027"/>
                <a:gd name="connsiteY15" fmla="*/ 211699 h 219367"/>
                <a:gd name="connsiteX16" fmla="*/ 233249 w 239027"/>
                <a:gd name="connsiteY16" fmla="*/ 211699 h 219367"/>
                <a:gd name="connsiteX17" fmla="*/ 200975 w 239027"/>
                <a:gd name="connsiteY17" fmla="*/ 213590 h 219367"/>
                <a:gd name="connsiteX18" fmla="*/ 54470 w 239027"/>
                <a:gd name="connsiteY18" fmla="*/ 83303 h 219367"/>
                <a:gd name="connsiteX19" fmla="*/ 64922 w 239027"/>
                <a:gd name="connsiteY19" fmla="*/ 172177 h 219367"/>
                <a:gd name="connsiteX20" fmla="*/ 60160 w 239027"/>
                <a:gd name="connsiteY20" fmla="*/ 189013 h 219367"/>
                <a:gd name="connsiteX21" fmla="*/ 44889 w 239027"/>
                <a:gd name="connsiteY21" fmla="*/ 197550 h 219367"/>
                <a:gd name="connsiteX22" fmla="*/ 28053 w 239027"/>
                <a:gd name="connsiteY22" fmla="*/ 192789 h 219367"/>
                <a:gd name="connsiteX23" fmla="*/ 19516 w 239027"/>
                <a:gd name="connsiteY23" fmla="*/ 177517 h 219367"/>
                <a:gd name="connsiteX24" fmla="*/ 2224 w 239027"/>
                <a:gd name="connsiteY24" fmla="*/ 30493 h 219367"/>
                <a:gd name="connsiteX25" fmla="*/ 0 w 239027"/>
                <a:gd name="connsiteY25" fmla="*/ 25904 h 219367"/>
                <a:gd name="connsiteX26" fmla="*/ 879 w 239027"/>
                <a:gd name="connsiteY26" fmla="*/ 23371 h 219367"/>
                <a:gd name="connsiteX27" fmla="*/ 877 w 239027"/>
                <a:gd name="connsiteY27" fmla="*/ 23367 h 219367"/>
                <a:gd name="connsiteX28" fmla="*/ 898 w 239027"/>
                <a:gd name="connsiteY28" fmla="*/ 23316 h 219367"/>
                <a:gd name="connsiteX29" fmla="*/ 5738 w 239027"/>
                <a:gd name="connsiteY29" fmla="*/ 9376 h 219367"/>
                <a:gd name="connsiteX30" fmla="*/ 6212 w 239027"/>
                <a:gd name="connsiteY30" fmla="*/ 9146 h 219367"/>
                <a:gd name="connsiteX31" fmla="*/ 6383 w 239027"/>
                <a:gd name="connsiteY31" fmla="*/ 8539 h 219367"/>
                <a:gd name="connsiteX32" fmla="*/ 7211 w 239027"/>
                <a:gd name="connsiteY32" fmla="*/ 8076 h 219367"/>
                <a:gd name="connsiteX33" fmla="*/ 7573 w 239027"/>
                <a:gd name="connsiteY33" fmla="*/ 7203 h 219367"/>
                <a:gd name="connsiteX34" fmla="*/ 12208 w 239027"/>
                <a:gd name="connsiteY34" fmla="*/ 5283 h 219367"/>
                <a:gd name="connsiteX35" fmla="*/ 21655 w 239027"/>
                <a:gd name="connsiteY35" fmla="*/ 1 h 219367"/>
                <a:gd name="connsiteX36" fmla="*/ 21655 w 239027"/>
                <a:gd name="connsiteY36" fmla="*/ 0 h 219367"/>
                <a:gd name="connsiteX37" fmla="*/ 23620 w 239027"/>
                <a:gd name="connsiteY37" fmla="*/ 556 h 219367"/>
                <a:gd name="connsiteX38" fmla="*/ 23737 w 239027"/>
                <a:gd name="connsiteY38" fmla="*/ 507 h 219367"/>
                <a:gd name="connsiteX39" fmla="*/ 176929 w 239027"/>
                <a:gd name="connsiteY39" fmla="*/ 507 h 219367"/>
                <a:gd name="connsiteX40" fmla="*/ 193093 w 239027"/>
                <a:gd name="connsiteY40" fmla="*/ 7203 h 21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39027" h="219367">
                  <a:moveTo>
                    <a:pt x="44889" y="197550"/>
                  </a:moveTo>
                  <a:lnTo>
                    <a:pt x="44888" y="197551"/>
                  </a:lnTo>
                  <a:lnTo>
                    <a:pt x="44889" y="197550"/>
                  </a:lnTo>
                  <a:close/>
                  <a:moveTo>
                    <a:pt x="877" y="23366"/>
                  </a:moveTo>
                  <a:lnTo>
                    <a:pt x="877" y="23367"/>
                  </a:lnTo>
                  <a:lnTo>
                    <a:pt x="877" y="23367"/>
                  </a:lnTo>
                  <a:close/>
                  <a:moveTo>
                    <a:pt x="5738" y="9375"/>
                  </a:moveTo>
                  <a:lnTo>
                    <a:pt x="5738" y="9376"/>
                  </a:lnTo>
                  <a:lnTo>
                    <a:pt x="5737" y="9376"/>
                  </a:lnTo>
                  <a:close/>
                  <a:moveTo>
                    <a:pt x="193093" y="7203"/>
                  </a:moveTo>
                  <a:cubicBezTo>
                    <a:pt x="197230" y="11339"/>
                    <a:pt x="199789" y="17055"/>
                    <a:pt x="199789" y="23367"/>
                  </a:cubicBezTo>
                  <a:lnTo>
                    <a:pt x="199788" y="23367"/>
                  </a:lnTo>
                  <a:cubicBezTo>
                    <a:pt x="199788" y="35992"/>
                    <a:pt x="189553" y="46227"/>
                    <a:pt x="176928" y="46227"/>
                  </a:cubicBezTo>
                  <a:lnTo>
                    <a:pt x="81576" y="46226"/>
                  </a:lnTo>
                  <a:lnTo>
                    <a:pt x="231358" y="179426"/>
                  </a:lnTo>
                  <a:cubicBezTo>
                    <a:pt x="240792" y="187815"/>
                    <a:pt x="241639" y="202265"/>
                    <a:pt x="233250" y="211699"/>
                  </a:cubicBezTo>
                  <a:lnTo>
                    <a:pt x="233249" y="211699"/>
                  </a:lnTo>
                  <a:cubicBezTo>
                    <a:pt x="224859" y="221133"/>
                    <a:pt x="210409" y="221979"/>
                    <a:pt x="200975" y="213590"/>
                  </a:cubicBezTo>
                  <a:lnTo>
                    <a:pt x="54470" y="83303"/>
                  </a:lnTo>
                  <a:lnTo>
                    <a:pt x="64922" y="172177"/>
                  </a:lnTo>
                  <a:cubicBezTo>
                    <a:pt x="65659" y="178446"/>
                    <a:pt x="63785" y="184421"/>
                    <a:pt x="60160" y="189013"/>
                  </a:cubicBezTo>
                  <a:lnTo>
                    <a:pt x="44889" y="197550"/>
                  </a:lnTo>
                  <a:lnTo>
                    <a:pt x="28053" y="192789"/>
                  </a:lnTo>
                  <a:cubicBezTo>
                    <a:pt x="23462" y="189163"/>
                    <a:pt x="20253" y="183786"/>
                    <a:pt x="19516" y="177517"/>
                  </a:cubicBezTo>
                  <a:lnTo>
                    <a:pt x="2224" y="30493"/>
                  </a:lnTo>
                  <a:lnTo>
                    <a:pt x="0" y="25904"/>
                  </a:lnTo>
                  <a:lnTo>
                    <a:pt x="879" y="23371"/>
                  </a:lnTo>
                  <a:lnTo>
                    <a:pt x="877" y="23367"/>
                  </a:lnTo>
                  <a:lnTo>
                    <a:pt x="898" y="23316"/>
                  </a:lnTo>
                  <a:lnTo>
                    <a:pt x="5738" y="9376"/>
                  </a:lnTo>
                  <a:lnTo>
                    <a:pt x="6212" y="9146"/>
                  </a:lnTo>
                  <a:lnTo>
                    <a:pt x="6383" y="8539"/>
                  </a:lnTo>
                  <a:lnTo>
                    <a:pt x="7211" y="8076"/>
                  </a:lnTo>
                  <a:lnTo>
                    <a:pt x="7573" y="7203"/>
                  </a:lnTo>
                  <a:lnTo>
                    <a:pt x="12208" y="5283"/>
                  </a:lnTo>
                  <a:lnTo>
                    <a:pt x="21655" y="1"/>
                  </a:lnTo>
                  <a:lnTo>
                    <a:pt x="21655" y="0"/>
                  </a:lnTo>
                  <a:lnTo>
                    <a:pt x="23620" y="556"/>
                  </a:lnTo>
                  <a:lnTo>
                    <a:pt x="23737" y="507"/>
                  </a:lnTo>
                  <a:lnTo>
                    <a:pt x="176929" y="507"/>
                  </a:lnTo>
                  <a:cubicBezTo>
                    <a:pt x="183242" y="507"/>
                    <a:pt x="188956" y="3066"/>
                    <a:pt x="193093" y="7203"/>
                  </a:cubicBezTo>
                  <a:close/>
                </a:path>
              </a:pathLst>
            </a:custGeom>
            <a:grpFill/>
            <a:ln>
              <a:solidFill>
                <a:srgbClr val="F5E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pic>
        <p:nvPicPr>
          <p:cNvPr id="47" name="Picture 10" descr="Refresh Icon Png, Vector, PSD, and Clipart With Transparent Background for  Free Download | Pngtree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5E7D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2110" y="430524"/>
            <a:ext cx="393969" cy="39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ounded Rectangle 47"/>
          <p:cNvSpPr/>
          <p:nvPr/>
        </p:nvSpPr>
        <p:spPr>
          <a:xfrm>
            <a:off x="1395403" y="519895"/>
            <a:ext cx="10610193" cy="215226"/>
          </a:xfrm>
          <a:prstGeom prst="roundRect">
            <a:avLst>
              <a:gd name="adj" fmla="val 50000"/>
            </a:avLst>
          </a:prstGeom>
          <a:solidFill>
            <a:srgbClr val="F5E7DE"/>
          </a:solidFill>
          <a:ln>
            <a:solidFill>
              <a:srgbClr val="F5E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PH" sz="12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PH" sz="1200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eet.google.com</a:t>
            </a:r>
            <a:endParaRPr lang="en-PH" sz="1200" dirty="0">
              <a:solidFill>
                <a:srgbClr val="3B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5071" y="2435114"/>
            <a:ext cx="11377476" cy="3499338"/>
          </a:xfrm>
          <a:prstGeom prst="rect">
            <a:avLst/>
          </a:prstGeom>
          <a:solidFill>
            <a:srgbClr val="F5E7DE"/>
          </a:solidFill>
          <a:ln>
            <a:solidFill>
              <a:srgbClr val="F5E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algn="ctr"/>
            <a:endParaRPr lang="en-PH" dirty="0" smtClean="0">
              <a:solidFill>
                <a:srgbClr val="3B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PH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Nunc viverra imperdiet enim. Fusce est. Vivamus a tellus.</a:t>
            </a:r>
          </a:p>
          <a:p>
            <a:pPr algn="ctr"/>
            <a:endParaRPr lang="en-PH" dirty="0" smtClean="0">
              <a:solidFill>
                <a:srgbClr val="3B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PH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Pellentesque habitant morbi tristique senectus et netus et malesuada fames ac turpis egestas. Proin pharetra nonummy pede. Mauris et </a:t>
            </a:r>
            <a:r>
              <a:rPr lang="en-PH" dirty="0" err="1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orci</a:t>
            </a:r>
            <a:r>
              <a:rPr lang="en-PH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95070" y="1170230"/>
            <a:ext cx="11377476" cy="13879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7200" dirty="0" smtClean="0">
                <a:solidFill>
                  <a:srgbClr val="F5E7DE"/>
                </a:solidFill>
                <a:latin typeface="Bebas Neue" panose="020B0606020202050201" pitchFamily="34" charset="0"/>
                <a:cs typeface="Times New Roman" panose="02020603050405020304" pitchFamily="18" charset="0"/>
              </a:rPr>
              <a:t>Insert title</a:t>
            </a:r>
            <a:endParaRPr lang="en-PH" sz="7200" dirty="0">
              <a:solidFill>
                <a:srgbClr val="F5E7DE"/>
              </a:solidFill>
              <a:latin typeface="Bebas Neue" panose="020B0606020202050201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11640222" y="0"/>
            <a:ext cx="554656" cy="354648"/>
          </a:xfrm>
          <a:prstGeom prst="rect">
            <a:avLst/>
          </a:prstGeom>
          <a:solidFill>
            <a:srgbClr val="F5E7DE"/>
          </a:solidFill>
          <a:ln>
            <a:solidFill>
              <a:srgbClr val="F5E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>
                <a:solidFill>
                  <a:srgbClr val="3B383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X</a:t>
            </a:r>
            <a:endParaRPr lang="en-PH" dirty="0">
              <a:solidFill>
                <a:srgbClr val="3B3838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81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4286;p28"/>
          <p:cNvGrpSpPr/>
          <p:nvPr/>
        </p:nvGrpSpPr>
        <p:grpSpPr>
          <a:xfrm>
            <a:off x="-2554" y="5405830"/>
            <a:ext cx="4452845" cy="1042375"/>
            <a:chOff x="-12357" y="5374280"/>
            <a:chExt cx="4452845" cy="1042375"/>
          </a:xfrm>
          <a:solidFill>
            <a:srgbClr val="E3BDA5"/>
          </a:solidFill>
        </p:grpSpPr>
        <p:sp>
          <p:nvSpPr>
            <p:cNvPr id="30" name="Google Shape;4287;p28"/>
            <p:cNvSpPr/>
            <p:nvPr/>
          </p:nvSpPr>
          <p:spPr>
            <a:xfrm>
              <a:off x="-12357" y="5374280"/>
              <a:ext cx="4452845" cy="1042375"/>
            </a:xfrm>
            <a:prstGeom prst="rect">
              <a:avLst/>
            </a:prstGeom>
            <a:grpFill/>
            <a:ln w="38100" cap="flat" cmpd="sng">
              <a:solidFill>
                <a:srgbClr val="3B383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" name="Google Shape;4288;p28"/>
            <p:cNvGrpSpPr/>
            <p:nvPr/>
          </p:nvGrpSpPr>
          <p:grpSpPr>
            <a:xfrm>
              <a:off x="121838" y="5566551"/>
              <a:ext cx="719296" cy="643189"/>
              <a:chOff x="4319099" y="3995407"/>
              <a:chExt cx="766119" cy="713062"/>
            </a:xfrm>
            <a:grpFill/>
          </p:grpSpPr>
          <p:sp>
            <p:nvSpPr>
              <p:cNvPr id="41" name="Google Shape;4289;p28"/>
              <p:cNvSpPr/>
              <p:nvPr/>
            </p:nvSpPr>
            <p:spPr>
              <a:xfrm>
                <a:off x="4319099" y="3995407"/>
                <a:ext cx="766119" cy="713062"/>
              </a:xfrm>
              <a:prstGeom prst="roundRect">
                <a:avLst>
                  <a:gd name="adj" fmla="val 16667"/>
                </a:avLst>
              </a:prstGeom>
              <a:grpFill/>
              <a:ln w="28575" cap="flat" cmpd="sng">
                <a:solidFill>
                  <a:srgbClr val="3B383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4290;p28"/>
              <p:cNvSpPr/>
              <p:nvPr/>
            </p:nvSpPr>
            <p:spPr>
              <a:xfrm rot="-2658435">
                <a:off x="4386116" y="4208900"/>
                <a:ext cx="632085" cy="286077"/>
              </a:xfrm>
              <a:custGeom>
                <a:avLst/>
                <a:gdLst/>
                <a:ahLst/>
                <a:cxnLst/>
                <a:rect l="l" t="t" r="r" b="b"/>
                <a:pathLst>
                  <a:path w="632085" h="286077" extrusionOk="0">
                    <a:moveTo>
                      <a:pt x="588745" y="40884"/>
                    </a:moveTo>
                    <a:cubicBezTo>
                      <a:pt x="645396" y="96181"/>
                      <a:pt x="646677" y="186743"/>
                      <a:pt x="591606" y="243161"/>
                    </a:cubicBezTo>
                    <a:cubicBezTo>
                      <a:pt x="536536" y="299580"/>
                      <a:pt x="445969" y="300489"/>
                      <a:pt x="389319" y="245192"/>
                    </a:cubicBezTo>
                    <a:lnTo>
                      <a:pt x="357759" y="198968"/>
                    </a:lnTo>
                    <a:lnTo>
                      <a:pt x="170572" y="210223"/>
                    </a:lnTo>
                    <a:lnTo>
                      <a:pt x="170572" y="243044"/>
                    </a:lnTo>
                    <a:lnTo>
                      <a:pt x="106278" y="243044"/>
                    </a:lnTo>
                    <a:lnTo>
                      <a:pt x="106278" y="214089"/>
                    </a:lnTo>
                    <a:lnTo>
                      <a:pt x="81329" y="215590"/>
                    </a:lnTo>
                    <a:lnTo>
                      <a:pt x="80965" y="209536"/>
                    </a:lnTo>
                    <a:lnTo>
                      <a:pt x="0" y="169848"/>
                    </a:lnTo>
                    <a:lnTo>
                      <a:pt x="75400" y="117010"/>
                    </a:lnTo>
                    <a:lnTo>
                      <a:pt x="75205" y="113748"/>
                    </a:lnTo>
                    <a:lnTo>
                      <a:pt x="354553" y="96952"/>
                    </a:lnTo>
                    <a:lnTo>
                      <a:pt x="355706" y="90546"/>
                    </a:lnTo>
                    <a:cubicBezTo>
                      <a:pt x="362445" y="73258"/>
                      <a:pt x="372691" y="57020"/>
                      <a:pt x="386458" y="42915"/>
                    </a:cubicBezTo>
                    <a:cubicBezTo>
                      <a:pt x="441529" y="-13503"/>
                      <a:pt x="532095" y="-14412"/>
                      <a:pt x="588745" y="40884"/>
                    </a:cubicBezTo>
                    <a:close/>
                  </a:path>
                </a:pathLst>
              </a:custGeom>
              <a:grpFill/>
              <a:ln w="28575" cap="flat" cmpd="sng">
                <a:solidFill>
                  <a:srgbClr val="3B383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4291;p28"/>
              <p:cNvSpPr/>
              <p:nvPr/>
            </p:nvSpPr>
            <p:spPr>
              <a:xfrm>
                <a:off x="4854326" y="4146394"/>
                <a:ext cx="45719" cy="49471"/>
              </a:xfrm>
              <a:prstGeom prst="ellipse">
                <a:avLst/>
              </a:prstGeom>
              <a:grpFill/>
              <a:ln w="28575" cap="flat" cmpd="sng">
                <a:solidFill>
                  <a:srgbClr val="3B383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" name="Google Shape;4292;p28"/>
            <p:cNvSpPr/>
            <p:nvPr/>
          </p:nvSpPr>
          <p:spPr>
            <a:xfrm>
              <a:off x="870626" y="5731959"/>
              <a:ext cx="882056" cy="285447"/>
            </a:xfrm>
            <a:prstGeom prst="rect">
              <a:avLst/>
            </a:prstGeom>
            <a:grpFill/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PH" sz="1200" dirty="0">
                  <a:solidFill>
                    <a:srgbClr val="3B3838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Log off</a:t>
              </a:r>
              <a:endParaRPr sz="1200" dirty="0">
                <a:solidFill>
                  <a:srgbClr val="3B3838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40" name="Google Shape;4293;p28"/>
            <p:cNvSpPr/>
            <p:nvPr/>
          </p:nvSpPr>
          <p:spPr>
            <a:xfrm>
              <a:off x="2571222" y="5745421"/>
              <a:ext cx="1749815" cy="285447"/>
            </a:xfrm>
            <a:prstGeom prst="rect">
              <a:avLst/>
            </a:prstGeom>
            <a:grpFill/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PH" sz="1200" dirty="0">
                  <a:solidFill>
                    <a:srgbClr val="3B3838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Turn Off Computer</a:t>
              </a:r>
              <a:endParaRPr sz="1200" dirty="0">
                <a:solidFill>
                  <a:srgbClr val="3B3838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grpSp>
        <p:nvGrpSpPr>
          <p:cNvPr id="49" name="Google Shape;4294;p28"/>
          <p:cNvGrpSpPr/>
          <p:nvPr/>
        </p:nvGrpSpPr>
        <p:grpSpPr>
          <a:xfrm>
            <a:off x="1866713" y="5588215"/>
            <a:ext cx="714312" cy="660556"/>
            <a:chOff x="3385752" y="3994221"/>
            <a:chExt cx="766119" cy="713062"/>
          </a:xfrm>
          <a:solidFill>
            <a:srgbClr val="E3BDA5"/>
          </a:solidFill>
        </p:grpSpPr>
        <p:sp>
          <p:nvSpPr>
            <p:cNvPr id="50" name="Google Shape;4295;p28"/>
            <p:cNvSpPr/>
            <p:nvPr/>
          </p:nvSpPr>
          <p:spPr>
            <a:xfrm>
              <a:off x="3385752" y="3994221"/>
              <a:ext cx="766119" cy="713062"/>
            </a:xfrm>
            <a:prstGeom prst="roundRect">
              <a:avLst>
                <a:gd name="adj" fmla="val 16667"/>
              </a:avLst>
            </a:prstGeom>
            <a:grpFill/>
            <a:ln w="28575" cap="flat" cmpd="sng">
              <a:solidFill>
                <a:srgbClr val="3B383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4296;p28"/>
            <p:cNvSpPr/>
            <p:nvPr/>
          </p:nvSpPr>
          <p:spPr>
            <a:xfrm>
              <a:off x="3511791" y="4102443"/>
              <a:ext cx="514041" cy="488865"/>
            </a:xfrm>
            <a:prstGeom prst="ellipse">
              <a:avLst/>
            </a:prstGeom>
            <a:grpFill/>
            <a:ln w="28575" cap="flat" cmpd="sng">
              <a:solidFill>
                <a:srgbClr val="3B383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4297;p28"/>
            <p:cNvSpPr/>
            <p:nvPr/>
          </p:nvSpPr>
          <p:spPr>
            <a:xfrm rot="10800000">
              <a:off x="3729887" y="4242541"/>
              <a:ext cx="77849" cy="208669"/>
            </a:xfrm>
            <a:prstGeom prst="rect">
              <a:avLst/>
            </a:prstGeom>
            <a:grpFill/>
            <a:ln w="28575" cap="flat" cmpd="sng">
              <a:solidFill>
                <a:srgbClr val="3B383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6454774"/>
            <a:ext cx="12192000" cy="403225"/>
          </a:xfrm>
          <a:prstGeom prst="rect">
            <a:avLst/>
          </a:prstGeom>
          <a:solidFill>
            <a:srgbClr val="978475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" name="Rectangle 5"/>
          <p:cNvSpPr/>
          <p:nvPr/>
        </p:nvSpPr>
        <p:spPr>
          <a:xfrm>
            <a:off x="104434" y="6539142"/>
            <a:ext cx="868680" cy="234488"/>
          </a:xfrm>
          <a:prstGeom prst="rect">
            <a:avLst/>
          </a:prstGeom>
          <a:solidFill>
            <a:srgbClr val="978475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dist="12700" dir="3000000" algn="tl" rotWithShape="0">
              <a:schemeClr val="bg2">
                <a:lumMod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400" dirty="0" smtClean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Start</a:t>
            </a:r>
            <a:endParaRPr lang="en-PH" sz="14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205882" y="6539142"/>
            <a:ext cx="868680" cy="234488"/>
            <a:chOff x="9968348" y="6499297"/>
            <a:chExt cx="868680" cy="234488"/>
          </a:xfrm>
          <a:solidFill>
            <a:srgbClr val="978475"/>
          </a:solidFill>
        </p:grpSpPr>
        <p:sp>
          <p:nvSpPr>
            <p:cNvPr id="11" name="Rectangle 10"/>
            <p:cNvSpPr/>
            <p:nvPr/>
          </p:nvSpPr>
          <p:spPr>
            <a:xfrm>
              <a:off x="9968348" y="6499297"/>
              <a:ext cx="868680" cy="234488"/>
            </a:xfrm>
            <a:prstGeom prst="rect">
              <a:avLst/>
            </a:prstGeom>
            <a:grpFill/>
            <a:ln w="19050">
              <a:solidFill>
                <a:srgbClr val="3B3838"/>
              </a:solidFill>
            </a:ln>
            <a:effectLst>
              <a:outerShdw dist="12700" dir="30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PH" sz="900" dirty="0" smtClean="0">
                  <a:solidFill>
                    <a:schemeClr val="bg2">
                      <a:lumMod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11:57 PM</a:t>
              </a:r>
              <a:endParaRPr lang="en-PH" sz="9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0031058" y="6539142"/>
              <a:ext cx="187469" cy="145984"/>
              <a:chOff x="11481723" y="6735411"/>
              <a:chExt cx="187469" cy="145984"/>
            </a:xfrm>
            <a:grpFill/>
          </p:grpSpPr>
          <p:sp>
            <p:nvSpPr>
              <p:cNvPr id="13" name="Freeform 12"/>
              <p:cNvSpPr/>
              <p:nvPr/>
            </p:nvSpPr>
            <p:spPr>
              <a:xfrm rot="5400000">
                <a:off x="11465885" y="6751249"/>
                <a:ext cx="145984" cy="114307"/>
              </a:xfrm>
              <a:custGeom>
                <a:avLst/>
                <a:gdLst>
                  <a:gd name="connsiteX0" fmla="*/ 0 w 778568"/>
                  <a:gd name="connsiteY0" fmla="*/ 3263 h 481951"/>
                  <a:gd name="connsiteX1" fmla="*/ 778568 w 778568"/>
                  <a:gd name="connsiteY1" fmla="*/ 0 h 481951"/>
                  <a:gd name="connsiteX2" fmla="*/ 533498 w 778568"/>
                  <a:gd name="connsiteY2" fmla="*/ 242471 h 481951"/>
                  <a:gd name="connsiteX3" fmla="*/ 533498 w 778568"/>
                  <a:gd name="connsiteY3" fmla="*/ 481951 h 481951"/>
                  <a:gd name="connsiteX4" fmla="*/ 251396 w 778568"/>
                  <a:gd name="connsiteY4" fmla="*/ 481951 h 481951"/>
                  <a:gd name="connsiteX5" fmla="*/ 251396 w 778568"/>
                  <a:gd name="connsiteY5" fmla="*/ 246444 h 481951"/>
                  <a:gd name="connsiteX6" fmla="*/ 249086 w 778568"/>
                  <a:gd name="connsiteY6" fmla="*/ 246444 h 481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8568" h="481951">
                    <a:moveTo>
                      <a:pt x="0" y="3263"/>
                    </a:moveTo>
                    <a:lnTo>
                      <a:pt x="778568" y="0"/>
                    </a:lnTo>
                    <a:lnTo>
                      <a:pt x="533498" y="242471"/>
                    </a:lnTo>
                    <a:lnTo>
                      <a:pt x="533498" y="481951"/>
                    </a:lnTo>
                    <a:lnTo>
                      <a:pt x="251396" y="481951"/>
                    </a:lnTo>
                    <a:lnTo>
                      <a:pt x="251396" y="246444"/>
                    </a:lnTo>
                    <a:lnTo>
                      <a:pt x="249086" y="246444"/>
                    </a:lnTo>
                    <a:close/>
                  </a:path>
                </a:pathLst>
              </a:custGeom>
              <a:grpFill/>
              <a:ln w="6350"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 flipH="1">
                <a:off x="11621967" y="6752342"/>
                <a:ext cx="47225" cy="2680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11621967" y="6839126"/>
                <a:ext cx="47225" cy="2680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cxnSpLocks/>
              </p:cNvCxnSpPr>
              <p:nvPr/>
            </p:nvCxnSpPr>
            <p:spPr>
              <a:xfrm flipV="1">
                <a:off x="11627088" y="6809058"/>
                <a:ext cx="36983" cy="7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" name="Group 16"/>
          <p:cNvGrpSpPr/>
          <p:nvPr/>
        </p:nvGrpSpPr>
        <p:grpSpPr>
          <a:xfrm>
            <a:off x="311814" y="317204"/>
            <a:ext cx="910787" cy="740365"/>
            <a:chOff x="294577" y="5053576"/>
            <a:chExt cx="910787" cy="740365"/>
          </a:xfrm>
        </p:grpSpPr>
        <p:sp>
          <p:nvSpPr>
            <p:cNvPr id="18" name="Freeform 17"/>
            <p:cNvSpPr/>
            <p:nvPr/>
          </p:nvSpPr>
          <p:spPr>
            <a:xfrm>
              <a:off x="316385" y="5053576"/>
              <a:ext cx="888976" cy="685520"/>
            </a:xfrm>
            <a:custGeom>
              <a:avLst/>
              <a:gdLst>
                <a:gd name="connsiteX0" fmla="*/ 12682 w 279079"/>
                <a:gd name="connsiteY0" fmla="*/ 0 h 214312"/>
                <a:gd name="connsiteX1" fmla="*/ 115905 w 279079"/>
                <a:gd name="connsiteY1" fmla="*/ 0 h 214312"/>
                <a:gd name="connsiteX2" fmla="*/ 128587 w 279079"/>
                <a:gd name="connsiteY2" fmla="*/ 12682 h 214312"/>
                <a:gd name="connsiteX3" fmla="*/ 128587 w 279079"/>
                <a:gd name="connsiteY3" fmla="*/ 16668 h 214312"/>
                <a:gd name="connsiteX4" fmla="*/ 279079 w 279079"/>
                <a:gd name="connsiteY4" fmla="*/ 16668 h 214312"/>
                <a:gd name="connsiteX5" fmla="*/ 279079 w 279079"/>
                <a:gd name="connsiteY5" fmla="*/ 214312 h 214312"/>
                <a:gd name="connsiteX6" fmla="*/ 472 w 279079"/>
                <a:gd name="connsiteY6" fmla="*/ 214312 h 214312"/>
                <a:gd name="connsiteX7" fmla="*/ 472 w 279079"/>
                <a:gd name="connsiteY7" fmla="*/ 34177 h 214312"/>
                <a:gd name="connsiteX8" fmla="*/ 0 w 279079"/>
                <a:gd name="connsiteY8" fmla="*/ 33037 h 214312"/>
                <a:gd name="connsiteX9" fmla="*/ 0 w 279079"/>
                <a:gd name="connsiteY9" fmla="*/ 12682 h 214312"/>
                <a:gd name="connsiteX10" fmla="*/ 12682 w 279079"/>
                <a:gd name="connsiteY10" fmla="*/ 0 h 21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079" h="214312">
                  <a:moveTo>
                    <a:pt x="12682" y="0"/>
                  </a:moveTo>
                  <a:lnTo>
                    <a:pt x="115905" y="0"/>
                  </a:lnTo>
                  <a:cubicBezTo>
                    <a:pt x="122909" y="0"/>
                    <a:pt x="128587" y="5678"/>
                    <a:pt x="128587" y="12682"/>
                  </a:cubicBezTo>
                  <a:lnTo>
                    <a:pt x="128587" y="16668"/>
                  </a:lnTo>
                  <a:lnTo>
                    <a:pt x="279079" y="16668"/>
                  </a:lnTo>
                  <a:lnTo>
                    <a:pt x="279079" y="214312"/>
                  </a:lnTo>
                  <a:lnTo>
                    <a:pt x="472" y="214312"/>
                  </a:lnTo>
                  <a:lnTo>
                    <a:pt x="472" y="34177"/>
                  </a:lnTo>
                  <a:lnTo>
                    <a:pt x="0" y="33037"/>
                  </a:lnTo>
                  <a:lnTo>
                    <a:pt x="0" y="12682"/>
                  </a:lnTo>
                  <a:cubicBezTo>
                    <a:pt x="0" y="5678"/>
                    <a:pt x="5678" y="0"/>
                    <a:pt x="12682" y="0"/>
                  </a:cubicBezTo>
                  <a:close/>
                </a:path>
              </a:pathLst>
            </a:custGeom>
            <a:solidFill>
              <a:srgbClr val="7F6D5F"/>
            </a:solidFill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4577" y="5146501"/>
              <a:ext cx="910787" cy="647440"/>
            </a:xfrm>
            <a:prstGeom prst="roundRect">
              <a:avLst>
                <a:gd name="adj" fmla="val 9349"/>
              </a:avLst>
            </a:prstGeom>
            <a:solidFill>
              <a:srgbClr val="978475"/>
            </a:solidFill>
            <a:ln w="19050"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118875" y="1150494"/>
            <a:ext cx="1296663" cy="368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400" dirty="0">
                <a:solidFill>
                  <a:srgbClr val="3B3838"/>
                </a:solidFill>
              </a:rPr>
              <a:t>s</a:t>
            </a:r>
            <a:r>
              <a:rPr lang="en-PH" sz="1400" dirty="0" smtClean="0">
                <a:solidFill>
                  <a:srgbClr val="3B3838"/>
                </a:solidFill>
              </a:rPr>
              <a:t>chool files</a:t>
            </a:r>
            <a:endParaRPr lang="en-PH" sz="1400" dirty="0">
              <a:solidFill>
                <a:srgbClr val="3B3838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93974" y="1612129"/>
            <a:ext cx="888979" cy="636658"/>
            <a:chOff x="2144432" y="2354797"/>
            <a:chExt cx="1864661" cy="1407774"/>
          </a:xfrm>
        </p:grpSpPr>
        <p:sp>
          <p:nvSpPr>
            <p:cNvPr id="36" name="Freeform 35"/>
            <p:cNvSpPr/>
            <p:nvPr/>
          </p:nvSpPr>
          <p:spPr>
            <a:xfrm rot="16200000">
              <a:off x="2580097" y="2879339"/>
              <a:ext cx="724095" cy="1038429"/>
            </a:xfrm>
            <a:custGeom>
              <a:avLst/>
              <a:gdLst>
                <a:gd name="connsiteX0" fmla="*/ 727437 w 727437"/>
                <a:gd name="connsiteY0" fmla="*/ 703456 h 1038429"/>
                <a:gd name="connsiteX1" fmla="*/ 727437 w 727437"/>
                <a:gd name="connsiteY1" fmla="*/ 988144 h 1038429"/>
                <a:gd name="connsiteX2" fmla="*/ 677154 w 727437"/>
                <a:gd name="connsiteY2" fmla="*/ 1038427 h 1038429"/>
                <a:gd name="connsiteX3" fmla="*/ 338315 w 727437"/>
                <a:gd name="connsiteY3" fmla="*/ 1038427 h 1038429"/>
                <a:gd name="connsiteX4" fmla="*/ 338312 w 727437"/>
                <a:gd name="connsiteY4" fmla="*/ 1038429 h 1038429"/>
                <a:gd name="connsiteX5" fmla="*/ 53624 w 727437"/>
                <a:gd name="connsiteY5" fmla="*/ 1038429 h 1038429"/>
                <a:gd name="connsiteX6" fmla="*/ 53620 w 727437"/>
                <a:gd name="connsiteY6" fmla="*/ 1038427 h 1038429"/>
                <a:gd name="connsiteX7" fmla="*/ 50283 w 727437"/>
                <a:gd name="connsiteY7" fmla="*/ 1038427 h 1038429"/>
                <a:gd name="connsiteX8" fmla="*/ 0 w 727437"/>
                <a:gd name="connsiteY8" fmla="*/ 988144 h 1038429"/>
                <a:gd name="connsiteX9" fmla="*/ 0 w 727437"/>
                <a:gd name="connsiteY9" fmla="*/ 703456 h 1038429"/>
                <a:gd name="connsiteX10" fmla="*/ 3341 w 727437"/>
                <a:gd name="connsiteY10" fmla="*/ 686910 h 1038429"/>
                <a:gd name="connsiteX11" fmla="*/ 3341 w 727437"/>
                <a:gd name="connsiteY11" fmla="*/ 50283 h 1038429"/>
                <a:gd name="connsiteX12" fmla="*/ 53624 w 727437"/>
                <a:gd name="connsiteY12" fmla="*/ 0 h 1038429"/>
                <a:gd name="connsiteX13" fmla="*/ 338312 w 727437"/>
                <a:gd name="connsiteY13" fmla="*/ 0 h 1038429"/>
                <a:gd name="connsiteX14" fmla="*/ 388595 w 727437"/>
                <a:gd name="connsiteY14" fmla="*/ 50283 h 1038429"/>
                <a:gd name="connsiteX15" fmla="*/ 388595 w 727437"/>
                <a:gd name="connsiteY15" fmla="*/ 653173 h 1038429"/>
                <a:gd name="connsiteX16" fmla="*/ 677154 w 727437"/>
                <a:gd name="connsiteY16" fmla="*/ 653173 h 1038429"/>
                <a:gd name="connsiteX17" fmla="*/ 727437 w 727437"/>
                <a:gd name="connsiteY17" fmla="*/ 703456 h 1038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27437" h="1038429">
                  <a:moveTo>
                    <a:pt x="727437" y="703456"/>
                  </a:moveTo>
                  <a:lnTo>
                    <a:pt x="727437" y="988144"/>
                  </a:lnTo>
                  <a:cubicBezTo>
                    <a:pt x="727437" y="1015915"/>
                    <a:pt x="704925" y="1038427"/>
                    <a:pt x="677154" y="1038427"/>
                  </a:cubicBezTo>
                  <a:lnTo>
                    <a:pt x="338315" y="1038427"/>
                  </a:lnTo>
                  <a:lnTo>
                    <a:pt x="338312" y="1038429"/>
                  </a:lnTo>
                  <a:lnTo>
                    <a:pt x="53624" y="1038429"/>
                  </a:lnTo>
                  <a:lnTo>
                    <a:pt x="53620" y="1038427"/>
                  </a:lnTo>
                  <a:lnTo>
                    <a:pt x="50283" y="1038427"/>
                  </a:lnTo>
                  <a:cubicBezTo>
                    <a:pt x="22512" y="1038427"/>
                    <a:pt x="0" y="1015915"/>
                    <a:pt x="0" y="988144"/>
                  </a:cubicBezTo>
                  <a:lnTo>
                    <a:pt x="0" y="703456"/>
                  </a:lnTo>
                  <a:lnTo>
                    <a:pt x="3341" y="686910"/>
                  </a:lnTo>
                  <a:lnTo>
                    <a:pt x="3341" y="50283"/>
                  </a:lnTo>
                  <a:cubicBezTo>
                    <a:pt x="3341" y="22512"/>
                    <a:pt x="25853" y="0"/>
                    <a:pt x="53624" y="0"/>
                  </a:cubicBezTo>
                  <a:lnTo>
                    <a:pt x="338312" y="0"/>
                  </a:lnTo>
                  <a:cubicBezTo>
                    <a:pt x="366083" y="0"/>
                    <a:pt x="388595" y="22512"/>
                    <a:pt x="388595" y="50283"/>
                  </a:cubicBezTo>
                  <a:lnTo>
                    <a:pt x="388595" y="653173"/>
                  </a:lnTo>
                  <a:lnTo>
                    <a:pt x="677154" y="653173"/>
                  </a:lnTo>
                  <a:cubicBezTo>
                    <a:pt x="704925" y="653173"/>
                    <a:pt x="727437" y="675685"/>
                    <a:pt x="727437" y="703456"/>
                  </a:cubicBezTo>
                  <a:close/>
                </a:path>
              </a:pathLst>
            </a:custGeom>
            <a:solidFill>
              <a:srgbClr val="E3BDA5"/>
            </a:solidFill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32" name="Freeform 31"/>
            <p:cNvSpPr/>
            <p:nvPr/>
          </p:nvSpPr>
          <p:spPr>
            <a:xfrm rot="16200000">
              <a:off x="2652040" y="2258798"/>
              <a:ext cx="686961" cy="931670"/>
            </a:xfrm>
            <a:custGeom>
              <a:avLst/>
              <a:gdLst>
                <a:gd name="connsiteX0" fmla="*/ 686961 w 686961"/>
                <a:gd name="connsiteY0" fmla="*/ 670969 h 931670"/>
                <a:gd name="connsiteX1" fmla="*/ 686961 w 686961"/>
                <a:gd name="connsiteY1" fmla="*/ 807117 h 931670"/>
                <a:gd name="connsiteX2" fmla="*/ 595123 w 686961"/>
                <a:gd name="connsiteY2" fmla="*/ 931670 h 931670"/>
                <a:gd name="connsiteX3" fmla="*/ 0 w 686961"/>
                <a:gd name="connsiteY3" fmla="*/ 931670 h 931670"/>
                <a:gd name="connsiteX4" fmla="*/ 0 w 686961"/>
                <a:gd name="connsiteY4" fmla="*/ 546416 h 931670"/>
                <a:gd name="connsiteX5" fmla="*/ 301707 w 686961"/>
                <a:gd name="connsiteY5" fmla="*/ 546416 h 931670"/>
                <a:gd name="connsiteX6" fmla="*/ 301707 w 686961"/>
                <a:gd name="connsiteY6" fmla="*/ 0 h 931670"/>
                <a:gd name="connsiteX7" fmla="*/ 686961 w 686961"/>
                <a:gd name="connsiteY7" fmla="*/ 0 h 931670"/>
                <a:gd name="connsiteX8" fmla="*/ 686961 w 686961"/>
                <a:gd name="connsiteY8" fmla="*/ 670966 h 93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6961" h="931670">
                  <a:moveTo>
                    <a:pt x="686961" y="670969"/>
                  </a:moveTo>
                  <a:lnTo>
                    <a:pt x="686961" y="807117"/>
                  </a:lnTo>
                  <a:cubicBezTo>
                    <a:pt x="686961" y="875906"/>
                    <a:pt x="645844" y="931670"/>
                    <a:pt x="595123" y="931670"/>
                  </a:cubicBezTo>
                  <a:lnTo>
                    <a:pt x="0" y="931670"/>
                  </a:lnTo>
                  <a:lnTo>
                    <a:pt x="0" y="546416"/>
                  </a:lnTo>
                  <a:lnTo>
                    <a:pt x="301707" y="546416"/>
                  </a:lnTo>
                  <a:lnTo>
                    <a:pt x="301707" y="0"/>
                  </a:lnTo>
                  <a:lnTo>
                    <a:pt x="686961" y="0"/>
                  </a:lnTo>
                  <a:lnTo>
                    <a:pt x="686961" y="670966"/>
                  </a:lnTo>
                  <a:close/>
                </a:path>
              </a:pathLst>
            </a:custGeom>
            <a:solidFill>
              <a:srgbClr val="E3BDA5"/>
            </a:solidFill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6" name="Freeform 25"/>
            <p:cNvSpPr/>
            <p:nvPr/>
          </p:nvSpPr>
          <p:spPr>
            <a:xfrm rot="5400000">
              <a:off x="1842725" y="3068116"/>
              <a:ext cx="988667" cy="385254"/>
            </a:xfrm>
            <a:custGeom>
              <a:avLst/>
              <a:gdLst>
                <a:gd name="connsiteX0" fmla="*/ 0 w 931669"/>
                <a:gd name="connsiteY0" fmla="*/ 0 h 385254"/>
                <a:gd name="connsiteX1" fmla="*/ 807116 w 931669"/>
                <a:gd name="connsiteY1" fmla="*/ 0 h 385254"/>
                <a:gd name="connsiteX2" fmla="*/ 931669 w 931669"/>
                <a:gd name="connsiteY2" fmla="*/ 124553 h 385254"/>
                <a:gd name="connsiteX3" fmla="*/ 931669 w 931669"/>
                <a:gd name="connsiteY3" fmla="*/ 260701 h 385254"/>
                <a:gd name="connsiteX4" fmla="*/ 807116 w 931669"/>
                <a:gd name="connsiteY4" fmla="*/ 385254 h 385254"/>
                <a:gd name="connsiteX5" fmla="*/ 0 w 931669"/>
                <a:gd name="connsiteY5" fmla="*/ 385254 h 38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1669" h="385254">
                  <a:moveTo>
                    <a:pt x="0" y="0"/>
                  </a:moveTo>
                  <a:lnTo>
                    <a:pt x="807116" y="0"/>
                  </a:lnTo>
                  <a:cubicBezTo>
                    <a:pt x="875905" y="0"/>
                    <a:pt x="931669" y="55764"/>
                    <a:pt x="931669" y="124553"/>
                  </a:cubicBezTo>
                  <a:lnTo>
                    <a:pt x="931669" y="260701"/>
                  </a:lnTo>
                  <a:cubicBezTo>
                    <a:pt x="931669" y="329490"/>
                    <a:pt x="875905" y="385254"/>
                    <a:pt x="807116" y="385254"/>
                  </a:cubicBezTo>
                  <a:lnTo>
                    <a:pt x="0" y="385254"/>
                  </a:lnTo>
                  <a:close/>
                </a:path>
              </a:pathLst>
            </a:custGeom>
            <a:solidFill>
              <a:srgbClr val="E3BDA5"/>
            </a:solidFill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144688" y="3364556"/>
              <a:ext cx="384998" cy="398015"/>
            </a:xfrm>
            <a:prstGeom prst="rect">
              <a:avLst/>
            </a:prstGeom>
            <a:solidFill>
              <a:srgbClr val="7F6D5F"/>
            </a:solidFill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8" name="Isosceles Triangle 27"/>
            <p:cNvSpPr/>
            <p:nvPr/>
          </p:nvSpPr>
          <p:spPr>
            <a:xfrm rot="8139587">
              <a:off x="2161305" y="2533048"/>
              <a:ext cx="544796" cy="270279"/>
            </a:xfrm>
            <a:prstGeom prst="triangle">
              <a:avLst/>
            </a:prstGeom>
            <a:solidFill>
              <a:srgbClr val="7F6D5F"/>
            </a:solidFill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33" name="Isosceles Triangle 32"/>
            <p:cNvSpPr/>
            <p:nvPr/>
          </p:nvSpPr>
          <p:spPr>
            <a:xfrm rot="16200000">
              <a:off x="2913644" y="2887089"/>
              <a:ext cx="714811" cy="380615"/>
            </a:xfrm>
            <a:prstGeom prst="triangle">
              <a:avLst/>
            </a:prstGeom>
            <a:solidFill>
              <a:srgbClr val="7F6D5F"/>
            </a:solidFill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37" name="Flowchart: Manual Operation 36"/>
            <p:cNvSpPr/>
            <p:nvPr/>
          </p:nvSpPr>
          <p:spPr>
            <a:xfrm rot="5400000">
              <a:off x="3057594" y="2755664"/>
              <a:ext cx="1352365" cy="55063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7394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7394 w 10000"/>
                <a:gd name="connsiteY2" fmla="*/ 10000 h 10000"/>
                <a:gd name="connsiteX3" fmla="*/ 2666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7394 w 10000"/>
                <a:gd name="connsiteY2" fmla="*/ 10000 h 10043"/>
                <a:gd name="connsiteX3" fmla="*/ 2736 w 10000"/>
                <a:gd name="connsiteY3" fmla="*/ 10043 h 10043"/>
                <a:gd name="connsiteX4" fmla="*/ 0 w 10000"/>
                <a:gd name="connsiteY4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7993 w 10000"/>
                <a:gd name="connsiteY2" fmla="*/ 10000 h 10043"/>
                <a:gd name="connsiteX3" fmla="*/ 2736 w 10000"/>
                <a:gd name="connsiteY3" fmla="*/ 10043 h 10043"/>
                <a:gd name="connsiteX4" fmla="*/ 0 w 10000"/>
                <a:gd name="connsiteY4" fmla="*/ 0 h 1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43">
                  <a:moveTo>
                    <a:pt x="0" y="0"/>
                  </a:moveTo>
                  <a:lnTo>
                    <a:pt x="10000" y="0"/>
                  </a:lnTo>
                  <a:lnTo>
                    <a:pt x="7993" y="10000"/>
                  </a:lnTo>
                  <a:lnTo>
                    <a:pt x="2736" y="100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BDA5"/>
            </a:solidFill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sp>
        <p:nvSpPr>
          <p:cNvPr id="39" name="Rectangle 38"/>
          <p:cNvSpPr/>
          <p:nvPr/>
        </p:nvSpPr>
        <p:spPr>
          <a:xfrm>
            <a:off x="116026" y="2331277"/>
            <a:ext cx="1448667" cy="434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4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PH" sz="1400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oogle meet</a:t>
            </a:r>
            <a:endParaRPr lang="en-PH" sz="1400" dirty="0">
              <a:solidFill>
                <a:srgbClr val="3B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11811" y="2875492"/>
            <a:ext cx="910787" cy="740365"/>
            <a:chOff x="294577" y="5053576"/>
            <a:chExt cx="910787" cy="740365"/>
          </a:xfrm>
        </p:grpSpPr>
        <p:sp>
          <p:nvSpPr>
            <p:cNvPr id="43" name="Freeform 42"/>
            <p:cNvSpPr/>
            <p:nvPr/>
          </p:nvSpPr>
          <p:spPr>
            <a:xfrm>
              <a:off x="316385" y="5053576"/>
              <a:ext cx="888976" cy="685520"/>
            </a:xfrm>
            <a:custGeom>
              <a:avLst/>
              <a:gdLst>
                <a:gd name="connsiteX0" fmla="*/ 12682 w 279079"/>
                <a:gd name="connsiteY0" fmla="*/ 0 h 214312"/>
                <a:gd name="connsiteX1" fmla="*/ 115905 w 279079"/>
                <a:gd name="connsiteY1" fmla="*/ 0 h 214312"/>
                <a:gd name="connsiteX2" fmla="*/ 128587 w 279079"/>
                <a:gd name="connsiteY2" fmla="*/ 12682 h 214312"/>
                <a:gd name="connsiteX3" fmla="*/ 128587 w 279079"/>
                <a:gd name="connsiteY3" fmla="*/ 16668 h 214312"/>
                <a:gd name="connsiteX4" fmla="*/ 279079 w 279079"/>
                <a:gd name="connsiteY4" fmla="*/ 16668 h 214312"/>
                <a:gd name="connsiteX5" fmla="*/ 279079 w 279079"/>
                <a:gd name="connsiteY5" fmla="*/ 214312 h 214312"/>
                <a:gd name="connsiteX6" fmla="*/ 472 w 279079"/>
                <a:gd name="connsiteY6" fmla="*/ 214312 h 214312"/>
                <a:gd name="connsiteX7" fmla="*/ 472 w 279079"/>
                <a:gd name="connsiteY7" fmla="*/ 34177 h 214312"/>
                <a:gd name="connsiteX8" fmla="*/ 0 w 279079"/>
                <a:gd name="connsiteY8" fmla="*/ 33037 h 214312"/>
                <a:gd name="connsiteX9" fmla="*/ 0 w 279079"/>
                <a:gd name="connsiteY9" fmla="*/ 12682 h 214312"/>
                <a:gd name="connsiteX10" fmla="*/ 12682 w 279079"/>
                <a:gd name="connsiteY10" fmla="*/ 0 h 21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079" h="214312">
                  <a:moveTo>
                    <a:pt x="12682" y="0"/>
                  </a:moveTo>
                  <a:lnTo>
                    <a:pt x="115905" y="0"/>
                  </a:lnTo>
                  <a:cubicBezTo>
                    <a:pt x="122909" y="0"/>
                    <a:pt x="128587" y="5678"/>
                    <a:pt x="128587" y="12682"/>
                  </a:cubicBezTo>
                  <a:lnTo>
                    <a:pt x="128587" y="16668"/>
                  </a:lnTo>
                  <a:lnTo>
                    <a:pt x="279079" y="16668"/>
                  </a:lnTo>
                  <a:lnTo>
                    <a:pt x="279079" y="214312"/>
                  </a:lnTo>
                  <a:lnTo>
                    <a:pt x="472" y="214312"/>
                  </a:lnTo>
                  <a:lnTo>
                    <a:pt x="472" y="34177"/>
                  </a:lnTo>
                  <a:lnTo>
                    <a:pt x="0" y="33037"/>
                  </a:lnTo>
                  <a:lnTo>
                    <a:pt x="0" y="12682"/>
                  </a:lnTo>
                  <a:cubicBezTo>
                    <a:pt x="0" y="5678"/>
                    <a:pt x="5678" y="0"/>
                    <a:pt x="12682" y="0"/>
                  </a:cubicBezTo>
                  <a:close/>
                </a:path>
              </a:pathLst>
            </a:custGeom>
            <a:solidFill>
              <a:srgbClr val="7F6D5F"/>
            </a:solidFill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294577" y="5146501"/>
              <a:ext cx="910787" cy="647440"/>
            </a:xfrm>
            <a:prstGeom prst="roundRect">
              <a:avLst>
                <a:gd name="adj" fmla="val 9349"/>
              </a:avLst>
            </a:prstGeom>
            <a:solidFill>
              <a:srgbClr val="978475"/>
            </a:solidFill>
            <a:ln w="19050"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sp>
        <p:nvSpPr>
          <p:cNvPr id="45" name="Rectangle 44"/>
          <p:cNvSpPr/>
          <p:nvPr/>
        </p:nvSpPr>
        <p:spPr>
          <a:xfrm>
            <a:off x="118872" y="3708782"/>
            <a:ext cx="1296663" cy="368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4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PH" sz="1400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andom</a:t>
            </a:r>
          </a:p>
        </p:txBody>
      </p:sp>
      <p:sp>
        <p:nvSpPr>
          <p:cNvPr id="46" name="Up Arrow 45"/>
          <p:cNvSpPr/>
          <p:nvPr/>
        </p:nvSpPr>
        <p:spPr>
          <a:xfrm rot="19329863">
            <a:off x="1830053" y="2107857"/>
            <a:ext cx="204641" cy="371669"/>
          </a:xfrm>
          <a:prstGeom prst="upArrow">
            <a:avLst>
              <a:gd name="adj1" fmla="val 26592"/>
              <a:gd name="adj2" fmla="val 63265"/>
            </a:avLst>
          </a:prstGeom>
          <a:solidFill>
            <a:srgbClr val="3B3838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3" name="Up Arrow 52"/>
          <p:cNvSpPr/>
          <p:nvPr/>
        </p:nvSpPr>
        <p:spPr>
          <a:xfrm rot="19329863">
            <a:off x="854576" y="6576155"/>
            <a:ext cx="204641" cy="371669"/>
          </a:xfrm>
          <a:prstGeom prst="upArrow">
            <a:avLst>
              <a:gd name="adj1" fmla="val 26592"/>
              <a:gd name="adj2" fmla="val 63265"/>
            </a:avLst>
          </a:prstGeom>
          <a:solidFill>
            <a:srgbClr val="3B3838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54" name="[ONTIVA.COM]-Mouse Click - Sound Effect (HD)-HQ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6" end="1847.04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75220" y="7716078"/>
            <a:ext cx="609600" cy="609600"/>
          </a:xfrm>
          <a:prstGeom prst="rect">
            <a:avLst/>
          </a:prstGeom>
        </p:spPr>
      </p:pic>
      <p:pic>
        <p:nvPicPr>
          <p:cNvPr id="55" name="[ONTIVA.COM]-Mouse Click - Sound Effect (HD)-HQ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6" end="1847.04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22820" y="78684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86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250">
        <p:fade/>
      </p:transition>
    </mc:Choice>
    <mc:Fallback>
      <p:transition spd="med" advClick="0" advTm="6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7.40741E-7 L -0.09336 0.6532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4" y="3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4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3.7037E-7 L 0.12369 -0.0893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-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3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6" grpId="0" animBg="1"/>
      <p:bldP spid="46" grpId="0" animBg="1"/>
      <p:bldP spid="46" grpId="1" animBg="1"/>
      <p:bldP spid="46" grpId="2" animBg="1"/>
      <p:bldP spid="46" grpId="3" animBg="1"/>
      <p:bldP spid="53" grpId="0" animBg="1"/>
      <p:bldP spid="53" grpId="1" animBg="1"/>
      <p:bldP spid="53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2892" y="2705725"/>
            <a:ext cx="936346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8800" dirty="0" smtClean="0">
                <a:solidFill>
                  <a:srgbClr val="3B3838"/>
                </a:solidFill>
                <a:latin typeface="Bebas Neue" panose="020B0606020202050201" pitchFamily="34" charset="0"/>
              </a:rPr>
              <a:t>THANK YOU FOR LISTENING!</a:t>
            </a:r>
            <a:endParaRPr lang="en-PH" sz="8800" dirty="0">
              <a:solidFill>
                <a:srgbClr val="3B3838"/>
              </a:solidFill>
              <a:latin typeface="Bebas Neue" panose="020B06060202020502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4091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750">
        <p15:prstTrans prst="drape"/>
      </p:transition>
    </mc:Choice>
    <mc:Fallback>
      <p:transition spd="slow" advClick="0" advTm="2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0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454774"/>
            <a:ext cx="12192000" cy="403225"/>
          </a:xfrm>
          <a:prstGeom prst="rect">
            <a:avLst/>
          </a:prstGeom>
          <a:solidFill>
            <a:srgbClr val="978475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" name="Rectangle 5"/>
          <p:cNvSpPr/>
          <p:nvPr/>
        </p:nvSpPr>
        <p:spPr>
          <a:xfrm>
            <a:off x="104434" y="6539142"/>
            <a:ext cx="868680" cy="234488"/>
          </a:xfrm>
          <a:prstGeom prst="rect">
            <a:avLst/>
          </a:prstGeom>
          <a:solidFill>
            <a:srgbClr val="978475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dist="12700" dir="3000000" algn="tl" rotWithShape="0">
              <a:schemeClr val="bg2">
                <a:lumMod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400" dirty="0" smtClean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Start</a:t>
            </a:r>
            <a:endParaRPr lang="en-PH" sz="14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205882" y="6539142"/>
            <a:ext cx="868680" cy="234488"/>
            <a:chOff x="9968348" y="6499297"/>
            <a:chExt cx="868680" cy="234488"/>
          </a:xfrm>
          <a:solidFill>
            <a:srgbClr val="978475"/>
          </a:solidFill>
        </p:grpSpPr>
        <p:sp>
          <p:nvSpPr>
            <p:cNvPr id="11" name="Rectangle 10"/>
            <p:cNvSpPr/>
            <p:nvPr/>
          </p:nvSpPr>
          <p:spPr>
            <a:xfrm>
              <a:off x="9968348" y="6499297"/>
              <a:ext cx="868680" cy="234488"/>
            </a:xfrm>
            <a:prstGeom prst="rect">
              <a:avLst/>
            </a:prstGeom>
            <a:grpFill/>
            <a:ln w="19050">
              <a:solidFill>
                <a:srgbClr val="3B3838"/>
              </a:solidFill>
            </a:ln>
            <a:effectLst>
              <a:outerShdw dist="12700" dir="30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PH" sz="900" dirty="0" smtClean="0">
                  <a:solidFill>
                    <a:schemeClr val="bg2">
                      <a:lumMod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11:57 PM</a:t>
              </a:r>
              <a:endParaRPr lang="en-PH" sz="9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0031058" y="6539142"/>
              <a:ext cx="187469" cy="145984"/>
              <a:chOff x="11481723" y="6735411"/>
              <a:chExt cx="187469" cy="145984"/>
            </a:xfrm>
            <a:grpFill/>
          </p:grpSpPr>
          <p:sp>
            <p:nvSpPr>
              <p:cNvPr id="13" name="Freeform 12"/>
              <p:cNvSpPr/>
              <p:nvPr/>
            </p:nvSpPr>
            <p:spPr>
              <a:xfrm rot="5400000">
                <a:off x="11465885" y="6751249"/>
                <a:ext cx="145984" cy="114307"/>
              </a:xfrm>
              <a:custGeom>
                <a:avLst/>
                <a:gdLst>
                  <a:gd name="connsiteX0" fmla="*/ 0 w 778568"/>
                  <a:gd name="connsiteY0" fmla="*/ 3263 h 481951"/>
                  <a:gd name="connsiteX1" fmla="*/ 778568 w 778568"/>
                  <a:gd name="connsiteY1" fmla="*/ 0 h 481951"/>
                  <a:gd name="connsiteX2" fmla="*/ 533498 w 778568"/>
                  <a:gd name="connsiteY2" fmla="*/ 242471 h 481951"/>
                  <a:gd name="connsiteX3" fmla="*/ 533498 w 778568"/>
                  <a:gd name="connsiteY3" fmla="*/ 481951 h 481951"/>
                  <a:gd name="connsiteX4" fmla="*/ 251396 w 778568"/>
                  <a:gd name="connsiteY4" fmla="*/ 481951 h 481951"/>
                  <a:gd name="connsiteX5" fmla="*/ 251396 w 778568"/>
                  <a:gd name="connsiteY5" fmla="*/ 246444 h 481951"/>
                  <a:gd name="connsiteX6" fmla="*/ 249086 w 778568"/>
                  <a:gd name="connsiteY6" fmla="*/ 246444 h 481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8568" h="481951">
                    <a:moveTo>
                      <a:pt x="0" y="3263"/>
                    </a:moveTo>
                    <a:lnTo>
                      <a:pt x="778568" y="0"/>
                    </a:lnTo>
                    <a:lnTo>
                      <a:pt x="533498" y="242471"/>
                    </a:lnTo>
                    <a:lnTo>
                      <a:pt x="533498" y="481951"/>
                    </a:lnTo>
                    <a:lnTo>
                      <a:pt x="251396" y="481951"/>
                    </a:lnTo>
                    <a:lnTo>
                      <a:pt x="251396" y="246444"/>
                    </a:lnTo>
                    <a:lnTo>
                      <a:pt x="249086" y="246444"/>
                    </a:lnTo>
                    <a:close/>
                  </a:path>
                </a:pathLst>
              </a:custGeom>
              <a:grpFill/>
              <a:ln w="6350"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 flipH="1">
                <a:off x="11621967" y="6752342"/>
                <a:ext cx="47225" cy="2680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11621967" y="6839126"/>
                <a:ext cx="47225" cy="2680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cxnSpLocks/>
              </p:cNvCxnSpPr>
              <p:nvPr/>
            </p:nvCxnSpPr>
            <p:spPr>
              <a:xfrm flipV="1">
                <a:off x="11627088" y="6809058"/>
                <a:ext cx="36983" cy="7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Rounded Rectangle 29"/>
          <p:cNvSpPr/>
          <p:nvPr/>
        </p:nvSpPr>
        <p:spPr>
          <a:xfrm>
            <a:off x="132735" y="0"/>
            <a:ext cx="2286000" cy="722671"/>
          </a:xfrm>
          <a:prstGeom prst="roundRect">
            <a:avLst/>
          </a:prstGeom>
          <a:solidFill>
            <a:srgbClr val="CCB19C"/>
          </a:solidFill>
          <a:ln>
            <a:solidFill>
              <a:srgbClr val="CCB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4" name="Rectangle 33"/>
          <p:cNvSpPr/>
          <p:nvPr/>
        </p:nvSpPr>
        <p:spPr>
          <a:xfrm>
            <a:off x="0" y="370114"/>
            <a:ext cx="12192000" cy="514789"/>
          </a:xfrm>
          <a:prstGeom prst="rect">
            <a:avLst/>
          </a:prstGeom>
          <a:solidFill>
            <a:srgbClr val="CCB19C"/>
          </a:solidFill>
          <a:ln>
            <a:solidFill>
              <a:srgbClr val="CCB19C"/>
            </a:solidFill>
          </a:ln>
          <a:effectLst>
            <a:outerShdw blurRad="50800" dist="38100" dir="5400000" algn="t" rotWithShape="0">
              <a:schemeClr val="bg2">
                <a:lumMod val="50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35" name="Group 34"/>
          <p:cNvGrpSpPr/>
          <p:nvPr/>
        </p:nvGrpSpPr>
        <p:grpSpPr>
          <a:xfrm>
            <a:off x="162037" y="519018"/>
            <a:ext cx="614743" cy="219367"/>
            <a:chOff x="91697" y="519018"/>
            <a:chExt cx="614743" cy="219367"/>
          </a:xfrm>
          <a:solidFill>
            <a:srgbClr val="F5E7DE"/>
          </a:solidFill>
        </p:grpSpPr>
        <p:sp>
          <p:nvSpPr>
            <p:cNvPr id="40" name="Freeform 39"/>
            <p:cNvSpPr/>
            <p:nvPr/>
          </p:nvSpPr>
          <p:spPr>
            <a:xfrm rot="19101225">
              <a:off x="91697" y="519018"/>
              <a:ext cx="239027" cy="219367"/>
            </a:xfrm>
            <a:custGeom>
              <a:avLst/>
              <a:gdLst>
                <a:gd name="connsiteX0" fmla="*/ 44889 w 239027"/>
                <a:gd name="connsiteY0" fmla="*/ 197550 h 219367"/>
                <a:gd name="connsiteX1" fmla="*/ 44888 w 239027"/>
                <a:gd name="connsiteY1" fmla="*/ 197551 h 219367"/>
                <a:gd name="connsiteX2" fmla="*/ 44889 w 239027"/>
                <a:gd name="connsiteY2" fmla="*/ 197550 h 219367"/>
                <a:gd name="connsiteX3" fmla="*/ 877 w 239027"/>
                <a:gd name="connsiteY3" fmla="*/ 23366 h 219367"/>
                <a:gd name="connsiteX4" fmla="*/ 877 w 239027"/>
                <a:gd name="connsiteY4" fmla="*/ 23367 h 219367"/>
                <a:gd name="connsiteX5" fmla="*/ 877 w 239027"/>
                <a:gd name="connsiteY5" fmla="*/ 23367 h 219367"/>
                <a:gd name="connsiteX6" fmla="*/ 5738 w 239027"/>
                <a:gd name="connsiteY6" fmla="*/ 9375 h 219367"/>
                <a:gd name="connsiteX7" fmla="*/ 5738 w 239027"/>
                <a:gd name="connsiteY7" fmla="*/ 9376 h 219367"/>
                <a:gd name="connsiteX8" fmla="*/ 5737 w 239027"/>
                <a:gd name="connsiteY8" fmla="*/ 9376 h 219367"/>
                <a:gd name="connsiteX9" fmla="*/ 193093 w 239027"/>
                <a:gd name="connsiteY9" fmla="*/ 7203 h 219367"/>
                <a:gd name="connsiteX10" fmla="*/ 199789 w 239027"/>
                <a:gd name="connsiteY10" fmla="*/ 23367 h 219367"/>
                <a:gd name="connsiteX11" fmla="*/ 199788 w 239027"/>
                <a:gd name="connsiteY11" fmla="*/ 23367 h 219367"/>
                <a:gd name="connsiteX12" fmla="*/ 176928 w 239027"/>
                <a:gd name="connsiteY12" fmla="*/ 46227 h 219367"/>
                <a:gd name="connsiteX13" fmla="*/ 81576 w 239027"/>
                <a:gd name="connsiteY13" fmla="*/ 46226 h 219367"/>
                <a:gd name="connsiteX14" fmla="*/ 231358 w 239027"/>
                <a:gd name="connsiteY14" fmla="*/ 179426 h 219367"/>
                <a:gd name="connsiteX15" fmla="*/ 233250 w 239027"/>
                <a:gd name="connsiteY15" fmla="*/ 211699 h 219367"/>
                <a:gd name="connsiteX16" fmla="*/ 233249 w 239027"/>
                <a:gd name="connsiteY16" fmla="*/ 211699 h 219367"/>
                <a:gd name="connsiteX17" fmla="*/ 200975 w 239027"/>
                <a:gd name="connsiteY17" fmla="*/ 213590 h 219367"/>
                <a:gd name="connsiteX18" fmla="*/ 54470 w 239027"/>
                <a:gd name="connsiteY18" fmla="*/ 83303 h 219367"/>
                <a:gd name="connsiteX19" fmla="*/ 64922 w 239027"/>
                <a:gd name="connsiteY19" fmla="*/ 172177 h 219367"/>
                <a:gd name="connsiteX20" fmla="*/ 60160 w 239027"/>
                <a:gd name="connsiteY20" fmla="*/ 189013 h 219367"/>
                <a:gd name="connsiteX21" fmla="*/ 44889 w 239027"/>
                <a:gd name="connsiteY21" fmla="*/ 197550 h 219367"/>
                <a:gd name="connsiteX22" fmla="*/ 28053 w 239027"/>
                <a:gd name="connsiteY22" fmla="*/ 192789 h 219367"/>
                <a:gd name="connsiteX23" fmla="*/ 19516 w 239027"/>
                <a:gd name="connsiteY23" fmla="*/ 177517 h 219367"/>
                <a:gd name="connsiteX24" fmla="*/ 2224 w 239027"/>
                <a:gd name="connsiteY24" fmla="*/ 30493 h 219367"/>
                <a:gd name="connsiteX25" fmla="*/ 0 w 239027"/>
                <a:gd name="connsiteY25" fmla="*/ 25904 h 219367"/>
                <a:gd name="connsiteX26" fmla="*/ 879 w 239027"/>
                <a:gd name="connsiteY26" fmla="*/ 23371 h 219367"/>
                <a:gd name="connsiteX27" fmla="*/ 877 w 239027"/>
                <a:gd name="connsiteY27" fmla="*/ 23367 h 219367"/>
                <a:gd name="connsiteX28" fmla="*/ 898 w 239027"/>
                <a:gd name="connsiteY28" fmla="*/ 23316 h 219367"/>
                <a:gd name="connsiteX29" fmla="*/ 5738 w 239027"/>
                <a:gd name="connsiteY29" fmla="*/ 9376 h 219367"/>
                <a:gd name="connsiteX30" fmla="*/ 6212 w 239027"/>
                <a:gd name="connsiteY30" fmla="*/ 9146 h 219367"/>
                <a:gd name="connsiteX31" fmla="*/ 6383 w 239027"/>
                <a:gd name="connsiteY31" fmla="*/ 8539 h 219367"/>
                <a:gd name="connsiteX32" fmla="*/ 7211 w 239027"/>
                <a:gd name="connsiteY32" fmla="*/ 8076 h 219367"/>
                <a:gd name="connsiteX33" fmla="*/ 7573 w 239027"/>
                <a:gd name="connsiteY33" fmla="*/ 7203 h 219367"/>
                <a:gd name="connsiteX34" fmla="*/ 12208 w 239027"/>
                <a:gd name="connsiteY34" fmla="*/ 5283 h 219367"/>
                <a:gd name="connsiteX35" fmla="*/ 21655 w 239027"/>
                <a:gd name="connsiteY35" fmla="*/ 1 h 219367"/>
                <a:gd name="connsiteX36" fmla="*/ 21655 w 239027"/>
                <a:gd name="connsiteY36" fmla="*/ 0 h 219367"/>
                <a:gd name="connsiteX37" fmla="*/ 23620 w 239027"/>
                <a:gd name="connsiteY37" fmla="*/ 556 h 219367"/>
                <a:gd name="connsiteX38" fmla="*/ 23737 w 239027"/>
                <a:gd name="connsiteY38" fmla="*/ 507 h 219367"/>
                <a:gd name="connsiteX39" fmla="*/ 176929 w 239027"/>
                <a:gd name="connsiteY39" fmla="*/ 507 h 219367"/>
                <a:gd name="connsiteX40" fmla="*/ 193093 w 239027"/>
                <a:gd name="connsiteY40" fmla="*/ 7203 h 21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39027" h="219367">
                  <a:moveTo>
                    <a:pt x="44889" y="197550"/>
                  </a:moveTo>
                  <a:lnTo>
                    <a:pt x="44888" y="197551"/>
                  </a:lnTo>
                  <a:lnTo>
                    <a:pt x="44889" y="197550"/>
                  </a:lnTo>
                  <a:close/>
                  <a:moveTo>
                    <a:pt x="877" y="23366"/>
                  </a:moveTo>
                  <a:lnTo>
                    <a:pt x="877" y="23367"/>
                  </a:lnTo>
                  <a:lnTo>
                    <a:pt x="877" y="23367"/>
                  </a:lnTo>
                  <a:close/>
                  <a:moveTo>
                    <a:pt x="5738" y="9375"/>
                  </a:moveTo>
                  <a:lnTo>
                    <a:pt x="5738" y="9376"/>
                  </a:lnTo>
                  <a:lnTo>
                    <a:pt x="5737" y="9376"/>
                  </a:lnTo>
                  <a:close/>
                  <a:moveTo>
                    <a:pt x="193093" y="7203"/>
                  </a:moveTo>
                  <a:cubicBezTo>
                    <a:pt x="197230" y="11339"/>
                    <a:pt x="199789" y="17055"/>
                    <a:pt x="199789" y="23367"/>
                  </a:cubicBezTo>
                  <a:lnTo>
                    <a:pt x="199788" y="23367"/>
                  </a:lnTo>
                  <a:cubicBezTo>
                    <a:pt x="199788" y="35992"/>
                    <a:pt x="189553" y="46227"/>
                    <a:pt x="176928" y="46227"/>
                  </a:cubicBezTo>
                  <a:lnTo>
                    <a:pt x="81576" y="46226"/>
                  </a:lnTo>
                  <a:lnTo>
                    <a:pt x="231358" y="179426"/>
                  </a:lnTo>
                  <a:cubicBezTo>
                    <a:pt x="240792" y="187815"/>
                    <a:pt x="241639" y="202265"/>
                    <a:pt x="233250" y="211699"/>
                  </a:cubicBezTo>
                  <a:lnTo>
                    <a:pt x="233249" y="211699"/>
                  </a:lnTo>
                  <a:cubicBezTo>
                    <a:pt x="224859" y="221133"/>
                    <a:pt x="210409" y="221979"/>
                    <a:pt x="200975" y="213590"/>
                  </a:cubicBezTo>
                  <a:lnTo>
                    <a:pt x="54470" y="83303"/>
                  </a:lnTo>
                  <a:lnTo>
                    <a:pt x="64922" y="172177"/>
                  </a:lnTo>
                  <a:cubicBezTo>
                    <a:pt x="65659" y="178446"/>
                    <a:pt x="63785" y="184421"/>
                    <a:pt x="60160" y="189013"/>
                  </a:cubicBezTo>
                  <a:lnTo>
                    <a:pt x="44889" y="197550"/>
                  </a:lnTo>
                  <a:lnTo>
                    <a:pt x="28053" y="192789"/>
                  </a:lnTo>
                  <a:cubicBezTo>
                    <a:pt x="23462" y="189163"/>
                    <a:pt x="20253" y="183786"/>
                    <a:pt x="19516" y="177517"/>
                  </a:cubicBezTo>
                  <a:lnTo>
                    <a:pt x="2224" y="30493"/>
                  </a:lnTo>
                  <a:lnTo>
                    <a:pt x="0" y="25904"/>
                  </a:lnTo>
                  <a:lnTo>
                    <a:pt x="879" y="23371"/>
                  </a:lnTo>
                  <a:lnTo>
                    <a:pt x="877" y="23367"/>
                  </a:lnTo>
                  <a:lnTo>
                    <a:pt x="898" y="23316"/>
                  </a:lnTo>
                  <a:lnTo>
                    <a:pt x="5738" y="9376"/>
                  </a:lnTo>
                  <a:lnTo>
                    <a:pt x="6212" y="9146"/>
                  </a:lnTo>
                  <a:lnTo>
                    <a:pt x="6383" y="8539"/>
                  </a:lnTo>
                  <a:lnTo>
                    <a:pt x="7211" y="8076"/>
                  </a:lnTo>
                  <a:lnTo>
                    <a:pt x="7573" y="7203"/>
                  </a:lnTo>
                  <a:lnTo>
                    <a:pt x="12208" y="5283"/>
                  </a:lnTo>
                  <a:lnTo>
                    <a:pt x="21655" y="1"/>
                  </a:lnTo>
                  <a:lnTo>
                    <a:pt x="21655" y="0"/>
                  </a:lnTo>
                  <a:lnTo>
                    <a:pt x="23620" y="556"/>
                  </a:lnTo>
                  <a:lnTo>
                    <a:pt x="23737" y="507"/>
                  </a:lnTo>
                  <a:lnTo>
                    <a:pt x="176929" y="507"/>
                  </a:lnTo>
                  <a:cubicBezTo>
                    <a:pt x="183242" y="507"/>
                    <a:pt x="188956" y="3066"/>
                    <a:pt x="193093" y="7203"/>
                  </a:cubicBezTo>
                  <a:close/>
                </a:path>
              </a:pathLst>
            </a:custGeom>
            <a:grpFill/>
            <a:ln>
              <a:solidFill>
                <a:srgbClr val="F5E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41" name="Freeform 40"/>
            <p:cNvSpPr/>
            <p:nvPr/>
          </p:nvSpPr>
          <p:spPr>
            <a:xfrm rot="2498775" flipH="1">
              <a:off x="467413" y="519018"/>
              <a:ext cx="239027" cy="219367"/>
            </a:xfrm>
            <a:custGeom>
              <a:avLst/>
              <a:gdLst>
                <a:gd name="connsiteX0" fmla="*/ 44889 w 239027"/>
                <a:gd name="connsiteY0" fmla="*/ 197550 h 219367"/>
                <a:gd name="connsiteX1" fmla="*/ 44888 w 239027"/>
                <a:gd name="connsiteY1" fmla="*/ 197551 h 219367"/>
                <a:gd name="connsiteX2" fmla="*/ 44889 w 239027"/>
                <a:gd name="connsiteY2" fmla="*/ 197550 h 219367"/>
                <a:gd name="connsiteX3" fmla="*/ 877 w 239027"/>
                <a:gd name="connsiteY3" fmla="*/ 23366 h 219367"/>
                <a:gd name="connsiteX4" fmla="*/ 877 w 239027"/>
                <a:gd name="connsiteY4" fmla="*/ 23367 h 219367"/>
                <a:gd name="connsiteX5" fmla="*/ 877 w 239027"/>
                <a:gd name="connsiteY5" fmla="*/ 23367 h 219367"/>
                <a:gd name="connsiteX6" fmla="*/ 5738 w 239027"/>
                <a:gd name="connsiteY6" fmla="*/ 9375 h 219367"/>
                <a:gd name="connsiteX7" fmla="*/ 5738 w 239027"/>
                <a:gd name="connsiteY7" fmla="*/ 9376 h 219367"/>
                <a:gd name="connsiteX8" fmla="*/ 5737 w 239027"/>
                <a:gd name="connsiteY8" fmla="*/ 9376 h 219367"/>
                <a:gd name="connsiteX9" fmla="*/ 193093 w 239027"/>
                <a:gd name="connsiteY9" fmla="*/ 7203 h 219367"/>
                <a:gd name="connsiteX10" fmla="*/ 199789 w 239027"/>
                <a:gd name="connsiteY10" fmla="*/ 23367 h 219367"/>
                <a:gd name="connsiteX11" fmla="*/ 199788 w 239027"/>
                <a:gd name="connsiteY11" fmla="*/ 23367 h 219367"/>
                <a:gd name="connsiteX12" fmla="*/ 176928 w 239027"/>
                <a:gd name="connsiteY12" fmla="*/ 46227 h 219367"/>
                <a:gd name="connsiteX13" fmla="*/ 81576 w 239027"/>
                <a:gd name="connsiteY13" fmla="*/ 46226 h 219367"/>
                <a:gd name="connsiteX14" fmla="*/ 231358 w 239027"/>
                <a:gd name="connsiteY14" fmla="*/ 179426 h 219367"/>
                <a:gd name="connsiteX15" fmla="*/ 233250 w 239027"/>
                <a:gd name="connsiteY15" fmla="*/ 211699 h 219367"/>
                <a:gd name="connsiteX16" fmla="*/ 233249 w 239027"/>
                <a:gd name="connsiteY16" fmla="*/ 211699 h 219367"/>
                <a:gd name="connsiteX17" fmla="*/ 200975 w 239027"/>
                <a:gd name="connsiteY17" fmla="*/ 213590 h 219367"/>
                <a:gd name="connsiteX18" fmla="*/ 54470 w 239027"/>
                <a:gd name="connsiteY18" fmla="*/ 83303 h 219367"/>
                <a:gd name="connsiteX19" fmla="*/ 64922 w 239027"/>
                <a:gd name="connsiteY19" fmla="*/ 172177 h 219367"/>
                <a:gd name="connsiteX20" fmla="*/ 60160 w 239027"/>
                <a:gd name="connsiteY20" fmla="*/ 189013 h 219367"/>
                <a:gd name="connsiteX21" fmla="*/ 44889 w 239027"/>
                <a:gd name="connsiteY21" fmla="*/ 197550 h 219367"/>
                <a:gd name="connsiteX22" fmla="*/ 28053 w 239027"/>
                <a:gd name="connsiteY22" fmla="*/ 192789 h 219367"/>
                <a:gd name="connsiteX23" fmla="*/ 19516 w 239027"/>
                <a:gd name="connsiteY23" fmla="*/ 177517 h 219367"/>
                <a:gd name="connsiteX24" fmla="*/ 2224 w 239027"/>
                <a:gd name="connsiteY24" fmla="*/ 30493 h 219367"/>
                <a:gd name="connsiteX25" fmla="*/ 0 w 239027"/>
                <a:gd name="connsiteY25" fmla="*/ 25904 h 219367"/>
                <a:gd name="connsiteX26" fmla="*/ 879 w 239027"/>
                <a:gd name="connsiteY26" fmla="*/ 23371 h 219367"/>
                <a:gd name="connsiteX27" fmla="*/ 877 w 239027"/>
                <a:gd name="connsiteY27" fmla="*/ 23367 h 219367"/>
                <a:gd name="connsiteX28" fmla="*/ 898 w 239027"/>
                <a:gd name="connsiteY28" fmla="*/ 23316 h 219367"/>
                <a:gd name="connsiteX29" fmla="*/ 5738 w 239027"/>
                <a:gd name="connsiteY29" fmla="*/ 9376 h 219367"/>
                <a:gd name="connsiteX30" fmla="*/ 6212 w 239027"/>
                <a:gd name="connsiteY30" fmla="*/ 9146 h 219367"/>
                <a:gd name="connsiteX31" fmla="*/ 6383 w 239027"/>
                <a:gd name="connsiteY31" fmla="*/ 8539 h 219367"/>
                <a:gd name="connsiteX32" fmla="*/ 7211 w 239027"/>
                <a:gd name="connsiteY32" fmla="*/ 8076 h 219367"/>
                <a:gd name="connsiteX33" fmla="*/ 7573 w 239027"/>
                <a:gd name="connsiteY33" fmla="*/ 7203 h 219367"/>
                <a:gd name="connsiteX34" fmla="*/ 12208 w 239027"/>
                <a:gd name="connsiteY34" fmla="*/ 5283 h 219367"/>
                <a:gd name="connsiteX35" fmla="*/ 21655 w 239027"/>
                <a:gd name="connsiteY35" fmla="*/ 1 h 219367"/>
                <a:gd name="connsiteX36" fmla="*/ 21655 w 239027"/>
                <a:gd name="connsiteY36" fmla="*/ 0 h 219367"/>
                <a:gd name="connsiteX37" fmla="*/ 23620 w 239027"/>
                <a:gd name="connsiteY37" fmla="*/ 556 h 219367"/>
                <a:gd name="connsiteX38" fmla="*/ 23737 w 239027"/>
                <a:gd name="connsiteY38" fmla="*/ 507 h 219367"/>
                <a:gd name="connsiteX39" fmla="*/ 176929 w 239027"/>
                <a:gd name="connsiteY39" fmla="*/ 507 h 219367"/>
                <a:gd name="connsiteX40" fmla="*/ 193093 w 239027"/>
                <a:gd name="connsiteY40" fmla="*/ 7203 h 21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39027" h="219367">
                  <a:moveTo>
                    <a:pt x="44889" y="197550"/>
                  </a:moveTo>
                  <a:lnTo>
                    <a:pt x="44888" y="197551"/>
                  </a:lnTo>
                  <a:lnTo>
                    <a:pt x="44889" y="197550"/>
                  </a:lnTo>
                  <a:close/>
                  <a:moveTo>
                    <a:pt x="877" y="23366"/>
                  </a:moveTo>
                  <a:lnTo>
                    <a:pt x="877" y="23367"/>
                  </a:lnTo>
                  <a:lnTo>
                    <a:pt x="877" y="23367"/>
                  </a:lnTo>
                  <a:close/>
                  <a:moveTo>
                    <a:pt x="5738" y="9375"/>
                  </a:moveTo>
                  <a:lnTo>
                    <a:pt x="5738" y="9376"/>
                  </a:lnTo>
                  <a:lnTo>
                    <a:pt x="5737" y="9376"/>
                  </a:lnTo>
                  <a:close/>
                  <a:moveTo>
                    <a:pt x="193093" y="7203"/>
                  </a:moveTo>
                  <a:cubicBezTo>
                    <a:pt x="197230" y="11339"/>
                    <a:pt x="199789" y="17055"/>
                    <a:pt x="199789" y="23367"/>
                  </a:cubicBezTo>
                  <a:lnTo>
                    <a:pt x="199788" y="23367"/>
                  </a:lnTo>
                  <a:cubicBezTo>
                    <a:pt x="199788" y="35992"/>
                    <a:pt x="189553" y="46227"/>
                    <a:pt x="176928" y="46227"/>
                  </a:cubicBezTo>
                  <a:lnTo>
                    <a:pt x="81576" y="46226"/>
                  </a:lnTo>
                  <a:lnTo>
                    <a:pt x="231358" y="179426"/>
                  </a:lnTo>
                  <a:cubicBezTo>
                    <a:pt x="240792" y="187815"/>
                    <a:pt x="241639" y="202265"/>
                    <a:pt x="233250" y="211699"/>
                  </a:cubicBezTo>
                  <a:lnTo>
                    <a:pt x="233249" y="211699"/>
                  </a:lnTo>
                  <a:cubicBezTo>
                    <a:pt x="224859" y="221133"/>
                    <a:pt x="210409" y="221979"/>
                    <a:pt x="200975" y="213590"/>
                  </a:cubicBezTo>
                  <a:lnTo>
                    <a:pt x="54470" y="83303"/>
                  </a:lnTo>
                  <a:lnTo>
                    <a:pt x="64922" y="172177"/>
                  </a:lnTo>
                  <a:cubicBezTo>
                    <a:pt x="65659" y="178446"/>
                    <a:pt x="63785" y="184421"/>
                    <a:pt x="60160" y="189013"/>
                  </a:cubicBezTo>
                  <a:lnTo>
                    <a:pt x="44889" y="197550"/>
                  </a:lnTo>
                  <a:lnTo>
                    <a:pt x="28053" y="192789"/>
                  </a:lnTo>
                  <a:cubicBezTo>
                    <a:pt x="23462" y="189163"/>
                    <a:pt x="20253" y="183786"/>
                    <a:pt x="19516" y="177517"/>
                  </a:cubicBezTo>
                  <a:lnTo>
                    <a:pt x="2224" y="30493"/>
                  </a:lnTo>
                  <a:lnTo>
                    <a:pt x="0" y="25904"/>
                  </a:lnTo>
                  <a:lnTo>
                    <a:pt x="879" y="23371"/>
                  </a:lnTo>
                  <a:lnTo>
                    <a:pt x="877" y="23367"/>
                  </a:lnTo>
                  <a:lnTo>
                    <a:pt x="898" y="23316"/>
                  </a:lnTo>
                  <a:lnTo>
                    <a:pt x="5738" y="9376"/>
                  </a:lnTo>
                  <a:lnTo>
                    <a:pt x="6212" y="9146"/>
                  </a:lnTo>
                  <a:lnTo>
                    <a:pt x="6383" y="8539"/>
                  </a:lnTo>
                  <a:lnTo>
                    <a:pt x="7211" y="8076"/>
                  </a:lnTo>
                  <a:lnTo>
                    <a:pt x="7573" y="7203"/>
                  </a:lnTo>
                  <a:lnTo>
                    <a:pt x="12208" y="5283"/>
                  </a:lnTo>
                  <a:lnTo>
                    <a:pt x="21655" y="1"/>
                  </a:lnTo>
                  <a:lnTo>
                    <a:pt x="21655" y="0"/>
                  </a:lnTo>
                  <a:lnTo>
                    <a:pt x="23620" y="556"/>
                  </a:lnTo>
                  <a:lnTo>
                    <a:pt x="23737" y="507"/>
                  </a:lnTo>
                  <a:lnTo>
                    <a:pt x="176929" y="507"/>
                  </a:lnTo>
                  <a:cubicBezTo>
                    <a:pt x="183242" y="507"/>
                    <a:pt x="188956" y="3066"/>
                    <a:pt x="193093" y="7203"/>
                  </a:cubicBezTo>
                  <a:close/>
                </a:path>
              </a:pathLst>
            </a:custGeom>
            <a:grpFill/>
            <a:ln>
              <a:solidFill>
                <a:srgbClr val="F5E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pic>
        <p:nvPicPr>
          <p:cNvPr id="47" name="Picture 10" descr="Refresh Icon Png, Vector, PSD, and Clipart With Transparent Background for  Free Download | Pngtree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5E7D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2110" y="430524"/>
            <a:ext cx="393969" cy="39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ounded Rectangle 47"/>
          <p:cNvSpPr/>
          <p:nvPr/>
        </p:nvSpPr>
        <p:spPr>
          <a:xfrm>
            <a:off x="1395403" y="519895"/>
            <a:ext cx="10610193" cy="215226"/>
          </a:xfrm>
          <a:prstGeom prst="roundRect">
            <a:avLst>
              <a:gd name="adj" fmla="val 50000"/>
            </a:avLst>
          </a:prstGeom>
          <a:solidFill>
            <a:srgbClr val="F5E7DE"/>
          </a:solidFill>
          <a:ln>
            <a:solidFill>
              <a:srgbClr val="F5E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PH" sz="12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PH" sz="1200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eet.google.com</a:t>
            </a:r>
            <a:endParaRPr lang="en-PH" sz="1200" dirty="0">
              <a:solidFill>
                <a:srgbClr val="3B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132735" y="1092785"/>
            <a:ext cx="425489" cy="303757"/>
            <a:chOff x="2144432" y="2354797"/>
            <a:chExt cx="1864661" cy="1407774"/>
          </a:xfrm>
        </p:grpSpPr>
        <p:sp>
          <p:nvSpPr>
            <p:cNvPr id="50" name="Freeform 49"/>
            <p:cNvSpPr/>
            <p:nvPr/>
          </p:nvSpPr>
          <p:spPr>
            <a:xfrm rot="16200000">
              <a:off x="2580097" y="2879339"/>
              <a:ext cx="724095" cy="1038429"/>
            </a:xfrm>
            <a:custGeom>
              <a:avLst/>
              <a:gdLst>
                <a:gd name="connsiteX0" fmla="*/ 727437 w 727437"/>
                <a:gd name="connsiteY0" fmla="*/ 703456 h 1038429"/>
                <a:gd name="connsiteX1" fmla="*/ 727437 w 727437"/>
                <a:gd name="connsiteY1" fmla="*/ 988144 h 1038429"/>
                <a:gd name="connsiteX2" fmla="*/ 677154 w 727437"/>
                <a:gd name="connsiteY2" fmla="*/ 1038427 h 1038429"/>
                <a:gd name="connsiteX3" fmla="*/ 338315 w 727437"/>
                <a:gd name="connsiteY3" fmla="*/ 1038427 h 1038429"/>
                <a:gd name="connsiteX4" fmla="*/ 338312 w 727437"/>
                <a:gd name="connsiteY4" fmla="*/ 1038429 h 1038429"/>
                <a:gd name="connsiteX5" fmla="*/ 53624 w 727437"/>
                <a:gd name="connsiteY5" fmla="*/ 1038429 h 1038429"/>
                <a:gd name="connsiteX6" fmla="*/ 53620 w 727437"/>
                <a:gd name="connsiteY6" fmla="*/ 1038427 h 1038429"/>
                <a:gd name="connsiteX7" fmla="*/ 50283 w 727437"/>
                <a:gd name="connsiteY7" fmla="*/ 1038427 h 1038429"/>
                <a:gd name="connsiteX8" fmla="*/ 0 w 727437"/>
                <a:gd name="connsiteY8" fmla="*/ 988144 h 1038429"/>
                <a:gd name="connsiteX9" fmla="*/ 0 w 727437"/>
                <a:gd name="connsiteY9" fmla="*/ 703456 h 1038429"/>
                <a:gd name="connsiteX10" fmla="*/ 3341 w 727437"/>
                <a:gd name="connsiteY10" fmla="*/ 686910 h 1038429"/>
                <a:gd name="connsiteX11" fmla="*/ 3341 w 727437"/>
                <a:gd name="connsiteY11" fmla="*/ 50283 h 1038429"/>
                <a:gd name="connsiteX12" fmla="*/ 53624 w 727437"/>
                <a:gd name="connsiteY12" fmla="*/ 0 h 1038429"/>
                <a:gd name="connsiteX13" fmla="*/ 338312 w 727437"/>
                <a:gd name="connsiteY13" fmla="*/ 0 h 1038429"/>
                <a:gd name="connsiteX14" fmla="*/ 388595 w 727437"/>
                <a:gd name="connsiteY14" fmla="*/ 50283 h 1038429"/>
                <a:gd name="connsiteX15" fmla="*/ 388595 w 727437"/>
                <a:gd name="connsiteY15" fmla="*/ 653173 h 1038429"/>
                <a:gd name="connsiteX16" fmla="*/ 677154 w 727437"/>
                <a:gd name="connsiteY16" fmla="*/ 653173 h 1038429"/>
                <a:gd name="connsiteX17" fmla="*/ 727437 w 727437"/>
                <a:gd name="connsiteY17" fmla="*/ 703456 h 1038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27437" h="1038429">
                  <a:moveTo>
                    <a:pt x="727437" y="703456"/>
                  </a:moveTo>
                  <a:lnTo>
                    <a:pt x="727437" y="988144"/>
                  </a:lnTo>
                  <a:cubicBezTo>
                    <a:pt x="727437" y="1015915"/>
                    <a:pt x="704925" y="1038427"/>
                    <a:pt x="677154" y="1038427"/>
                  </a:cubicBezTo>
                  <a:lnTo>
                    <a:pt x="338315" y="1038427"/>
                  </a:lnTo>
                  <a:lnTo>
                    <a:pt x="338312" y="1038429"/>
                  </a:lnTo>
                  <a:lnTo>
                    <a:pt x="53624" y="1038429"/>
                  </a:lnTo>
                  <a:lnTo>
                    <a:pt x="53620" y="1038427"/>
                  </a:lnTo>
                  <a:lnTo>
                    <a:pt x="50283" y="1038427"/>
                  </a:lnTo>
                  <a:cubicBezTo>
                    <a:pt x="22512" y="1038427"/>
                    <a:pt x="0" y="1015915"/>
                    <a:pt x="0" y="988144"/>
                  </a:cubicBezTo>
                  <a:lnTo>
                    <a:pt x="0" y="703456"/>
                  </a:lnTo>
                  <a:lnTo>
                    <a:pt x="3341" y="686910"/>
                  </a:lnTo>
                  <a:lnTo>
                    <a:pt x="3341" y="50283"/>
                  </a:lnTo>
                  <a:cubicBezTo>
                    <a:pt x="3341" y="22512"/>
                    <a:pt x="25853" y="0"/>
                    <a:pt x="53624" y="0"/>
                  </a:cubicBezTo>
                  <a:lnTo>
                    <a:pt x="338312" y="0"/>
                  </a:lnTo>
                  <a:cubicBezTo>
                    <a:pt x="366083" y="0"/>
                    <a:pt x="388595" y="22512"/>
                    <a:pt x="388595" y="50283"/>
                  </a:cubicBezTo>
                  <a:lnTo>
                    <a:pt x="388595" y="653173"/>
                  </a:lnTo>
                  <a:lnTo>
                    <a:pt x="677154" y="653173"/>
                  </a:lnTo>
                  <a:cubicBezTo>
                    <a:pt x="704925" y="653173"/>
                    <a:pt x="727437" y="675685"/>
                    <a:pt x="727437" y="703456"/>
                  </a:cubicBezTo>
                  <a:close/>
                </a:path>
              </a:pathLst>
            </a:custGeom>
            <a:solidFill>
              <a:srgbClr val="E3BDA5"/>
            </a:solidFill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51" name="Freeform 50"/>
            <p:cNvSpPr/>
            <p:nvPr/>
          </p:nvSpPr>
          <p:spPr>
            <a:xfrm rot="16200000">
              <a:off x="2652040" y="2258798"/>
              <a:ext cx="686961" cy="931670"/>
            </a:xfrm>
            <a:custGeom>
              <a:avLst/>
              <a:gdLst>
                <a:gd name="connsiteX0" fmla="*/ 686961 w 686961"/>
                <a:gd name="connsiteY0" fmla="*/ 670969 h 931670"/>
                <a:gd name="connsiteX1" fmla="*/ 686961 w 686961"/>
                <a:gd name="connsiteY1" fmla="*/ 807117 h 931670"/>
                <a:gd name="connsiteX2" fmla="*/ 595123 w 686961"/>
                <a:gd name="connsiteY2" fmla="*/ 931670 h 931670"/>
                <a:gd name="connsiteX3" fmla="*/ 0 w 686961"/>
                <a:gd name="connsiteY3" fmla="*/ 931670 h 931670"/>
                <a:gd name="connsiteX4" fmla="*/ 0 w 686961"/>
                <a:gd name="connsiteY4" fmla="*/ 546416 h 931670"/>
                <a:gd name="connsiteX5" fmla="*/ 301707 w 686961"/>
                <a:gd name="connsiteY5" fmla="*/ 546416 h 931670"/>
                <a:gd name="connsiteX6" fmla="*/ 301707 w 686961"/>
                <a:gd name="connsiteY6" fmla="*/ 0 h 931670"/>
                <a:gd name="connsiteX7" fmla="*/ 686961 w 686961"/>
                <a:gd name="connsiteY7" fmla="*/ 0 h 931670"/>
                <a:gd name="connsiteX8" fmla="*/ 686961 w 686961"/>
                <a:gd name="connsiteY8" fmla="*/ 670966 h 93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6961" h="931670">
                  <a:moveTo>
                    <a:pt x="686961" y="670969"/>
                  </a:moveTo>
                  <a:lnTo>
                    <a:pt x="686961" y="807117"/>
                  </a:lnTo>
                  <a:cubicBezTo>
                    <a:pt x="686961" y="875906"/>
                    <a:pt x="645844" y="931670"/>
                    <a:pt x="595123" y="931670"/>
                  </a:cubicBezTo>
                  <a:lnTo>
                    <a:pt x="0" y="931670"/>
                  </a:lnTo>
                  <a:lnTo>
                    <a:pt x="0" y="546416"/>
                  </a:lnTo>
                  <a:lnTo>
                    <a:pt x="301707" y="546416"/>
                  </a:lnTo>
                  <a:lnTo>
                    <a:pt x="301707" y="0"/>
                  </a:lnTo>
                  <a:lnTo>
                    <a:pt x="686961" y="0"/>
                  </a:lnTo>
                  <a:lnTo>
                    <a:pt x="686961" y="670966"/>
                  </a:lnTo>
                  <a:close/>
                </a:path>
              </a:pathLst>
            </a:custGeom>
            <a:solidFill>
              <a:srgbClr val="E3BDA5"/>
            </a:solidFill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52" name="Freeform 51"/>
            <p:cNvSpPr/>
            <p:nvPr/>
          </p:nvSpPr>
          <p:spPr>
            <a:xfrm rot="5400000">
              <a:off x="1842725" y="3068116"/>
              <a:ext cx="988667" cy="385254"/>
            </a:xfrm>
            <a:custGeom>
              <a:avLst/>
              <a:gdLst>
                <a:gd name="connsiteX0" fmla="*/ 0 w 931669"/>
                <a:gd name="connsiteY0" fmla="*/ 0 h 385254"/>
                <a:gd name="connsiteX1" fmla="*/ 807116 w 931669"/>
                <a:gd name="connsiteY1" fmla="*/ 0 h 385254"/>
                <a:gd name="connsiteX2" fmla="*/ 931669 w 931669"/>
                <a:gd name="connsiteY2" fmla="*/ 124553 h 385254"/>
                <a:gd name="connsiteX3" fmla="*/ 931669 w 931669"/>
                <a:gd name="connsiteY3" fmla="*/ 260701 h 385254"/>
                <a:gd name="connsiteX4" fmla="*/ 807116 w 931669"/>
                <a:gd name="connsiteY4" fmla="*/ 385254 h 385254"/>
                <a:gd name="connsiteX5" fmla="*/ 0 w 931669"/>
                <a:gd name="connsiteY5" fmla="*/ 385254 h 38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1669" h="385254">
                  <a:moveTo>
                    <a:pt x="0" y="0"/>
                  </a:moveTo>
                  <a:lnTo>
                    <a:pt x="807116" y="0"/>
                  </a:lnTo>
                  <a:cubicBezTo>
                    <a:pt x="875905" y="0"/>
                    <a:pt x="931669" y="55764"/>
                    <a:pt x="931669" y="124553"/>
                  </a:cubicBezTo>
                  <a:lnTo>
                    <a:pt x="931669" y="260701"/>
                  </a:lnTo>
                  <a:cubicBezTo>
                    <a:pt x="931669" y="329490"/>
                    <a:pt x="875905" y="385254"/>
                    <a:pt x="807116" y="385254"/>
                  </a:cubicBezTo>
                  <a:lnTo>
                    <a:pt x="0" y="385254"/>
                  </a:lnTo>
                  <a:close/>
                </a:path>
              </a:pathLst>
            </a:custGeom>
            <a:solidFill>
              <a:srgbClr val="E3BDA5"/>
            </a:solidFill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144688" y="3364556"/>
              <a:ext cx="384998" cy="398015"/>
            </a:xfrm>
            <a:prstGeom prst="rect">
              <a:avLst/>
            </a:prstGeom>
            <a:solidFill>
              <a:srgbClr val="7F6D5F"/>
            </a:solidFill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54" name="Isosceles Triangle 53"/>
            <p:cNvSpPr/>
            <p:nvPr/>
          </p:nvSpPr>
          <p:spPr>
            <a:xfrm rot="8139587">
              <a:off x="2161305" y="2533048"/>
              <a:ext cx="544796" cy="270279"/>
            </a:xfrm>
            <a:prstGeom prst="triangle">
              <a:avLst/>
            </a:prstGeom>
            <a:solidFill>
              <a:srgbClr val="7F6D5F"/>
            </a:solidFill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55" name="Isosceles Triangle 54"/>
            <p:cNvSpPr/>
            <p:nvPr/>
          </p:nvSpPr>
          <p:spPr>
            <a:xfrm rot="16200000">
              <a:off x="2913644" y="2887089"/>
              <a:ext cx="714811" cy="380615"/>
            </a:xfrm>
            <a:prstGeom prst="triangle">
              <a:avLst/>
            </a:prstGeom>
            <a:solidFill>
              <a:srgbClr val="7F6D5F"/>
            </a:solidFill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56" name="Flowchart: Manual Operation 36"/>
            <p:cNvSpPr/>
            <p:nvPr/>
          </p:nvSpPr>
          <p:spPr>
            <a:xfrm rot="5400000">
              <a:off x="3057594" y="2755664"/>
              <a:ext cx="1352365" cy="55063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7394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7394 w 10000"/>
                <a:gd name="connsiteY2" fmla="*/ 10000 h 10000"/>
                <a:gd name="connsiteX3" fmla="*/ 2666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7394 w 10000"/>
                <a:gd name="connsiteY2" fmla="*/ 10000 h 10043"/>
                <a:gd name="connsiteX3" fmla="*/ 2736 w 10000"/>
                <a:gd name="connsiteY3" fmla="*/ 10043 h 10043"/>
                <a:gd name="connsiteX4" fmla="*/ 0 w 10000"/>
                <a:gd name="connsiteY4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7993 w 10000"/>
                <a:gd name="connsiteY2" fmla="*/ 10000 h 10043"/>
                <a:gd name="connsiteX3" fmla="*/ 2736 w 10000"/>
                <a:gd name="connsiteY3" fmla="*/ 10043 h 10043"/>
                <a:gd name="connsiteX4" fmla="*/ 0 w 10000"/>
                <a:gd name="connsiteY4" fmla="*/ 0 h 1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43">
                  <a:moveTo>
                    <a:pt x="0" y="0"/>
                  </a:moveTo>
                  <a:lnTo>
                    <a:pt x="10000" y="0"/>
                  </a:lnTo>
                  <a:lnTo>
                    <a:pt x="7993" y="10000"/>
                  </a:lnTo>
                  <a:lnTo>
                    <a:pt x="2736" y="100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BDA5"/>
            </a:solidFill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sp>
        <p:nvSpPr>
          <p:cNvPr id="57" name="Rectangle 56"/>
          <p:cNvSpPr/>
          <p:nvPr/>
        </p:nvSpPr>
        <p:spPr>
          <a:xfrm>
            <a:off x="605252" y="1021626"/>
            <a:ext cx="1448667" cy="434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b="1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en-PH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meet</a:t>
            </a:r>
            <a:endParaRPr lang="en-PH" dirty="0">
              <a:solidFill>
                <a:srgbClr val="3B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1550" y="1937946"/>
            <a:ext cx="59964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PH" sz="4400" b="1" dirty="0" smtClean="0">
                <a:solidFill>
                  <a:srgbClr val="3B3838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WELCOME!</a:t>
            </a:r>
          </a:p>
          <a:p>
            <a:pPr>
              <a:lnSpc>
                <a:spcPct val="150000"/>
              </a:lnSpc>
            </a:pPr>
            <a:r>
              <a:rPr lang="en-PH" sz="2000" dirty="0" smtClean="0">
                <a:solidFill>
                  <a:srgbClr val="3B3838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Click new meeting to start the presentation.</a:t>
            </a:r>
            <a:endParaRPr lang="en-PH" sz="2000" dirty="0">
              <a:solidFill>
                <a:srgbClr val="3B3838"/>
              </a:solidFill>
              <a:latin typeface="Times New Roman" panose="02020603050405020304" pitchFamily="18" charset="0"/>
              <a:ea typeface="Ebrima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81550" y="3622919"/>
            <a:ext cx="1581981" cy="464458"/>
          </a:xfrm>
          <a:prstGeom prst="roundRect">
            <a:avLst/>
          </a:prstGeom>
          <a:solidFill>
            <a:srgbClr val="BE9B80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meeting</a:t>
            </a:r>
            <a:endParaRPr lang="en-PH" dirty="0">
              <a:solidFill>
                <a:srgbClr val="3B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053919" y="3622919"/>
            <a:ext cx="2692252" cy="464458"/>
          </a:xfrm>
          <a:prstGeom prst="roundRect">
            <a:avLst/>
          </a:prstGeom>
          <a:solidFill>
            <a:srgbClr val="CCB19C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Enter a code or link</a:t>
            </a:r>
            <a:endParaRPr lang="en-PH" dirty="0">
              <a:solidFill>
                <a:srgbClr val="3B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151467" y="1429852"/>
            <a:ext cx="4054415" cy="3998296"/>
          </a:xfrm>
          <a:prstGeom prst="ellipse">
            <a:avLst/>
          </a:prstGeom>
          <a:blipFill dpi="0" rotWithShape="1">
            <a:blip r:embed="rId6"/>
            <a:srcRect/>
            <a:stretch>
              <a:fillRect l="-10000" t="-3000" r="-6000" b="-11000"/>
            </a:stretch>
          </a:blipFill>
          <a:ln>
            <a:solidFill>
              <a:srgbClr val="CCB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" name="Chevron 7"/>
          <p:cNvSpPr/>
          <p:nvPr/>
        </p:nvSpPr>
        <p:spPr>
          <a:xfrm flipH="1">
            <a:off x="6729201" y="3260096"/>
            <a:ext cx="187695" cy="334851"/>
          </a:xfrm>
          <a:prstGeom prst="chevron">
            <a:avLst>
              <a:gd name="adj" fmla="val 71360"/>
            </a:avLst>
          </a:prstGeom>
          <a:solidFill>
            <a:srgbClr val="7F6D5F"/>
          </a:solidFill>
          <a:ln>
            <a:solidFill>
              <a:srgbClr val="7F6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  <p:sp>
        <p:nvSpPr>
          <p:cNvPr id="61" name="Chevron 60"/>
          <p:cNvSpPr/>
          <p:nvPr/>
        </p:nvSpPr>
        <p:spPr>
          <a:xfrm>
            <a:off x="11408804" y="3260096"/>
            <a:ext cx="187695" cy="334851"/>
          </a:xfrm>
          <a:prstGeom prst="chevron">
            <a:avLst>
              <a:gd name="adj" fmla="val 71360"/>
            </a:avLst>
          </a:prstGeom>
          <a:solidFill>
            <a:srgbClr val="7F6D5F"/>
          </a:solidFill>
          <a:ln>
            <a:solidFill>
              <a:srgbClr val="7F6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7151466" y="1429852"/>
            <a:ext cx="4054415" cy="3998296"/>
          </a:xfrm>
          <a:prstGeom prst="ellipse">
            <a:avLst/>
          </a:prstGeom>
          <a:blipFill dpi="0" rotWithShape="1">
            <a:blip r:embed="rId7"/>
            <a:srcRect/>
            <a:stretch>
              <a:fillRect l="-10000" t="-3000" r="-6000" b="-11000"/>
            </a:stretch>
          </a:blipFill>
          <a:ln>
            <a:solidFill>
              <a:srgbClr val="CCB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9" name="Oval 88"/>
          <p:cNvSpPr/>
          <p:nvPr/>
        </p:nvSpPr>
        <p:spPr>
          <a:xfrm>
            <a:off x="7151466" y="1429852"/>
            <a:ext cx="4054415" cy="3998296"/>
          </a:xfrm>
          <a:prstGeom prst="ellipse">
            <a:avLst/>
          </a:prstGeom>
          <a:blipFill dpi="0" rotWithShape="1">
            <a:blip r:embed="rId8"/>
            <a:srcRect/>
            <a:stretch>
              <a:fillRect l="-10000" t="-3000" r="-6000" b="-11000"/>
            </a:stretch>
          </a:blipFill>
          <a:ln>
            <a:solidFill>
              <a:srgbClr val="CCB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90" name="Oval 89"/>
          <p:cNvSpPr/>
          <p:nvPr/>
        </p:nvSpPr>
        <p:spPr>
          <a:xfrm>
            <a:off x="7145360" y="1425149"/>
            <a:ext cx="4054415" cy="3998296"/>
          </a:xfrm>
          <a:prstGeom prst="ellipse">
            <a:avLst/>
          </a:prstGeom>
          <a:blipFill dpi="0" rotWithShape="1">
            <a:blip r:embed="rId9"/>
            <a:srcRect/>
            <a:stretch>
              <a:fillRect l="-10000" t="-3000" r="-6000" b="-11000"/>
            </a:stretch>
          </a:blipFill>
          <a:ln>
            <a:solidFill>
              <a:srgbClr val="CCB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91" name="Up Arrow 90"/>
          <p:cNvSpPr/>
          <p:nvPr/>
        </p:nvSpPr>
        <p:spPr>
          <a:xfrm rot="19329863">
            <a:off x="12680302" y="6797327"/>
            <a:ext cx="204641" cy="371669"/>
          </a:xfrm>
          <a:prstGeom prst="upArrow">
            <a:avLst>
              <a:gd name="adj1" fmla="val 26592"/>
              <a:gd name="adj2" fmla="val 63265"/>
            </a:avLst>
          </a:prstGeom>
          <a:solidFill>
            <a:srgbClr val="3B3838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109" name="Group 108"/>
          <p:cNvGrpSpPr/>
          <p:nvPr/>
        </p:nvGrpSpPr>
        <p:grpSpPr>
          <a:xfrm>
            <a:off x="281549" y="3622919"/>
            <a:ext cx="2551297" cy="1383869"/>
            <a:chOff x="281549" y="3622919"/>
            <a:chExt cx="2551297" cy="1383869"/>
          </a:xfrm>
        </p:grpSpPr>
        <p:sp>
          <p:nvSpPr>
            <p:cNvPr id="25" name="Rectangle 24"/>
            <p:cNvSpPr/>
            <p:nvPr/>
          </p:nvSpPr>
          <p:spPr>
            <a:xfrm>
              <a:off x="281549" y="3622919"/>
              <a:ext cx="2551297" cy="1383869"/>
            </a:xfrm>
            <a:prstGeom prst="rect">
              <a:avLst/>
            </a:prstGeom>
            <a:solidFill>
              <a:srgbClr val="F0CDC0"/>
            </a:solidFill>
            <a:ln>
              <a:solidFill>
                <a:schemeClr val="bg2">
                  <a:lumMod val="25000"/>
                </a:schemeClr>
              </a:solidFill>
            </a:ln>
            <a:effectLst>
              <a:outerShdw blurRad="444500" sx="90000" sy="90000" algn="ctr" rotWithShape="0">
                <a:srgbClr val="3B383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350641" y="3715600"/>
              <a:ext cx="376184" cy="243992"/>
              <a:chOff x="376851" y="3682549"/>
              <a:chExt cx="509742" cy="307258"/>
            </a:xfrm>
          </p:grpSpPr>
          <p:sp>
            <p:nvSpPr>
              <p:cNvPr id="94" name="Freeform 93"/>
              <p:cNvSpPr/>
              <p:nvPr/>
            </p:nvSpPr>
            <p:spPr>
              <a:xfrm>
                <a:off x="376851" y="3743089"/>
                <a:ext cx="509742" cy="224118"/>
              </a:xfrm>
              <a:custGeom>
                <a:avLst/>
                <a:gdLst>
                  <a:gd name="connsiteX0" fmla="*/ 278627 w 509742"/>
                  <a:gd name="connsiteY0" fmla="*/ 0 h 224118"/>
                  <a:gd name="connsiteX1" fmla="*/ 397683 w 509742"/>
                  <a:gd name="connsiteY1" fmla="*/ 0 h 224118"/>
                  <a:gd name="connsiteX2" fmla="*/ 509742 w 509742"/>
                  <a:gd name="connsiteY2" fmla="*/ 112059 h 224118"/>
                  <a:gd name="connsiteX3" fmla="*/ 397683 w 509742"/>
                  <a:gd name="connsiteY3" fmla="*/ 224118 h 224118"/>
                  <a:gd name="connsiteX4" fmla="*/ 278627 w 509742"/>
                  <a:gd name="connsiteY4" fmla="*/ 224118 h 224118"/>
                  <a:gd name="connsiteX5" fmla="*/ 112059 w 509742"/>
                  <a:gd name="connsiteY5" fmla="*/ 0 h 224118"/>
                  <a:gd name="connsiteX6" fmla="*/ 231116 w 509742"/>
                  <a:gd name="connsiteY6" fmla="*/ 0 h 224118"/>
                  <a:gd name="connsiteX7" fmla="*/ 231116 w 509742"/>
                  <a:gd name="connsiteY7" fmla="*/ 224118 h 224118"/>
                  <a:gd name="connsiteX8" fmla="*/ 112059 w 509742"/>
                  <a:gd name="connsiteY8" fmla="*/ 224118 h 224118"/>
                  <a:gd name="connsiteX9" fmla="*/ 0 w 509742"/>
                  <a:gd name="connsiteY9" fmla="*/ 112059 h 224118"/>
                  <a:gd name="connsiteX10" fmla="*/ 112059 w 509742"/>
                  <a:gd name="connsiteY10" fmla="*/ 0 h 224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9742" h="224118">
                    <a:moveTo>
                      <a:pt x="278627" y="0"/>
                    </a:moveTo>
                    <a:lnTo>
                      <a:pt x="397683" y="0"/>
                    </a:lnTo>
                    <a:cubicBezTo>
                      <a:pt x="459571" y="0"/>
                      <a:pt x="509742" y="50171"/>
                      <a:pt x="509742" y="112059"/>
                    </a:cubicBezTo>
                    <a:cubicBezTo>
                      <a:pt x="509742" y="173947"/>
                      <a:pt x="459571" y="224118"/>
                      <a:pt x="397683" y="224118"/>
                    </a:cubicBezTo>
                    <a:lnTo>
                      <a:pt x="278627" y="224118"/>
                    </a:lnTo>
                    <a:close/>
                    <a:moveTo>
                      <a:pt x="112059" y="0"/>
                    </a:moveTo>
                    <a:lnTo>
                      <a:pt x="231116" y="0"/>
                    </a:lnTo>
                    <a:lnTo>
                      <a:pt x="231116" y="224118"/>
                    </a:lnTo>
                    <a:lnTo>
                      <a:pt x="112059" y="224118"/>
                    </a:lnTo>
                    <a:cubicBezTo>
                      <a:pt x="50171" y="224118"/>
                      <a:pt x="0" y="173947"/>
                      <a:pt x="0" y="112059"/>
                    </a:cubicBezTo>
                    <a:cubicBezTo>
                      <a:pt x="0" y="50171"/>
                      <a:pt x="50171" y="0"/>
                      <a:pt x="112059" y="0"/>
                    </a:cubicBezTo>
                    <a:close/>
                  </a:path>
                </a:pathLst>
              </a:custGeom>
              <a:solidFill>
                <a:srgbClr val="F0CDC0"/>
              </a:solidFill>
              <a:ln w="1905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596288" y="3682549"/>
                <a:ext cx="85030" cy="307258"/>
              </a:xfrm>
              <a:prstGeom prst="rect">
                <a:avLst/>
              </a:prstGeom>
              <a:solidFill>
                <a:srgbClr val="F0CDC0"/>
              </a:solidFill>
              <a:ln w="19050">
                <a:solidFill>
                  <a:srgbClr val="F0CD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96" name="Rounded Rectangle 95"/>
              <p:cNvSpPr/>
              <p:nvPr/>
            </p:nvSpPr>
            <p:spPr>
              <a:xfrm>
                <a:off x="496016" y="3836771"/>
                <a:ext cx="271412" cy="45719"/>
              </a:xfrm>
              <a:prstGeom prst="roundRect">
                <a:avLst/>
              </a:prstGeom>
              <a:solidFill>
                <a:srgbClr val="3B3838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sp>
          <p:nvSpPr>
            <p:cNvPr id="99" name="TextBox 98"/>
            <p:cNvSpPr txBox="1"/>
            <p:nvPr/>
          </p:nvSpPr>
          <p:spPr>
            <a:xfrm>
              <a:off x="737276" y="3699097"/>
              <a:ext cx="17652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PH" sz="1200" dirty="0" smtClean="0">
                  <a:solidFill>
                    <a:srgbClr val="3B383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Create a meeting for later</a:t>
              </a:r>
              <a:endParaRPr lang="en-PH" sz="12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Plus 99"/>
            <p:cNvSpPr/>
            <p:nvPr/>
          </p:nvSpPr>
          <p:spPr>
            <a:xfrm>
              <a:off x="374595" y="4051451"/>
              <a:ext cx="328277" cy="362386"/>
            </a:xfrm>
            <a:prstGeom prst="mathPlus">
              <a:avLst>
                <a:gd name="adj1" fmla="val 590"/>
              </a:avLst>
            </a:prstGeom>
            <a:solidFill>
              <a:srgbClr val="3B3838"/>
            </a:solidFill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37276" y="4094145"/>
              <a:ext cx="16482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PH" sz="1200" dirty="0" smtClean="0">
                  <a:solidFill>
                    <a:srgbClr val="3B383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Start an instant meeting</a:t>
              </a:r>
              <a:endParaRPr lang="en-PH" sz="12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8" name="Group 107"/>
            <p:cNvGrpSpPr/>
            <p:nvPr/>
          </p:nvGrpSpPr>
          <p:grpSpPr>
            <a:xfrm>
              <a:off x="390482" y="4511220"/>
              <a:ext cx="296503" cy="302210"/>
              <a:chOff x="416689" y="4483694"/>
              <a:chExt cx="296503" cy="302210"/>
            </a:xfrm>
          </p:grpSpPr>
          <p:grpSp>
            <p:nvGrpSpPr>
              <p:cNvPr id="104" name="Group 103"/>
              <p:cNvGrpSpPr/>
              <p:nvPr/>
            </p:nvGrpSpPr>
            <p:grpSpPr>
              <a:xfrm>
                <a:off x="416689" y="4519252"/>
                <a:ext cx="296503" cy="266652"/>
                <a:chOff x="432577" y="4560649"/>
                <a:chExt cx="296503" cy="266652"/>
              </a:xfrm>
            </p:grpSpPr>
            <p:sp>
              <p:nvSpPr>
                <p:cNvPr id="102" name="Rectangle 101"/>
                <p:cNvSpPr/>
                <p:nvPr/>
              </p:nvSpPr>
              <p:spPr>
                <a:xfrm>
                  <a:off x="432577" y="4560649"/>
                  <a:ext cx="296503" cy="266652"/>
                </a:xfrm>
                <a:prstGeom prst="rect">
                  <a:avLst/>
                </a:prstGeom>
                <a:solidFill>
                  <a:srgbClr val="F5E7DE"/>
                </a:solidFill>
                <a:ln>
                  <a:solidFill>
                    <a:srgbClr val="3B383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432577" y="4560649"/>
                  <a:ext cx="296503" cy="69622"/>
                </a:xfrm>
                <a:prstGeom prst="rect">
                  <a:avLst/>
                </a:prstGeom>
                <a:solidFill>
                  <a:srgbClr val="3B3838"/>
                </a:solidFill>
                <a:ln>
                  <a:solidFill>
                    <a:srgbClr val="3B383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/>
                </a:p>
              </p:txBody>
            </p:sp>
          </p:grpSp>
          <p:sp>
            <p:nvSpPr>
              <p:cNvPr id="105" name="Oval 104"/>
              <p:cNvSpPr/>
              <p:nvPr/>
            </p:nvSpPr>
            <p:spPr>
              <a:xfrm>
                <a:off x="455845" y="4483694"/>
                <a:ext cx="45719" cy="63388"/>
              </a:xfrm>
              <a:prstGeom prst="ellipse">
                <a:avLst/>
              </a:prstGeom>
              <a:solidFill>
                <a:srgbClr val="3B3838"/>
              </a:solidFill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618629" y="4483694"/>
                <a:ext cx="45719" cy="63388"/>
              </a:xfrm>
              <a:prstGeom prst="ellipse">
                <a:avLst/>
              </a:prstGeom>
              <a:solidFill>
                <a:srgbClr val="3B3838"/>
              </a:solidFill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sp>
          <p:nvSpPr>
            <p:cNvPr id="107" name="TextBox 106"/>
            <p:cNvSpPr txBox="1"/>
            <p:nvPr/>
          </p:nvSpPr>
          <p:spPr>
            <a:xfrm>
              <a:off x="737276" y="4523826"/>
              <a:ext cx="19303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PH" sz="1200" dirty="0" smtClean="0">
                  <a:solidFill>
                    <a:srgbClr val="3B383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Schedule in google calendar</a:t>
              </a:r>
              <a:endParaRPr lang="en-PH" sz="12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0" name="Up Arrow 109"/>
          <p:cNvSpPr/>
          <p:nvPr/>
        </p:nvSpPr>
        <p:spPr>
          <a:xfrm rot="19329863">
            <a:off x="1619843" y="3957182"/>
            <a:ext cx="204641" cy="371669"/>
          </a:xfrm>
          <a:prstGeom prst="upArrow">
            <a:avLst>
              <a:gd name="adj1" fmla="val 26592"/>
              <a:gd name="adj2" fmla="val 63265"/>
            </a:avLst>
          </a:prstGeom>
          <a:solidFill>
            <a:srgbClr val="3B3838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11" name="[ONTIVA.COM]-Mouse Click - Sound Effect (HD)-HQ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6" end="1847.041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75220" y="7716078"/>
            <a:ext cx="609600" cy="609600"/>
          </a:xfrm>
          <a:prstGeom prst="rect">
            <a:avLst/>
          </a:prstGeom>
        </p:spPr>
      </p:pic>
      <p:pic>
        <p:nvPicPr>
          <p:cNvPr id="112" name="[ONTIVA.COM]-Mouse Click - Sound Effect (HD)-HQ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6" end="1847.041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75220" y="83256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12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-0.93399 -0.42616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6" y="-2131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2" fill="hold"/>
                                        <p:tgtEl>
                                          <p:spTgt spid="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2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animMotion origin="layout" path="M 4.16667E-6 3.33333E-6 L -0.07396 0.03426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" y="171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7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32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1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"/>
                </p:tgtEl>
              </p:cMediaNode>
            </p:audio>
          </p:childTnLst>
        </p:cTn>
      </p:par>
    </p:tnLst>
    <p:bldLst>
      <p:bldP spid="3" grpId="0" animBg="1"/>
      <p:bldP spid="87" grpId="0" animBg="1"/>
      <p:bldP spid="89" grpId="0" animBg="1"/>
      <p:bldP spid="90" grpId="0" animBg="1"/>
      <p:bldP spid="91" grpId="0" animBg="1"/>
      <p:bldP spid="91" grpId="1" animBg="1"/>
      <p:bldP spid="91" grpId="2" animBg="1"/>
      <p:bldP spid="110" grpId="0" animBg="1"/>
      <p:bldP spid="110" grpId="1" animBg="1"/>
      <p:bldP spid="11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884903"/>
            <a:ext cx="12192000" cy="5840068"/>
          </a:xfrm>
          <a:prstGeom prst="rect">
            <a:avLst/>
          </a:prstGeom>
          <a:solidFill>
            <a:srgbClr val="3B3838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" name="Rectangle 4"/>
          <p:cNvSpPr/>
          <p:nvPr/>
        </p:nvSpPr>
        <p:spPr>
          <a:xfrm>
            <a:off x="0" y="6454774"/>
            <a:ext cx="12192000" cy="403225"/>
          </a:xfrm>
          <a:prstGeom prst="rect">
            <a:avLst/>
          </a:prstGeom>
          <a:solidFill>
            <a:srgbClr val="978475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" name="Rectangle 5"/>
          <p:cNvSpPr/>
          <p:nvPr/>
        </p:nvSpPr>
        <p:spPr>
          <a:xfrm>
            <a:off x="104434" y="6539142"/>
            <a:ext cx="868680" cy="234488"/>
          </a:xfrm>
          <a:prstGeom prst="rect">
            <a:avLst/>
          </a:prstGeom>
          <a:solidFill>
            <a:srgbClr val="978475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dist="12700" dir="3000000" algn="tl" rotWithShape="0">
              <a:schemeClr val="bg2">
                <a:lumMod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400" dirty="0" smtClean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Start</a:t>
            </a:r>
            <a:endParaRPr lang="en-PH" sz="14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205882" y="6539142"/>
            <a:ext cx="868680" cy="234488"/>
            <a:chOff x="9968348" y="6499297"/>
            <a:chExt cx="868680" cy="234488"/>
          </a:xfrm>
          <a:solidFill>
            <a:srgbClr val="978475"/>
          </a:solidFill>
        </p:grpSpPr>
        <p:sp>
          <p:nvSpPr>
            <p:cNvPr id="11" name="Rectangle 10"/>
            <p:cNvSpPr/>
            <p:nvPr/>
          </p:nvSpPr>
          <p:spPr>
            <a:xfrm>
              <a:off x="9968348" y="6499297"/>
              <a:ext cx="868680" cy="234488"/>
            </a:xfrm>
            <a:prstGeom prst="rect">
              <a:avLst/>
            </a:prstGeom>
            <a:grpFill/>
            <a:ln w="19050">
              <a:solidFill>
                <a:srgbClr val="3B3838"/>
              </a:solidFill>
            </a:ln>
            <a:effectLst>
              <a:outerShdw dist="12700" dir="30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PH" sz="900" dirty="0" smtClean="0">
                  <a:solidFill>
                    <a:schemeClr val="bg2">
                      <a:lumMod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11:57 PM</a:t>
              </a:r>
              <a:endParaRPr lang="en-PH" sz="9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0031058" y="6539142"/>
              <a:ext cx="187469" cy="145984"/>
              <a:chOff x="11481723" y="6735411"/>
              <a:chExt cx="187469" cy="145984"/>
            </a:xfrm>
            <a:grpFill/>
          </p:grpSpPr>
          <p:sp>
            <p:nvSpPr>
              <p:cNvPr id="13" name="Freeform 12"/>
              <p:cNvSpPr/>
              <p:nvPr/>
            </p:nvSpPr>
            <p:spPr>
              <a:xfrm rot="5400000">
                <a:off x="11465885" y="6751249"/>
                <a:ext cx="145984" cy="114307"/>
              </a:xfrm>
              <a:custGeom>
                <a:avLst/>
                <a:gdLst>
                  <a:gd name="connsiteX0" fmla="*/ 0 w 778568"/>
                  <a:gd name="connsiteY0" fmla="*/ 3263 h 481951"/>
                  <a:gd name="connsiteX1" fmla="*/ 778568 w 778568"/>
                  <a:gd name="connsiteY1" fmla="*/ 0 h 481951"/>
                  <a:gd name="connsiteX2" fmla="*/ 533498 w 778568"/>
                  <a:gd name="connsiteY2" fmla="*/ 242471 h 481951"/>
                  <a:gd name="connsiteX3" fmla="*/ 533498 w 778568"/>
                  <a:gd name="connsiteY3" fmla="*/ 481951 h 481951"/>
                  <a:gd name="connsiteX4" fmla="*/ 251396 w 778568"/>
                  <a:gd name="connsiteY4" fmla="*/ 481951 h 481951"/>
                  <a:gd name="connsiteX5" fmla="*/ 251396 w 778568"/>
                  <a:gd name="connsiteY5" fmla="*/ 246444 h 481951"/>
                  <a:gd name="connsiteX6" fmla="*/ 249086 w 778568"/>
                  <a:gd name="connsiteY6" fmla="*/ 246444 h 481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8568" h="481951">
                    <a:moveTo>
                      <a:pt x="0" y="3263"/>
                    </a:moveTo>
                    <a:lnTo>
                      <a:pt x="778568" y="0"/>
                    </a:lnTo>
                    <a:lnTo>
                      <a:pt x="533498" y="242471"/>
                    </a:lnTo>
                    <a:lnTo>
                      <a:pt x="533498" y="481951"/>
                    </a:lnTo>
                    <a:lnTo>
                      <a:pt x="251396" y="481951"/>
                    </a:lnTo>
                    <a:lnTo>
                      <a:pt x="251396" y="246444"/>
                    </a:lnTo>
                    <a:lnTo>
                      <a:pt x="249086" y="246444"/>
                    </a:lnTo>
                    <a:close/>
                  </a:path>
                </a:pathLst>
              </a:custGeom>
              <a:grpFill/>
              <a:ln w="6350"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 flipH="1">
                <a:off x="11621967" y="6752342"/>
                <a:ext cx="47225" cy="2680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11621967" y="6839126"/>
                <a:ext cx="47225" cy="2680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cxnSpLocks/>
              </p:cNvCxnSpPr>
              <p:nvPr/>
            </p:nvCxnSpPr>
            <p:spPr>
              <a:xfrm flipV="1">
                <a:off x="11627088" y="6809058"/>
                <a:ext cx="36983" cy="7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Rounded Rectangle 29"/>
          <p:cNvSpPr/>
          <p:nvPr/>
        </p:nvSpPr>
        <p:spPr>
          <a:xfrm>
            <a:off x="132735" y="0"/>
            <a:ext cx="2286000" cy="722671"/>
          </a:xfrm>
          <a:prstGeom prst="roundRect">
            <a:avLst/>
          </a:prstGeom>
          <a:solidFill>
            <a:srgbClr val="CCB19C"/>
          </a:solidFill>
          <a:ln>
            <a:solidFill>
              <a:srgbClr val="CCB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4" name="Rectangle 33"/>
          <p:cNvSpPr/>
          <p:nvPr/>
        </p:nvSpPr>
        <p:spPr>
          <a:xfrm>
            <a:off x="0" y="370114"/>
            <a:ext cx="12192000" cy="514789"/>
          </a:xfrm>
          <a:prstGeom prst="rect">
            <a:avLst/>
          </a:prstGeom>
          <a:solidFill>
            <a:srgbClr val="CCB19C"/>
          </a:solidFill>
          <a:ln>
            <a:solidFill>
              <a:srgbClr val="CCB19C"/>
            </a:solidFill>
          </a:ln>
          <a:effectLst>
            <a:outerShdw blurRad="50800" dist="38100" dir="5400000" algn="t" rotWithShape="0">
              <a:schemeClr val="bg2">
                <a:lumMod val="50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35" name="Group 34"/>
          <p:cNvGrpSpPr/>
          <p:nvPr/>
        </p:nvGrpSpPr>
        <p:grpSpPr>
          <a:xfrm>
            <a:off x="162037" y="519018"/>
            <a:ext cx="614743" cy="219367"/>
            <a:chOff x="91697" y="519018"/>
            <a:chExt cx="614743" cy="219367"/>
          </a:xfrm>
          <a:solidFill>
            <a:srgbClr val="F5E7DE"/>
          </a:solidFill>
        </p:grpSpPr>
        <p:sp>
          <p:nvSpPr>
            <p:cNvPr id="40" name="Freeform 39"/>
            <p:cNvSpPr/>
            <p:nvPr/>
          </p:nvSpPr>
          <p:spPr>
            <a:xfrm rot="19101225">
              <a:off x="91697" y="519018"/>
              <a:ext cx="239027" cy="219367"/>
            </a:xfrm>
            <a:custGeom>
              <a:avLst/>
              <a:gdLst>
                <a:gd name="connsiteX0" fmla="*/ 44889 w 239027"/>
                <a:gd name="connsiteY0" fmla="*/ 197550 h 219367"/>
                <a:gd name="connsiteX1" fmla="*/ 44888 w 239027"/>
                <a:gd name="connsiteY1" fmla="*/ 197551 h 219367"/>
                <a:gd name="connsiteX2" fmla="*/ 44889 w 239027"/>
                <a:gd name="connsiteY2" fmla="*/ 197550 h 219367"/>
                <a:gd name="connsiteX3" fmla="*/ 877 w 239027"/>
                <a:gd name="connsiteY3" fmla="*/ 23366 h 219367"/>
                <a:gd name="connsiteX4" fmla="*/ 877 w 239027"/>
                <a:gd name="connsiteY4" fmla="*/ 23367 h 219367"/>
                <a:gd name="connsiteX5" fmla="*/ 877 w 239027"/>
                <a:gd name="connsiteY5" fmla="*/ 23367 h 219367"/>
                <a:gd name="connsiteX6" fmla="*/ 5738 w 239027"/>
                <a:gd name="connsiteY6" fmla="*/ 9375 h 219367"/>
                <a:gd name="connsiteX7" fmla="*/ 5738 w 239027"/>
                <a:gd name="connsiteY7" fmla="*/ 9376 h 219367"/>
                <a:gd name="connsiteX8" fmla="*/ 5737 w 239027"/>
                <a:gd name="connsiteY8" fmla="*/ 9376 h 219367"/>
                <a:gd name="connsiteX9" fmla="*/ 193093 w 239027"/>
                <a:gd name="connsiteY9" fmla="*/ 7203 h 219367"/>
                <a:gd name="connsiteX10" fmla="*/ 199789 w 239027"/>
                <a:gd name="connsiteY10" fmla="*/ 23367 h 219367"/>
                <a:gd name="connsiteX11" fmla="*/ 199788 w 239027"/>
                <a:gd name="connsiteY11" fmla="*/ 23367 h 219367"/>
                <a:gd name="connsiteX12" fmla="*/ 176928 w 239027"/>
                <a:gd name="connsiteY12" fmla="*/ 46227 h 219367"/>
                <a:gd name="connsiteX13" fmla="*/ 81576 w 239027"/>
                <a:gd name="connsiteY13" fmla="*/ 46226 h 219367"/>
                <a:gd name="connsiteX14" fmla="*/ 231358 w 239027"/>
                <a:gd name="connsiteY14" fmla="*/ 179426 h 219367"/>
                <a:gd name="connsiteX15" fmla="*/ 233250 w 239027"/>
                <a:gd name="connsiteY15" fmla="*/ 211699 h 219367"/>
                <a:gd name="connsiteX16" fmla="*/ 233249 w 239027"/>
                <a:gd name="connsiteY16" fmla="*/ 211699 h 219367"/>
                <a:gd name="connsiteX17" fmla="*/ 200975 w 239027"/>
                <a:gd name="connsiteY17" fmla="*/ 213590 h 219367"/>
                <a:gd name="connsiteX18" fmla="*/ 54470 w 239027"/>
                <a:gd name="connsiteY18" fmla="*/ 83303 h 219367"/>
                <a:gd name="connsiteX19" fmla="*/ 64922 w 239027"/>
                <a:gd name="connsiteY19" fmla="*/ 172177 h 219367"/>
                <a:gd name="connsiteX20" fmla="*/ 60160 w 239027"/>
                <a:gd name="connsiteY20" fmla="*/ 189013 h 219367"/>
                <a:gd name="connsiteX21" fmla="*/ 44889 w 239027"/>
                <a:gd name="connsiteY21" fmla="*/ 197550 h 219367"/>
                <a:gd name="connsiteX22" fmla="*/ 28053 w 239027"/>
                <a:gd name="connsiteY22" fmla="*/ 192789 h 219367"/>
                <a:gd name="connsiteX23" fmla="*/ 19516 w 239027"/>
                <a:gd name="connsiteY23" fmla="*/ 177517 h 219367"/>
                <a:gd name="connsiteX24" fmla="*/ 2224 w 239027"/>
                <a:gd name="connsiteY24" fmla="*/ 30493 h 219367"/>
                <a:gd name="connsiteX25" fmla="*/ 0 w 239027"/>
                <a:gd name="connsiteY25" fmla="*/ 25904 h 219367"/>
                <a:gd name="connsiteX26" fmla="*/ 879 w 239027"/>
                <a:gd name="connsiteY26" fmla="*/ 23371 h 219367"/>
                <a:gd name="connsiteX27" fmla="*/ 877 w 239027"/>
                <a:gd name="connsiteY27" fmla="*/ 23367 h 219367"/>
                <a:gd name="connsiteX28" fmla="*/ 898 w 239027"/>
                <a:gd name="connsiteY28" fmla="*/ 23316 h 219367"/>
                <a:gd name="connsiteX29" fmla="*/ 5738 w 239027"/>
                <a:gd name="connsiteY29" fmla="*/ 9376 h 219367"/>
                <a:gd name="connsiteX30" fmla="*/ 6212 w 239027"/>
                <a:gd name="connsiteY30" fmla="*/ 9146 h 219367"/>
                <a:gd name="connsiteX31" fmla="*/ 6383 w 239027"/>
                <a:gd name="connsiteY31" fmla="*/ 8539 h 219367"/>
                <a:gd name="connsiteX32" fmla="*/ 7211 w 239027"/>
                <a:gd name="connsiteY32" fmla="*/ 8076 h 219367"/>
                <a:gd name="connsiteX33" fmla="*/ 7573 w 239027"/>
                <a:gd name="connsiteY33" fmla="*/ 7203 h 219367"/>
                <a:gd name="connsiteX34" fmla="*/ 12208 w 239027"/>
                <a:gd name="connsiteY34" fmla="*/ 5283 h 219367"/>
                <a:gd name="connsiteX35" fmla="*/ 21655 w 239027"/>
                <a:gd name="connsiteY35" fmla="*/ 1 h 219367"/>
                <a:gd name="connsiteX36" fmla="*/ 21655 w 239027"/>
                <a:gd name="connsiteY36" fmla="*/ 0 h 219367"/>
                <a:gd name="connsiteX37" fmla="*/ 23620 w 239027"/>
                <a:gd name="connsiteY37" fmla="*/ 556 h 219367"/>
                <a:gd name="connsiteX38" fmla="*/ 23737 w 239027"/>
                <a:gd name="connsiteY38" fmla="*/ 507 h 219367"/>
                <a:gd name="connsiteX39" fmla="*/ 176929 w 239027"/>
                <a:gd name="connsiteY39" fmla="*/ 507 h 219367"/>
                <a:gd name="connsiteX40" fmla="*/ 193093 w 239027"/>
                <a:gd name="connsiteY40" fmla="*/ 7203 h 21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39027" h="219367">
                  <a:moveTo>
                    <a:pt x="44889" y="197550"/>
                  </a:moveTo>
                  <a:lnTo>
                    <a:pt x="44888" y="197551"/>
                  </a:lnTo>
                  <a:lnTo>
                    <a:pt x="44889" y="197550"/>
                  </a:lnTo>
                  <a:close/>
                  <a:moveTo>
                    <a:pt x="877" y="23366"/>
                  </a:moveTo>
                  <a:lnTo>
                    <a:pt x="877" y="23367"/>
                  </a:lnTo>
                  <a:lnTo>
                    <a:pt x="877" y="23367"/>
                  </a:lnTo>
                  <a:close/>
                  <a:moveTo>
                    <a:pt x="5738" y="9375"/>
                  </a:moveTo>
                  <a:lnTo>
                    <a:pt x="5738" y="9376"/>
                  </a:lnTo>
                  <a:lnTo>
                    <a:pt x="5737" y="9376"/>
                  </a:lnTo>
                  <a:close/>
                  <a:moveTo>
                    <a:pt x="193093" y="7203"/>
                  </a:moveTo>
                  <a:cubicBezTo>
                    <a:pt x="197230" y="11339"/>
                    <a:pt x="199789" y="17055"/>
                    <a:pt x="199789" y="23367"/>
                  </a:cubicBezTo>
                  <a:lnTo>
                    <a:pt x="199788" y="23367"/>
                  </a:lnTo>
                  <a:cubicBezTo>
                    <a:pt x="199788" y="35992"/>
                    <a:pt x="189553" y="46227"/>
                    <a:pt x="176928" y="46227"/>
                  </a:cubicBezTo>
                  <a:lnTo>
                    <a:pt x="81576" y="46226"/>
                  </a:lnTo>
                  <a:lnTo>
                    <a:pt x="231358" y="179426"/>
                  </a:lnTo>
                  <a:cubicBezTo>
                    <a:pt x="240792" y="187815"/>
                    <a:pt x="241639" y="202265"/>
                    <a:pt x="233250" y="211699"/>
                  </a:cubicBezTo>
                  <a:lnTo>
                    <a:pt x="233249" y="211699"/>
                  </a:lnTo>
                  <a:cubicBezTo>
                    <a:pt x="224859" y="221133"/>
                    <a:pt x="210409" y="221979"/>
                    <a:pt x="200975" y="213590"/>
                  </a:cubicBezTo>
                  <a:lnTo>
                    <a:pt x="54470" y="83303"/>
                  </a:lnTo>
                  <a:lnTo>
                    <a:pt x="64922" y="172177"/>
                  </a:lnTo>
                  <a:cubicBezTo>
                    <a:pt x="65659" y="178446"/>
                    <a:pt x="63785" y="184421"/>
                    <a:pt x="60160" y="189013"/>
                  </a:cubicBezTo>
                  <a:lnTo>
                    <a:pt x="44889" y="197550"/>
                  </a:lnTo>
                  <a:lnTo>
                    <a:pt x="28053" y="192789"/>
                  </a:lnTo>
                  <a:cubicBezTo>
                    <a:pt x="23462" y="189163"/>
                    <a:pt x="20253" y="183786"/>
                    <a:pt x="19516" y="177517"/>
                  </a:cubicBezTo>
                  <a:lnTo>
                    <a:pt x="2224" y="30493"/>
                  </a:lnTo>
                  <a:lnTo>
                    <a:pt x="0" y="25904"/>
                  </a:lnTo>
                  <a:lnTo>
                    <a:pt x="879" y="23371"/>
                  </a:lnTo>
                  <a:lnTo>
                    <a:pt x="877" y="23367"/>
                  </a:lnTo>
                  <a:lnTo>
                    <a:pt x="898" y="23316"/>
                  </a:lnTo>
                  <a:lnTo>
                    <a:pt x="5738" y="9376"/>
                  </a:lnTo>
                  <a:lnTo>
                    <a:pt x="6212" y="9146"/>
                  </a:lnTo>
                  <a:lnTo>
                    <a:pt x="6383" y="8539"/>
                  </a:lnTo>
                  <a:lnTo>
                    <a:pt x="7211" y="8076"/>
                  </a:lnTo>
                  <a:lnTo>
                    <a:pt x="7573" y="7203"/>
                  </a:lnTo>
                  <a:lnTo>
                    <a:pt x="12208" y="5283"/>
                  </a:lnTo>
                  <a:lnTo>
                    <a:pt x="21655" y="1"/>
                  </a:lnTo>
                  <a:lnTo>
                    <a:pt x="21655" y="0"/>
                  </a:lnTo>
                  <a:lnTo>
                    <a:pt x="23620" y="556"/>
                  </a:lnTo>
                  <a:lnTo>
                    <a:pt x="23737" y="507"/>
                  </a:lnTo>
                  <a:lnTo>
                    <a:pt x="176929" y="507"/>
                  </a:lnTo>
                  <a:cubicBezTo>
                    <a:pt x="183242" y="507"/>
                    <a:pt x="188956" y="3066"/>
                    <a:pt x="193093" y="7203"/>
                  </a:cubicBezTo>
                  <a:close/>
                </a:path>
              </a:pathLst>
            </a:custGeom>
            <a:grpFill/>
            <a:ln>
              <a:solidFill>
                <a:srgbClr val="F5E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41" name="Freeform 40"/>
            <p:cNvSpPr/>
            <p:nvPr/>
          </p:nvSpPr>
          <p:spPr>
            <a:xfrm rot="2498775" flipH="1">
              <a:off x="467413" y="519018"/>
              <a:ext cx="239027" cy="219367"/>
            </a:xfrm>
            <a:custGeom>
              <a:avLst/>
              <a:gdLst>
                <a:gd name="connsiteX0" fmla="*/ 44889 w 239027"/>
                <a:gd name="connsiteY0" fmla="*/ 197550 h 219367"/>
                <a:gd name="connsiteX1" fmla="*/ 44888 w 239027"/>
                <a:gd name="connsiteY1" fmla="*/ 197551 h 219367"/>
                <a:gd name="connsiteX2" fmla="*/ 44889 w 239027"/>
                <a:gd name="connsiteY2" fmla="*/ 197550 h 219367"/>
                <a:gd name="connsiteX3" fmla="*/ 877 w 239027"/>
                <a:gd name="connsiteY3" fmla="*/ 23366 h 219367"/>
                <a:gd name="connsiteX4" fmla="*/ 877 w 239027"/>
                <a:gd name="connsiteY4" fmla="*/ 23367 h 219367"/>
                <a:gd name="connsiteX5" fmla="*/ 877 w 239027"/>
                <a:gd name="connsiteY5" fmla="*/ 23367 h 219367"/>
                <a:gd name="connsiteX6" fmla="*/ 5738 w 239027"/>
                <a:gd name="connsiteY6" fmla="*/ 9375 h 219367"/>
                <a:gd name="connsiteX7" fmla="*/ 5738 w 239027"/>
                <a:gd name="connsiteY7" fmla="*/ 9376 h 219367"/>
                <a:gd name="connsiteX8" fmla="*/ 5737 w 239027"/>
                <a:gd name="connsiteY8" fmla="*/ 9376 h 219367"/>
                <a:gd name="connsiteX9" fmla="*/ 193093 w 239027"/>
                <a:gd name="connsiteY9" fmla="*/ 7203 h 219367"/>
                <a:gd name="connsiteX10" fmla="*/ 199789 w 239027"/>
                <a:gd name="connsiteY10" fmla="*/ 23367 h 219367"/>
                <a:gd name="connsiteX11" fmla="*/ 199788 w 239027"/>
                <a:gd name="connsiteY11" fmla="*/ 23367 h 219367"/>
                <a:gd name="connsiteX12" fmla="*/ 176928 w 239027"/>
                <a:gd name="connsiteY12" fmla="*/ 46227 h 219367"/>
                <a:gd name="connsiteX13" fmla="*/ 81576 w 239027"/>
                <a:gd name="connsiteY13" fmla="*/ 46226 h 219367"/>
                <a:gd name="connsiteX14" fmla="*/ 231358 w 239027"/>
                <a:gd name="connsiteY14" fmla="*/ 179426 h 219367"/>
                <a:gd name="connsiteX15" fmla="*/ 233250 w 239027"/>
                <a:gd name="connsiteY15" fmla="*/ 211699 h 219367"/>
                <a:gd name="connsiteX16" fmla="*/ 233249 w 239027"/>
                <a:gd name="connsiteY16" fmla="*/ 211699 h 219367"/>
                <a:gd name="connsiteX17" fmla="*/ 200975 w 239027"/>
                <a:gd name="connsiteY17" fmla="*/ 213590 h 219367"/>
                <a:gd name="connsiteX18" fmla="*/ 54470 w 239027"/>
                <a:gd name="connsiteY18" fmla="*/ 83303 h 219367"/>
                <a:gd name="connsiteX19" fmla="*/ 64922 w 239027"/>
                <a:gd name="connsiteY19" fmla="*/ 172177 h 219367"/>
                <a:gd name="connsiteX20" fmla="*/ 60160 w 239027"/>
                <a:gd name="connsiteY20" fmla="*/ 189013 h 219367"/>
                <a:gd name="connsiteX21" fmla="*/ 44889 w 239027"/>
                <a:gd name="connsiteY21" fmla="*/ 197550 h 219367"/>
                <a:gd name="connsiteX22" fmla="*/ 28053 w 239027"/>
                <a:gd name="connsiteY22" fmla="*/ 192789 h 219367"/>
                <a:gd name="connsiteX23" fmla="*/ 19516 w 239027"/>
                <a:gd name="connsiteY23" fmla="*/ 177517 h 219367"/>
                <a:gd name="connsiteX24" fmla="*/ 2224 w 239027"/>
                <a:gd name="connsiteY24" fmla="*/ 30493 h 219367"/>
                <a:gd name="connsiteX25" fmla="*/ 0 w 239027"/>
                <a:gd name="connsiteY25" fmla="*/ 25904 h 219367"/>
                <a:gd name="connsiteX26" fmla="*/ 879 w 239027"/>
                <a:gd name="connsiteY26" fmla="*/ 23371 h 219367"/>
                <a:gd name="connsiteX27" fmla="*/ 877 w 239027"/>
                <a:gd name="connsiteY27" fmla="*/ 23367 h 219367"/>
                <a:gd name="connsiteX28" fmla="*/ 898 w 239027"/>
                <a:gd name="connsiteY28" fmla="*/ 23316 h 219367"/>
                <a:gd name="connsiteX29" fmla="*/ 5738 w 239027"/>
                <a:gd name="connsiteY29" fmla="*/ 9376 h 219367"/>
                <a:gd name="connsiteX30" fmla="*/ 6212 w 239027"/>
                <a:gd name="connsiteY30" fmla="*/ 9146 h 219367"/>
                <a:gd name="connsiteX31" fmla="*/ 6383 w 239027"/>
                <a:gd name="connsiteY31" fmla="*/ 8539 h 219367"/>
                <a:gd name="connsiteX32" fmla="*/ 7211 w 239027"/>
                <a:gd name="connsiteY32" fmla="*/ 8076 h 219367"/>
                <a:gd name="connsiteX33" fmla="*/ 7573 w 239027"/>
                <a:gd name="connsiteY33" fmla="*/ 7203 h 219367"/>
                <a:gd name="connsiteX34" fmla="*/ 12208 w 239027"/>
                <a:gd name="connsiteY34" fmla="*/ 5283 h 219367"/>
                <a:gd name="connsiteX35" fmla="*/ 21655 w 239027"/>
                <a:gd name="connsiteY35" fmla="*/ 1 h 219367"/>
                <a:gd name="connsiteX36" fmla="*/ 21655 w 239027"/>
                <a:gd name="connsiteY36" fmla="*/ 0 h 219367"/>
                <a:gd name="connsiteX37" fmla="*/ 23620 w 239027"/>
                <a:gd name="connsiteY37" fmla="*/ 556 h 219367"/>
                <a:gd name="connsiteX38" fmla="*/ 23737 w 239027"/>
                <a:gd name="connsiteY38" fmla="*/ 507 h 219367"/>
                <a:gd name="connsiteX39" fmla="*/ 176929 w 239027"/>
                <a:gd name="connsiteY39" fmla="*/ 507 h 219367"/>
                <a:gd name="connsiteX40" fmla="*/ 193093 w 239027"/>
                <a:gd name="connsiteY40" fmla="*/ 7203 h 21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39027" h="219367">
                  <a:moveTo>
                    <a:pt x="44889" y="197550"/>
                  </a:moveTo>
                  <a:lnTo>
                    <a:pt x="44888" y="197551"/>
                  </a:lnTo>
                  <a:lnTo>
                    <a:pt x="44889" y="197550"/>
                  </a:lnTo>
                  <a:close/>
                  <a:moveTo>
                    <a:pt x="877" y="23366"/>
                  </a:moveTo>
                  <a:lnTo>
                    <a:pt x="877" y="23367"/>
                  </a:lnTo>
                  <a:lnTo>
                    <a:pt x="877" y="23367"/>
                  </a:lnTo>
                  <a:close/>
                  <a:moveTo>
                    <a:pt x="5738" y="9375"/>
                  </a:moveTo>
                  <a:lnTo>
                    <a:pt x="5738" y="9376"/>
                  </a:lnTo>
                  <a:lnTo>
                    <a:pt x="5737" y="9376"/>
                  </a:lnTo>
                  <a:close/>
                  <a:moveTo>
                    <a:pt x="193093" y="7203"/>
                  </a:moveTo>
                  <a:cubicBezTo>
                    <a:pt x="197230" y="11339"/>
                    <a:pt x="199789" y="17055"/>
                    <a:pt x="199789" y="23367"/>
                  </a:cubicBezTo>
                  <a:lnTo>
                    <a:pt x="199788" y="23367"/>
                  </a:lnTo>
                  <a:cubicBezTo>
                    <a:pt x="199788" y="35992"/>
                    <a:pt x="189553" y="46227"/>
                    <a:pt x="176928" y="46227"/>
                  </a:cubicBezTo>
                  <a:lnTo>
                    <a:pt x="81576" y="46226"/>
                  </a:lnTo>
                  <a:lnTo>
                    <a:pt x="231358" y="179426"/>
                  </a:lnTo>
                  <a:cubicBezTo>
                    <a:pt x="240792" y="187815"/>
                    <a:pt x="241639" y="202265"/>
                    <a:pt x="233250" y="211699"/>
                  </a:cubicBezTo>
                  <a:lnTo>
                    <a:pt x="233249" y="211699"/>
                  </a:lnTo>
                  <a:cubicBezTo>
                    <a:pt x="224859" y="221133"/>
                    <a:pt x="210409" y="221979"/>
                    <a:pt x="200975" y="213590"/>
                  </a:cubicBezTo>
                  <a:lnTo>
                    <a:pt x="54470" y="83303"/>
                  </a:lnTo>
                  <a:lnTo>
                    <a:pt x="64922" y="172177"/>
                  </a:lnTo>
                  <a:cubicBezTo>
                    <a:pt x="65659" y="178446"/>
                    <a:pt x="63785" y="184421"/>
                    <a:pt x="60160" y="189013"/>
                  </a:cubicBezTo>
                  <a:lnTo>
                    <a:pt x="44889" y="197550"/>
                  </a:lnTo>
                  <a:lnTo>
                    <a:pt x="28053" y="192789"/>
                  </a:lnTo>
                  <a:cubicBezTo>
                    <a:pt x="23462" y="189163"/>
                    <a:pt x="20253" y="183786"/>
                    <a:pt x="19516" y="177517"/>
                  </a:cubicBezTo>
                  <a:lnTo>
                    <a:pt x="2224" y="30493"/>
                  </a:lnTo>
                  <a:lnTo>
                    <a:pt x="0" y="25904"/>
                  </a:lnTo>
                  <a:lnTo>
                    <a:pt x="879" y="23371"/>
                  </a:lnTo>
                  <a:lnTo>
                    <a:pt x="877" y="23367"/>
                  </a:lnTo>
                  <a:lnTo>
                    <a:pt x="898" y="23316"/>
                  </a:lnTo>
                  <a:lnTo>
                    <a:pt x="5738" y="9376"/>
                  </a:lnTo>
                  <a:lnTo>
                    <a:pt x="6212" y="9146"/>
                  </a:lnTo>
                  <a:lnTo>
                    <a:pt x="6383" y="8539"/>
                  </a:lnTo>
                  <a:lnTo>
                    <a:pt x="7211" y="8076"/>
                  </a:lnTo>
                  <a:lnTo>
                    <a:pt x="7573" y="7203"/>
                  </a:lnTo>
                  <a:lnTo>
                    <a:pt x="12208" y="5283"/>
                  </a:lnTo>
                  <a:lnTo>
                    <a:pt x="21655" y="1"/>
                  </a:lnTo>
                  <a:lnTo>
                    <a:pt x="21655" y="0"/>
                  </a:lnTo>
                  <a:lnTo>
                    <a:pt x="23620" y="556"/>
                  </a:lnTo>
                  <a:lnTo>
                    <a:pt x="23737" y="507"/>
                  </a:lnTo>
                  <a:lnTo>
                    <a:pt x="176929" y="507"/>
                  </a:lnTo>
                  <a:cubicBezTo>
                    <a:pt x="183242" y="507"/>
                    <a:pt x="188956" y="3066"/>
                    <a:pt x="193093" y="7203"/>
                  </a:cubicBezTo>
                  <a:close/>
                </a:path>
              </a:pathLst>
            </a:custGeom>
            <a:grpFill/>
            <a:ln>
              <a:solidFill>
                <a:srgbClr val="F5E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pic>
        <p:nvPicPr>
          <p:cNvPr id="47" name="Picture 10" descr="Refresh Icon Png, Vector, PSD, and Clipart With Transparent Background for  Free Download | Pngtree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5E7D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2110" y="430524"/>
            <a:ext cx="393969" cy="39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ounded Rectangle 47"/>
          <p:cNvSpPr/>
          <p:nvPr/>
        </p:nvSpPr>
        <p:spPr>
          <a:xfrm>
            <a:off x="1395403" y="519895"/>
            <a:ext cx="10610193" cy="215226"/>
          </a:xfrm>
          <a:prstGeom prst="roundRect">
            <a:avLst>
              <a:gd name="adj" fmla="val 50000"/>
            </a:avLst>
          </a:prstGeom>
          <a:solidFill>
            <a:srgbClr val="F5E7DE"/>
          </a:solidFill>
          <a:ln>
            <a:solidFill>
              <a:srgbClr val="F5E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PH" sz="12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PH" sz="1200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eet.google.com</a:t>
            </a:r>
            <a:endParaRPr lang="en-PH" sz="1200" dirty="0">
              <a:solidFill>
                <a:srgbClr val="3B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43553" y="3167390"/>
            <a:ext cx="2104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2800" dirty="0" smtClean="0">
                <a:solidFill>
                  <a:srgbClr val="F5E7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Joining…</a:t>
            </a:r>
            <a:endParaRPr lang="en-PH" sz="2800" dirty="0">
              <a:solidFill>
                <a:srgbClr val="F5E7D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1640222" y="0"/>
            <a:ext cx="554656" cy="354648"/>
          </a:xfrm>
          <a:prstGeom prst="rect">
            <a:avLst/>
          </a:prstGeom>
          <a:solidFill>
            <a:srgbClr val="F5E7DE"/>
          </a:solidFill>
          <a:ln>
            <a:solidFill>
              <a:srgbClr val="F5E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>
                <a:solidFill>
                  <a:srgbClr val="3B383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X</a:t>
            </a:r>
            <a:endParaRPr lang="en-PH" dirty="0">
              <a:solidFill>
                <a:srgbClr val="3B3838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776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">
        <p:fade/>
      </p:transition>
    </mc:Choice>
    <mc:Fallback>
      <p:transition spd="med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884903"/>
            <a:ext cx="12192000" cy="5840068"/>
          </a:xfrm>
          <a:prstGeom prst="rect">
            <a:avLst/>
          </a:prstGeom>
          <a:solidFill>
            <a:srgbClr val="3B3838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" name="Rectangle 4"/>
          <p:cNvSpPr/>
          <p:nvPr/>
        </p:nvSpPr>
        <p:spPr>
          <a:xfrm>
            <a:off x="0" y="6454774"/>
            <a:ext cx="12192000" cy="403225"/>
          </a:xfrm>
          <a:prstGeom prst="rect">
            <a:avLst/>
          </a:prstGeom>
          <a:solidFill>
            <a:srgbClr val="978475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" name="Rectangle 5"/>
          <p:cNvSpPr/>
          <p:nvPr/>
        </p:nvSpPr>
        <p:spPr>
          <a:xfrm>
            <a:off x="104434" y="6539142"/>
            <a:ext cx="868680" cy="234488"/>
          </a:xfrm>
          <a:prstGeom prst="rect">
            <a:avLst/>
          </a:prstGeom>
          <a:solidFill>
            <a:srgbClr val="978475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dist="12700" dir="3000000" algn="tl" rotWithShape="0">
              <a:schemeClr val="bg2">
                <a:lumMod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400" dirty="0" smtClean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Start</a:t>
            </a:r>
            <a:endParaRPr lang="en-PH" sz="14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205882" y="6539142"/>
            <a:ext cx="868680" cy="234488"/>
            <a:chOff x="9968348" y="6499297"/>
            <a:chExt cx="868680" cy="234488"/>
          </a:xfrm>
          <a:solidFill>
            <a:srgbClr val="978475"/>
          </a:solidFill>
        </p:grpSpPr>
        <p:sp>
          <p:nvSpPr>
            <p:cNvPr id="11" name="Rectangle 10"/>
            <p:cNvSpPr/>
            <p:nvPr/>
          </p:nvSpPr>
          <p:spPr>
            <a:xfrm>
              <a:off x="9968348" y="6499297"/>
              <a:ext cx="868680" cy="234488"/>
            </a:xfrm>
            <a:prstGeom prst="rect">
              <a:avLst/>
            </a:prstGeom>
            <a:grpFill/>
            <a:ln w="19050">
              <a:solidFill>
                <a:srgbClr val="3B3838"/>
              </a:solidFill>
            </a:ln>
            <a:effectLst>
              <a:outerShdw dist="12700" dir="30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PH" sz="900" dirty="0" smtClean="0">
                  <a:solidFill>
                    <a:schemeClr val="bg2">
                      <a:lumMod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11:57 PM</a:t>
              </a:r>
              <a:endParaRPr lang="en-PH" sz="9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0031058" y="6539142"/>
              <a:ext cx="187469" cy="145984"/>
              <a:chOff x="11481723" y="6735411"/>
              <a:chExt cx="187469" cy="145984"/>
            </a:xfrm>
            <a:grpFill/>
          </p:grpSpPr>
          <p:sp>
            <p:nvSpPr>
              <p:cNvPr id="13" name="Freeform 12"/>
              <p:cNvSpPr/>
              <p:nvPr/>
            </p:nvSpPr>
            <p:spPr>
              <a:xfrm rot="5400000">
                <a:off x="11465885" y="6751249"/>
                <a:ext cx="145984" cy="114307"/>
              </a:xfrm>
              <a:custGeom>
                <a:avLst/>
                <a:gdLst>
                  <a:gd name="connsiteX0" fmla="*/ 0 w 778568"/>
                  <a:gd name="connsiteY0" fmla="*/ 3263 h 481951"/>
                  <a:gd name="connsiteX1" fmla="*/ 778568 w 778568"/>
                  <a:gd name="connsiteY1" fmla="*/ 0 h 481951"/>
                  <a:gd name="connsiteX2" fmla="*/ 533498 w 778568"/>
                  <a:gd name="connsiteY2" fmla="*/ 242471 h 481951"/>
                  <a:gd name="connsiteX3" fmla="*/ 533498 w 778568"/>
                  <a:gd name="connsiteY3" fmla="*/ 481951 h 481951"/>
                  <a:gd name="connsiteX4" fmla="*/ 251396 w 778568"/>
                  <a:gd name="connsiteY4" fmla="*/ 481951 h 481951"/>
                  <a:gd name="connsiteX5" fmla="*/ 251396 w 778568"/>
                  <a:gd name="connsiteY5" fmla="*/ 246444 h 481951"/>
                  <a:gd name="connsiteX6" fmla="*/ 249086 w 778568"/>
                  <a:gd name="connsiteY6" fmla="*/ 246444 h 481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8568" h="481951">
                    <a:moveTo>
                      <a:pt x="0" y="3263"/>
                    </a:moveTo>
                    <a:lnTo>
                      <a:pt x="778568" y="0"/>
                    </a:lnTo>
                    <a:lnTo>
                      <a:pt x="533498" y="242471"/>
                    </a:lnTo>
                    <a:lnTo>
                      <a:pt x="533498" y="481951"/>
                    </a:lnTo>
                    <a:lnTo>
                      <a:pt x="251396" y="481951"/>
                    </a:lnTo>
                    <a:lnTo>
                      <a:pt x="251396" y="246444"/>
                    </a:lnTo>
                    <a:lnTo>
                      <a:pt x="249086" y="246444"/>
                    </a:lnTo>
                    <a:close/>
                  </a:path>
                </a:pathLst>
              </a:custGeom>
              <a:grpFill/>
              <a:ln w="6350"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 flipH="1">
                <a:off x="11621967" y="6752342"/>
                <a:ext cx="47225" cy="2680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11621967" y="6839126"/>
                <a:ext cx="47225" cy="2680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cxnSpLocks/>
              </p:cNvCxnSpPr>
              <p:nvPr/>
            </p:nvCxnSpPr>
            <p:spPr>
              <a:xfrm flipV="1">
                <a:off x="11627088" y="6809058"/>
                <a:ext cx="36983" cy="7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Rounded Rectangle 29"/>
          <p:cNvSpPr/>
          <p:nvPr/>
        </p:nvSpPr>
        <p:spPr>
          <a:xfrm>
            <a:off x="132735" y="0"/>
            <a:ext cx="2286000" cy="722671"/>
          </a:xfrm>
          <a:prstGeom prst="roundRect">
            <a:avLst/>
          </a:prstGeom>
          <a:solidFill>
            <a:srgbClr val="CCB19C"/>
          </a:solidFill>
          <a:ln>
            <a:solidFill>
              <a:srgbClr val="CCB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4" name="Rectangle 33"/>
          <p:cNvSpPr/>
          <p:nvPr/>
        </p:nvSpPr>
        <p:spPr>
          <a:xfrm>
            <a:off x="0" y="370114"/>
            <a:ext cx="12192000" cy="514789"/>
          </a:xfrm>
          <a:prstGeom prst="rect">
            <a:avLst/>
          </a:prstGeom>
          <a:solidFill>
            <a:srgbClr val="CCB19C"/>
          </a:solidFill>
          <a:ln>
            <a:solidFill>
              <a:srgbClr val="CCB19C"/>
            </a:solidFill>
          </a:ln>
          <a:effectLst>
            <a:outerShdw blurRad="50800" dist="38100" dir="5400000" algn="t" rotWithShape="0">
              <a:schemeClr val="bg2">
                <a:lumMod val="50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35" name="Group 34"/>
          <p:cNvGrpSpPr/>
          <p:nvPr/>
        </p:nvGrpSpPr>
        <p:grpSpPr>
          <a:xfrm>
            <a:off x="162037" y="519018"/>
            <a:ext cx="614743" cy="219367"/>
            <a:chOff x="91697" y="519018"/>
            <a:chExt cx="614743" cy="219367"/>
          </a:xfrm>
          <a:solidFill>
            <a:srgbClr val="F5E7DE"/>
          </a:solidFill>
        </p:grpSpPr>
        <p:sp>
          <p:nvSpPr>
            <p:cNvPr id="40" name="Freeform 39"/>
            <p:cNvSpPr/>
            <p:nvPr/>
          </p:nvSpPr>
          <p:spPr>
            <a:xfrm rot="19101225">
              <a:off x="91697" y="519018"/>
              <a:ext cx="239027" cy="219367"/>
            </a:xfrm>
            <a:custGeom>
              <a:avLst/>
              <a:gdLst>
                <a:gd name="connsiteX0" fmla="*/ 44889 w 239027"/>
                <a:gd name="connsiteY0" fmla="*/ 197550 h 219367"/>
                <a:gd name="connsiteX1" fmla="*/ 44888 w 239027"/>
                <a:gd name="connsiteY1" fmla="*/ 197551 h 219367"/>
                <a:gd name="connsiteX2" fmla="*/ 44889 w 239027"/>
                <a:gd name="connsiteY2" fmla="*/ 197550 h 219367"/>
                <a:gd name="connsiteX3" fmla="*/ 877 w 239027"/>
                <a:gd name="connsiteY3" fmla="*/ 23366 h 219367"/>
                <a:gd name="connsiteX4" fmla="*/ 877 w 239027"/>
                <a:gd name="connsiteY4" fmla="*/ 23367 h 219367"/>
                <a:gd name="connsiteX5" fmla="*/ 877 w 239027"/>
                <a:gd name="connsiteY5" fmla="*/ 23367 h 219367"/>
                <a:gd name="connsiteX6" fmla="*/ 5738 w 239027"/>
                <a:gd name="connsiteY6" fmla="*/ 9375 h 219367"/>
                <a:gd name="connsiteX7" fmla="*/ 5738 w 239027"/>
                <a:gd name="connsiteY7" fmla="*/ 9376 h 219367"/>
                <a:gd name="connsiteX8" fmla="*/ 5737 w 239027"/>
                <a:gd name="connsiteY8" fmla="*/ 9376 h 219367"/>
                <a:gd name="connsiteX9" fmla="*/ 193093 w 239027"/>
                <a:gd name="connsiteY9" fmla="*/ 7203 h 219367"/>
                <a:gd name="connsiteX10" fmla="*/ 199789 w 239027"/>
                <a:gd name="connsiteY10" fmla="*/ 23367 h 219367"/>
                <a:gd name="connsiteX11" fmla="*/ 199788 w 239027"/>
                <a:gd name="connsiteY11" fmla="*/ 23367 h 219367"/>
                <a:gd name="connsiteX12" fmla="*/ 176928 w 239027"/>
                <a:gd name="connsiteY12" fmla="*/ 46227 h 219367"/>
                <a:gd name="connsiteX13" fmla="*/ 81576 w 239027"/>
                <a:gd name="connsiteY13" fmla="*/ 46226 h 219367"/>
                <a:gd name="connsiteX14" fmla="*/ 231358 w 239027"/>
                <a:gd name="connsiteY14" fmla="*/ 179426 h 219367"/>
                <a:gd name="connsiteX15" fmla="*/ 233250 w 239027"/>
                <a:gd name="connsiteY15" fmla="*/ 211699 h 219367"/>
                <a:gd name="connsiteX16" fmla="*/ 233249 w 239027"/>
                <a:gd name="connsiteY16" fmla="*/ 211699 h 219367"/>
                <a:gd name="connsiteX17" fmla="*/ 200975 w 239027"/>
                <a:gd name="connsiteY17" fmla="*/ 213590 h 219367"/>
                <a:gd name="connsiteX18" fmla="*/ 54470 w 239027"/>
                <a:gd name="connsiteY18" fmla="*/ 83303 h 219367"/>
                <a:gd name="connsiteX19" fmla="*/ 64922 w 239027"/>
                <a:gd name="connsiteY19" fmla="*/ 172177 h 219367"/>
                <a:gd name="connsiteX20" fmla="*/ 60160 w 239027"/>
                <a:gd name="connsiteY20" fmla="*/ 189013 h 219367"/>
                <a:gd name="connsiteX21" fmla="*/ 44889 w 239027"/>
                <a:gd name="connsiteY21" fmla="*/ 197550 h 219367"/>
                <a:gd name="connsiteX22" fmla="*/ 28053 w 239027"/>
                <a:gd name="connsiteY22" fmla="*/ 192789 h 219367"/>
                <a:gd name="connsiteX23" fmla="*/ 19516 w 239027"/>
                <a:gd name="connsiteY23" fmla="*/ 177517 h 219367"/>
                <a:gd name="connsiteX24" fmla="*/ 2224 w 239027"/>
                <a:gd name="connsiteY24" fmla="*/ 30493 h 219367"/>
                <a:gd name="connsiteX25" fmla="*/ 0 w 239027"/>
                <a:gd name="connsiteY25" fmla="*/ 25904 h 219367"/>
                <a:gd name="connsiteX26" fmla="*/ 879 w 239027"/>
                <a:gd name="connsiteY26" fmla="*/ 23371 h 219367"/>
                <a:gd name="connsiteX27" fmla="*/ 877 w 239027"/>
                <a:gd name="connsiteY27" fmla="*/ 23367 h 219367"/>
                <a:gd name="connsiteX28" fmla="*/ 898 w 239027"/>
                <a:gd name="connsiteY28" fmla="*/ 23316 h 219367"/>
                <a:gd name="connsiteX29" fmla="*/ 5738 w 239027"/>
                <a:gd name="connsiteY29" fmla="*/ 9376 h 219367"/>
                <a:gd name="connsiteX30" fmla="*/ 6212 w 239027"/>
                <a:gd name="connsiteY30" fmla="*/ 9146 h 219367"/>
                <a:gd name="connsiteX31" fmla="*/ 6383 w 239027"/>
                <a:gd name="connsiteY31" fmla="*/ 8539 h 219367"/>
                <a:gd name="connsiteX32" fmla="*/ 7211 w 239027"/>
                <a:gd name="connsiteY32" fmla="*/ 8076 h 219367"/>
                <a:gd name="connsiteX33" fmla="*/ 7573 w 239027"/>
                <a:gd name="connsiteY33" fmla="*/ 7203 h 219367"/>
                <a:gd name="connsiteX34" fmla="*/ 12208 w 239027"/>
                <a:gd name="connsiteY34" fmla="*/ 5283 h 219367"/>
                <a:gd name="connsiteX35" fmla="*/ 21655 w 239027"/>
                <a:gd name="connsiteY35" fmla="*/ 1 h 219367"/>
                <a:gd name="connsiteX36" fmla="*/ 21655 w 239027"/>
                <a:gd name="connsiteY36" fmla="*/ 0 h 219367"/>
                <a:gd name="connsiteX37" fmla="*/ 23620 w 239027"/>
                <a:gd name="connsiteY37" fmla="*/ 556 h 219367"/>
                <a:gd name="connsiteX38" fmla="*/ 23737 w 239027"/>
                <a:gd name="connsiteY38" fmla="*/ 507 h 219367"/>
                <a:gd name="connsiteX39" fmla="*/ 176929 w 239027"/>
                <a:gd name="connsiteY39" fmla="*/ 507 h 219367"/>
                <a:gd name="connsiteX40" fmla="*/ 193093 w 239027"/>
                <a:gd name="connsiteY40" fmla="*/ 7203 h 21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39027" h="219367">
                  <a:moveTo>
                    <a:pt x="44889" y="197550"/>
                  </a:moveTo>
                  <a:lnTo>
                    <a:pt x="44888" y="197551"/>
                  </a:lnTo>
                  <a:lnTo>
                    <a:pt x="44889" y="197550"/>
                  </a:lnTo>
                  <a:close/>
                  <a:moveTo>
                    <a:pt x="877" y="23366"/>
                  </a:moveTo>
                  <a:lnTo>
                    <a:pt x="877" y="23367"/>
                  </a:lnTo>
                  <a:lnTo>
                    <a:pt x="877" y="23367"/>
                  </a:lnTo>
                  <a:close/>
                  <a:moveTo>
                    <a:pt x="5738" y="9375"/>
                  </a:moveTo>
                  <a:lnTo>
                    <a:pt x="5738" y="9376"/>
                  </a:lnTo>
                  <a:lnTo>
                    <a:pt x="5737" y="9376"/>
                  </a:lnTo>
                  <a:close/>
                  <a:moveTo>
                    <a:pt x="193093" y="7203"/>
                  </a:moveTo>
                  <a:cubicBezTo>
                    <a:pt x="197230" y="11339"/>
                    <a:pt x="199789" y="17055"/>
                    <a:pt x="199789" y="23367"/>
                  </a:cubicBezTo>
                  <a:lnTo>
                    <a:pt x="199788" y="23367"/>
                  </a:lnTo>
                  <a:cubicBezTo>
                    <a:pt x="199788" y="35992"/>
                    <a:pt x="189553" y="46227"/>
                    <a:pt x="176928" y="46227"/>
                  </a:cubicBezTo>
                  <a:lnTo>
                    <a:pt x="81576" y="46226"/>
                  </a:lnTo>
                  <a:lnTo>
                    <a:pt x="231358" y="179426"/>
                  </a:lnTo>
                  <a:cubicBezTo>
                    <a:pt x="240792" y="187815"/>
                    <a:pt x="241639" y="202265"/>
                    <a:pt x="233250" y="211699"/>
                  </a:cubicBezTo>
                  <a:lnTo>
                    <a:pt x="233249" y="211699"/>
                  </a:lnTo>
                  <a:cubicBezTo>
                    <a:pt x="224859" y="221133"/>
                    <a:pt x="210409" y="221979"/>
                    <a:pt x="200975" y="213590"/>
                  </a:cubicBezTo>
                  <a:lnTo>
                    <a:pt x="54470" y="83303"/>
                  </a:lnTo>
                  <a:lnTo>
                    <a:pt x="64922" y="172177"/>
                  </a:lnTo>
                  <a:cubicBezTo>
                    <a:pt x="65659" y="178446"/>
                    <a:pt x="63785" y="184421"/>
                    <a:pt x="60160" y="189013"/>
                  </a:cubicBezTo>
                  <a:lnTo>
                    <a:pt x="44889" y="197550"/>
                  </a:lnTo>
                  <a:lnTo>
                    <a:pt x="28053" y="192789"/>
                  </a:lnTo>
                  <a:cubicBezTo>
                    <a:pt x="23462" y="189163"/>
                    <a:pt x="20253" y="183786"/>
                    <a:pt x="19516" y="177517"/>
                  </a:cubicBezTo>
                  <a:lnTo>
                    <a:pt x="2224" y="30493"/>
                  </a:lnTo>
                  <a:lnTo>
                    <a:pt x="0" y="25904"/>
                  </a:lnTo>
                  <a:lnTo>
                    <a:pt x="879" y="23371"/>
                  </a:lnTo>
                  <a:lnTo>
                    <a:pt x="877" y="23367"/>
                  </a:lnTo>
                  <a:lnTo>
                    <a:pt x="898" y="23316"/>
                  </a:lnTo>
                  <a:lnTo>
                    <a:pt x="5738" y="9376"/>
                  </a:lnTo>
                  <a:lnTo>
                    <a:pt x="6212" y="9146"/>
                  </a:lnTo>
                  <a:lnTo>
                    <a:pt x="6383" y="8539"/>
                  </a:lnTo>
                  <a:lnTo>
                    <a:pt x="7211" y="8076"/>
                  </a:lnTo>
                  <a:lnTo>
                    <a:pt x="7573" y="7203"/>
                  </a:lnTo>
                  <a:lnTo>
                    <a:pt x="12208" y="5283"/>
                  </a:lnTo>
                  <a:lnTo>
                    <a:pt x="21655" y="1"/>
                  </a:lnTo>
                  <a:lnTo>
                    <a:pt x="21655" y="0"/>
                  </a:lnTo>
                  <a:lnTo>
                    <a:pt x="23620" y="556"/>
                  </a:lnTo>
                  <a:lnTo>
                    <a:pt x="23737" y="507"/>
                  </a:lnTo>
                  <a:lnTo>
                    <a:pt x="176929" y="507"/>
                  </a:lnTo>
                  <a:cubicBezTo>
                    <a:pt x="183242" y="507"/>
                    <a:pt x="188956" y="3066"/>
                    <a:pt x="193093" y="7203"/>
                  </a:cubicBezTo>
                  <a:close/>
                </a:path>
              </a:pathLst>
            </a:custGeom>
            <a:grpFill/>
            <a:ln>
              <a:solidFill>
                <a:srgbClr val="F5E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41" name="Freeform 40"/>
            <p:cNvSpPr/>
            <p:nvPr/>
          </p:nvSpPr>
          <p:spPr>
            <a:xfrm rot="2498775" flipH="1">
              <a:off x="467413" y="519018"/>
              <a:ext cx="239027" cy="219367"/>
            </a:xfrm>
            <a:custGeom>
              <a:avLst/>
              <a:gdLst>
                <a:gd name="connsiteX0" fmla="*/ 44889 w 239027"/>
                <a:gd name="connsiteY0" fmla="*/ 197550 h 219367"/>
                <a:gd name="connsiteX1" fmla="*/ 44888 w 239027"/>
                <a:gd name="connsiteY1" fmla="*/ 197551 h 219367"/>
                <a:gd name="connsiteX2" fmla="*/ 44889 w 239027"/>
                <a:gd name="connsiteY2" fmla="*/ 197550 h 219367"/>
                <a:gd name="connsiteX3" fmla="*/ 877 w 239027"/>
                <a:gd name="connsiteY3" fmla="*/ 23366 h 219367"/>
                <a:gd name="connsiteX4" fmla="*/ 877 w 239027"/>
                <a:gd name="connsiteY4" fmla="*/ 23367 h 219367"/>
                <a:gd name="connsiteX5" fmla="*/ 877 w 239027"/>
                <a:gd name="connsiteY5" fmla="*/ 23367 h 219367"/>
                <a:gd name="connsiteX6" fmla="*/ 5738 w 239027"/>
                <a:gd name="connsiteY6" fmla="*/ 9375 h 219367"/>
                <a:gd name="connsiteX7" fmla="*/ 5738 w 239027"/>
                <a:gd name="connsiteY7" fmla="*/ 9376 h 219367"/>
                <a:gd name="connsiteX8" fmla="*/ 5737 w 239027"/>
                <a:gd name="connsiteY8" fmla="*/ 9376 h 219367"/>
                <a:gd name="connsiteX9" fmla="*/ 193093 w 239027"/>
                <a:gd name="connsiteY9" fmla="*/ 7203 h 219367"/>
                <a:gd name="connsiteX10" fmla="*/ 199789 w 239027"/>
                <a:gd name="connsiteY10" fmla="*/ 23367 h 219367"/>
                <a:gd name="connsiteX11" fmla="*/ 199788 w 239027"/>
                <a:gd name="connsiteY11" fmla="*/ 23367 h 219367"/>
                <a:gd name="connsiteX12" fmla="*/ 176928 w 239027"/>
                <a:gd name="connsiteY12" fmla="*/ 46227 h 219367"/>
                <a:gd name="connsiteX13" fmla="*/ 81576 w 239027"/>
                <a:gd name="connsiteY13" fmla="*/ 46226 h 219367"/>
                <a:gd name="connsiteX14" fmla="*/ 231358 w 239027"/>
                <a:gd name="connsiteY14" fmla="*/ 179426 h 219367"/>
                <a:gd name="connsiteX15" fmla="*/ 233250 w 239027"/>
                <a:gd name="connsiteY15" fmla="*/ 211699 h 219367"/>
                <a:gd name="connsiteX16" fmla="*/ 233249 w 239027"/>
                <a:gd name="connsiteY16" fmla="*/ 211699 h 219367"/>
                <a:gd name="connsiteX17" fmla="*/ 200975 w 239027"/>
                <a:gd name="connsiteY17" fmla="*/ 213590 h 219367"/>
                <a:gd name="connsiteX18" fmla="*/ 54470 w 239027"/>
                <a:gd name="connsiteY18" fmla="*/ 83303 h 219367"/>
                <a:gd name="connsiteX19" fmla="*/ 64922 w 239027"/>
                <a:gd name="connsiteY19" fmla="*/ 172177 h 219367"/>
                <a:gd name="connsiteX20" fmla="*/ 60160 w 239027"/>
                <a:gd name="connsiteY20" fmla="*/ 189013 h 219367"/>
                <a:gd name="connsiteX21" fmla="*/ 44889 w 239027"/>
                <a:gd name="connsiteY21" fmla="*/ 197550 h 219367"/>
                <a:gd name="connsiteX22" fmla="*/ 28053 w 239027"/>
                <a:gd name="connsiteY22" fmla="*/ 192789 h 219367"/>
                <a:gd name="connsiteX23" fmla="*/ 19516 w 239027"/>
                <a:gd name="connsiteY23" fmla="*/ 177517 h 219367"/>
                <a:gd name="connsiteX24" fmla="*/ 2224 w 239027"/>
                <a:gd name="connsiteY24" fmla="*/ 30493 h 219367"/>
                <a:gd name="connsiteX25" fmla="*/ 0 w 239027"/>
                <a:gd name="connsiteY25" fmla="*/ 25904 h 219367"/>
                <a:gd name="connsiteX26" fmla="*/ 879 w 239027"/>
                <a:gd name="connsiteY26" fmla="*/ 23371 h 219367"/>
                <a:gd name="connsiteX27" fmla="*/ 877 w 239027"/>
                <a:gd name="connsiteY27" fmla="*/ 23367 h 219367"/>
                <a:gd name="connsiteX28" fmla="*/ 898 w 239027"/>
                <a:gd name="connsiteY28" fmla="*/ 23316 h 219367"/>
                <a:gd name="connsiteX29" fmla="*/ 5738 w 239027"/>
                <a:gd name="connsiteY29" fmla="*/ 9376 h 219367"/>
                <a:gd name="connsiteX30" fmla="*/ 6212 w 239027"/>
                <a:gd name="connsiteY30" fmla="*/ 9146 h 219367"/>
                <a:gd name="connsiteX31" fmla="*/ 6383 w 239027"/>
                <a:gd name="connsiteY31" fmla="*/ 8539 h 219367"/>
                <a:gd name="connsiteX32" fmla="*/ 7211 w 239027"/>
                <a:gd name="connsiteY32" fmla="*/ 8076 h 219367"/>
                <a:gd name="connsiteX33" fmla="*/ 7573 w 239027"/>
                <a:gd name="connsiteY33" fmla="*/ 7203 h 219367"/>
                <a:gd name="connsiteX34" fmla="*/ 12208 w 239027"/>
                <a:gd name="connsiteY34" fmla="*/ 5283 h 219367"/>
                <a:gd name="connsiteX35" fmla="*/ 21655 w 239027"/>
                <a:gd name="connsiteY35" fmla="*/ 1 h 219367"/>
                <a:gd name="connsiteX36" fmla="*/ 21655 w 239027"/>
                <a:gd name="connsiteY36" fmla="*/ 0 h 219367"/>
                <a:gd name="connsiteX37" fmla="*/ 23620 w 239027"/>
                <a:gd name="connsiteY37" fmla="*/ 556 h 219367"/>
                <a:gd name="connsiteX38" fmla="*/ 23737 w 239027"/>
                <a:gd name="connsiteY38" fmla="*/ 507 h 219367"/>
                <a:gd name="connsiteX39" fmla="*/ 176929 w 239027"/>
                <a:gd name="connsiteY39" fmla="*/ 507 h 219367"/>
                <a:gd name="connsiteX40" fmla="*/ 193093 w 239027"/>
                <a:gd name="connsiteY40" fmla="*/ 7203 h 21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39027" h="219367">
                  <a:moveTo>
                    <a:pt x="44889" y="197550"/>
                  </a:moveTo>
                  <a:lnTo>
                    <a:pt x="44888" y="197551"/>
                  </a:lnTo>
                  <a:lnTo>
                    <a:pt x="44889" y="197550"/>
                  </a:lnTo>
                  <a:close/>
                  <a:moveTo>
                    <a:pt x="877" y="23366"/>
                  </a:moveTo>
                  <a:lnTo>
                    <a:pt x="877" y="23367"/>
                  </a:lnTo>
                  <a:lnTo>
                    <a:pt x="877" y="23367"/>
                  </a:lnTo>
                  <a:close/>
                  <a:moveTo>
                    <a:pt x="5738" y="9375"/>
                  </a:moveTo>
                  <a:lnTo>
                    <a:pt x="5738" y="9376"/>
                  </a:lnTo>
                  <a:lnTo>
                    <a:pt x="5737" y="9376"/>
                  </a:lnTo>
                  <a:close/>
                  <a:moveTo>
                    <a:pt x="193093" y="7203"/>
                  </a:moveTo>
                  <a:cubicBezTo>
                    <a:pt x="197230" y="11339"/>
                    <a:pt x="199789" y="17055"/>
                    <a:pt x="199789" y="23367"/>
                  </a:cubicBezTo>
                  <a:lnTo>
                    <a:pt x="199788" y="23367"/>
                  </a:lnTo>
                  <a:cubicBezTo>
                    <a:pt x="199788" y="35992"/>
                    <a:pt x="189553" y="46227"/>
                    <a:pt x="176928" y="46227"/>
                  </a:cubicBezTo>
                  <a:lnTo>
                    <a:pt x="81576" y="46226"/>
                  </a:lnTo>
                  <a:lnTo>
                    <a:pt x="231358" y="179426"/>
                  </a:lnTo>
                  <a:cubicBezTo>
                    <a:pt x="240792" y="187815"/>
                    <a:pt x="241639" y="202265"/>
                    <a:pt x="233250" y="211699"/>
                  </a:cubicBezTo>
                  <a:lnTo>
                    <a:pt x="233249" y="211699"/>
                  </a:lnTo>
                  <a:cubicBezTo>
                    <a:pt x="224859" y="221133"/>
                    <a:pt x="210409" y="221979"/>
                    <a:pt x="200975" y="213590"/>
                  </a:cubicBezTo>
                  <a:lnTo>
                    <a:pt x="54470" y="83303"/>
                  </a:lnTo>
                  <a:lnTo>
                    <a:pt x="64922" y="172177"/>
                  </a:lnTo>
                  <a:cubicBezTo>
                    <a:pt x="65659" y="178446"/>
                    <a:pt x="63785" y="184421"/>
                    <a:pt x="60160" y="189013"/>
                  </a:cubicBezTo>
                  <a:lnTo>
                    <a:pt x="44889" y="197550"/>
                  </a:lnTo>
                  <a:lnTo>
                    <a:pt x="28053" y="192789"/>
                  </a:lnTo>
                  <a:cubicBezTo>
                    <a:pt x="23462" y="189163"/>
                    <a:pt x="20253" y="183786"/>
                    <a:pt x="19516" y="177517"/>
                  </a:cubicBezTo>
                  <a:lnTo>
                    <a:pt x="2224" y="30493"/>
                  </a:lnTo>
                  <a:lnTo>
                    <a:pt x="0" y="25904"/>
                  </a:lnTo>
                  <a:lnTo>
                    <a:pt x="879" y="23371"/>
                  </a:lnTo>
                  <a:lnTo>
                    <a:pt x="877" y="23367"/>
                  </a:lnTo>
                  <a:lnTo>
                    <a:pt x="898" y="23316"/>
                  </a:lnTo>
                  <a:lnTo>
                    <a:pt x="5738" y="9376"/>
                  </a:lnTo>
                  <a:lnTo>
                    <a:pt x="6212" y="9146"/>
                  </a:lnTo>
                  <a:lnTo>
                    <a:pt x="6383" y="8539"/>
                  </a:lnTo>
                  <a:lnTo>
                    <a:pt x="7211" y="8076"/>
                  </a:lnTo>
                  <a:lnTo>
                    <a:pt x="7573" y="7203"/>
                  </a:lnTo>
                  <a:lnTo>
                    <a:pt x="12208" y="5283"/>
                  </a:lnTo>
                  <a:lnTo>
                    <a:pt x="21655" y="1"/>
                  </a:lnTo>
                  <a:lnTo>
                    <a:pt x="21655" y="0"/>
                  </a:lnTo>
                  <a:lnTo>
                    <a:pt x="23620" y="556"/>
                  </a:lnTo>
                  <a:lnTo>
                    <a:pt x="23737" y="507"/>
                  </a:lnTo>
                  <a:lnTo>
                    <a:pt x="176929" y="507"/>
                  </a:lnTo>
                  <a:cubicBezTo>
                    <a:pt x="183242" y="507"/>
                    <a:pt x="188956" y="3066"/>
                    <a:pt x="193093" y="7203"/>
                  </a:cubicBezTo>
                  <a:close/>
                </a:path>
              </a:pathLst>
            </a:custGeom>
            <a:grpFill/>
            <a:ln>
              <a:solidFill>
                <a:srgbClr val="F5E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pic>
        <p:nvPicPr>
          <p:cNvPr id="47" name="Picture 10" descr="Refresh Icon Png, Vector, PSD, and Clipart With Transparent Background for  Free Download | Pngtree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5E7D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2110" y="430524"/>
            <a:ext cx="393969" cy="39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ounded Rectangle 47"/>
          <p:cNvSpPr/>
          <p:nvPr/>
        </p:nvSpPr>
        <p:spPr>
          <a:xfrm>
            <a:off x="1395403" y="519895"/>
            <a:ext cx="10610193" cy="215226"/>
          </a:xfrm>
          <a:prstGeom prst="roundRect">
            <a:avLst>
              <a:gd name="adj" fmla="val 50000"/>
            </a:avLst>
          </a:prstGeom>
          <a:solidFill>
            <a:srgbClr val="F5E7DE"/>
          </a:solidFill>
          <a:ln>
            <a:solidFill>
              <a:srgbClr val="F5E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PH" sz="12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PH" sz="1200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eet.google.com</a:t>
            </a:r>
            <a:endParaRPr lang="en-PH" sz="1200" dirty="0">
              <a:solidFill>
                <a:srgbClr val="3B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0" y="1970597"/>
            <a:ext cx="12192000" cy="29168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800" dirty="0" smtClean="0">
                <a:solidFill>
                  <a:srgbClr val="F5E7DE"/>
                </a:solidFill>
                <a:latin typeface="Bebas Neue" panose="020B0606020202050201" pitchFamily="34" charset="0"/>
                <a:cs typeface="Times New Roman" panose="02020603050405020304" pitchFamily="18" charset="0"/>
              </a:rPr>
              <a:t>Insert title</a:t>
            </a:r>
            <a:endParaRPr lang="en-PH" sz="13800" dirty="0">
              <a:solidFill>
                <a:srgbClr val="F5E7DE"/>
              </a:solidFill>
              <a:latin typeface="Bebas Neue" panose="020B0606020202050201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hlinkClick r:id="rId4" action="ppaction://hlinksldjump"/>
          </p:cNvPr>
          <p:cNvSpPr/>
          <p:nvPr/>
        </p:nvSpPr>
        <p:spPr>
          <a:xfrm>
            <a:off x="11640222" y="0"/>
            <a:ext cx="554656" cy="354648"/>
          </a:xfrm>
          <a:prstGeom prst="rect">
            <a:avLst/>
          </a:prstGeom>
          <a:solidFill>
            <a:srgbClr val="F5E7DE"/>
          </a:solidFill>
          <a:ln>
            <a:solidFill>
              <a:srgbClr val="F5E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>
                <a:solidFill>
                  <a:srgbClr val="3B383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X</a:t>
            </a:r>
            <a:endParaRPr lang="en-PH" dirty="0">
              <a:solidFill>
                <a:srgbClr val="3B3838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754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">
        <p:fade/>
      </p:transition>
    </mc:Choice>
    <mc:Fallback>
      <p:transition spd="med" advClick="0" advTm="1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884903"/>
            <a:ext cx="12192000" cy="5840068"/>
          </a:xfrm>
          <a:prstGeom prst="rect">
            <a:avLst/>
          </a:prstGeom>
          <a:solidFill>
            <a:srgbClr val="3B3838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" name="Rectangle 4"/>
          <p:cNvSpPr/>
          <p:nvPr/>
        </p:nvSpPr>
        <p:spPr>
          <a:xfrm>
            <a:off x="0" y="6454774"/>
            <a:ext cx="12192000" cy="403225"/>
          </a:xfrm>
          <a:prstGeom prst="rect">
            <a:avLst/>
          </a:prstGeom>
          <a:solidFill>
            <a:srgbClr val="978475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" name="Rectangle 5"/>
          <p:cNvSpPr/>
          <p:nvPr/>
        </p:nvSpPr>
        <p:spPr>
          <a:xfrm>
            <a:off x="104434" y="6539142"/>
            <a:ext cx="868680" cy="234488"/>
          </a:xfrm>
          <a:prstGeom prst="rect">
            <a:avLst/>
          </a:prstGeom>
          <a:solidFill>
            <a:srgbClr val="978475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dist="12700" dir="3000000" algn="tl" rotWithShape="0">
              <a:schemeClr val="bg2">
                <a:lumMod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400" dirty="0" smtClean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Start</a:t>
            </a:r>
            <a:endParaRPr lang="en-PH" sz="14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205882" y="6539142"/>
            <a:ext cx="868680" cy="234488"/>
            <a:chOff x="9968348" y="6499297"/>
            <a:chExt cx="868680" cy="234488"/>
          </a:xfrm>
          <a:solidFill>
            <a:srgbClr val="978475"/>
          </a:solidFill>
        </p:grpSpPr>
        <p:sp>
          <p:nvSpPr>
            <p:cNvPr id="11" name="Rectangle 10"/>
            <p:cNvSpPr/>
            <p:nvPr/>
          </p:nvSpPr>
          <p:spPr>
            <a:xfrm>
              <a:off x="9968348" y="6499297"/>
              <a:ext cx="868680" cy="234488"/>
            </a:xfrm>
            <a:prstGeom prst="rect">
              <a:avLst/>
            </a:prstGeom>
            <a:grpFill/>
            <a:ln w="19050">
              <a:solidFill>
                <a:srgbClr val="3B3838"/>
              </a:solidFill>
            </a:ln>
            <a:effectLst>
              <a:outerShdw dist="12700" dir="30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PH" sz="900" dirty="0" smtClean="0">
                  <a:solidFill>
                    <a:schemeClr val="bg2">
                      <a:lumMod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11:57 PM</a:t>
              </a:r>
              <a:endParaRPr lang="en-PH" sz="9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0031058" y="6539142"/>
              <a:ext cx="187469" cy="145984"/>
              <a:chOff x="11481723" y="6735411"/>
              <a:chExt cx="187469" cy="145984"/>
            </a:xfrm>
            <a:grpFill/>
          </p:grpSpPr>
          <p:sp>
            <p:nvSpPr>
              <p:cNvPr id="13" name="Freeform 12"/>
              <p:cNvSpPr/>
              <p:nvPr/>
            </p:nvSpPr>
            <p:spPr>
              <a:xfrm rot="5400000">
                <a:off x="11465885" y="6751249"/>
                <a:ext cx="145984" cy="114307"/>
              </a:xfrm>
              <a:custGeom>
                <a:avLst/>
                <a:gdLst>
                  <a:gd name="connsiteX0" fmla="*/ 0 w 778568"/>
                  <a:gd name="connsiteY0" fmla="*/ 3263 h 481951"/>
                  <a:gd name="connsiteX1" fmla="*/ 778568 w 778568"/>
                  <a:gd name="connsiteY1" fmla="*/ 0 h 481951"/>
                  <a:gd name="connsiteX2" fmla="*/ 533498 w 778568"/>
                  <a:gd name="connsiteY2" fmla="*/ 242471 h 481951"/>
                  <a:gd name="connsiteX3" fmla="*/ 533498 w 778568"/>
                  <a:gd name="connsiteY3" fmla="*/ 481951 h 481951"/>
                  <a:gd name="connsiteX4" fmla="*/ 251396 w 778568"/>
                  <a:gd name="connsiteY4" fmla="*/ 481951 h 481951"/>
                  <a:gd name="connsiteX5" fmla="*/ 251396 w 778568"/>
                  <a:gd name="connsiteY5" fmla="*/ 246444 h 481951"/>
                  <a:gd name="connsiteX6" fmla="*/ 249086 w 778568"/>
                  <a:gd name="connsiteY6" fmla="*/ 246444 h 481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8568" h="481951">
                    <a:moveTo>
                      <a:pt x="0" y="3263"/>
                    </a:moveTo>
                    <a:lnTo>
                      <a:pt x="778568" y="0"/>
                    </a:lnTo>
                    <a:lnTo>
                      <a:pt x="533498" y="242471"/>
                    </a:lnTo>
                    <a:lnTo>
                      <a:pt x="533498" y="481951"/>
                    </a:lnTo>
                    <a:lnTo>
                      <a:pt x="251396" y="481951"/>
                    </a:lnTo>
                    <a:lnTo>
                      <a:pt x="251396" y="246444"/>
                    </a:lnTo>
                    <a:lnTo>
                      <a:pt x="249086" y="246444"/>
                    </a:lnTo>
                    <a:close/>
                  </a:path>
                </a:pathLst>
              </a:custGeom>
              <a:grpFill/>
              <a:ln w="6350"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 flipH="1">
                <a:off x="11621967" y="6752342"/>
                <a:ext cx="47225" cy="2680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11621967" y="6839126"/>
                <a:ext cx="47225" cy="2680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cxnSpLocks/>
              </p:cNvCxnSpPr>
              <p:nvPr/>
            </p:nvCxnSpPr>
            <p:spPr>
              <a:xfrm flipV="1">
                <a:off x="11627088" y="6809058"/>
                <a:ext cx="36983" cy="7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Rounded Rectangle 29"/>
          <p:cNvSpPr/>
          <p:nvPr/>
        </p:nvSpPr>
        <p:spPr>
          <a:xfrm>
            <a:off x="132735" y="0"/>
            <a:ext cx="2286000" cy="722671"/>
          </a:xfrm>
          <a:prstGeom prst="roundRect">
            <a:avLst/>
          </a:prstGeom>
          <a:solidFill>
            <a:srgbClr val="CCB19C"/>
          </a:solidFill>
          <a:ln>
            <a:solidFill>
              <a:srgbClr val="CCB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4" name="Rectangle 33"/>
          <p:cNvSpPr/>
          <p:nvPr/>
        </p:nvSpPr>
        <p:spPr>
          <a:xfrm>
            <a:off x="0" y="370114"/>
            <a:ext cx="12192000" cy="514789"/>
          </a:xfrm>
          <a:prstGeom prst="rect">
            <a:avLst/>
          </a:prstGeom>
          <a:solidFill>
            <a:srgbClr val="CCB19C"/>
          </a:solidFill>
          <a:ln>
            <a:solidFill>
              <a:srgbClr val="CCB19C"/>
            </a:solidFill>
          </a:ln>
          <a:effectLst>
            <a:outerShdw blurRad="50800" dist="38100" dir="5400000" algn="t" rotWithShape="0">
              <a:schemeClr val="bg2">
                <a:lumMod val="50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35" name="Group 34"/>
          <p:cNvGrpSpPr/>
          <p:nvPr/>
        </p:nvGrpSpPr>
        <p:grpSpPr>
          <a:xfrm>
            <a:off x="162037" y="519018"/>
            <a:ext cx="614743" cy="219367"/>
            <a:chOff x="91697" y="519018"/>
            <a:chExt cx="614743" cy="219367"/>
          </a:xfrm>
          <a:solidFill>
            <a:srgbClr val="F5E7DE"/>
          </a:solidFill>
        </p:grpSpPr>
        <p:sp>
          <p:nvSpPr>
            <p:cNvPr id="40" name="Freeform 39"/>
            <p:cNvSpPr/>
            <p:nvPr/>
          </p:nvSpPr>
          <p:spPr>
            <a:xfrm rot="19101225">
              <a:off x="91697" y="519018"/>
              <a:ext cx="239027" cy="219367"/>
            </a:xfrm>
            <a:custGeom>
              <a:avLst/>
              <a:gdLst>
                <a:gd name="connsiteX0" fmla="*/ 44889 w 239027"/>
                <a:gd name="connsiteY0" fmla="*/ 197550 h 219367"/>
                <a:gd name="connsiteX1" fmla="*/ 44888 w 239027"/>
                <a:gd name="connsiteY1" fmla="*/ 197551 h 219367"/>
                <a:gd name="connsiteX2" fmla="*/ 44889 w 239027"/>
                <a:gd name="connsiteY2" fmla="*/ 197550 h 219367"/>
                <a:gd name="connsiteX3" fmla="*/ 877 w 239027"/>
                <a:gd name="connsiteY3" fmla="*/ 23366 h 219367"/>
                <a:gd name="connsiteX4" fmla="*/ 877 w 239027"/>
                <a:gd name="connsiteY4" fmla="*/ 23367 h 219367"/>
                <a:gd name="connsiteX5" fmla="*/ 877 w 239027"/>
                <a:gd name="connsiteY5" fmla="*/ 23367 h 219367"/>
                <a:gd name="connsiteX6" fmla="*/ 5738 w 239027"/>
                <a:gd name="connsiteY6" fmla="*/ 9375 h 219367"/>
                <a:gd name="connsiteX7" fmla="*/ 5738 w 239027"/>
                <a:gd name="connsiteY7" fmla="*/ 9376 h 219367"/>
                <a:gd name="connsiteX8" fmla="*/ 5737 w 239027"/>
                <a:gd name="connsiteY8" fmla="*/ 9376 h 219367"/>
                <a:gd name="connsiteX9" fmla="*/ 193093 w 239027"/>
                <a:gd name="connsiteY9" fmla="*/ 7203 h 219367"/>
                <a:gd name="connsiteX10" fmla="*/ 199789 w 239027"/>
                <a:gd name="connsiteY10" fmla="*/ 23367 h 219367"/>
                <a:gd name="connsiteX11" fmla="*/ 199788 w 239027"/>
                <a:gd name="connsiteY11" fmla="*/ 23367 h 219367"/>
                <a:gd name="connsiteX12" fmla="*/ 176928 w 239027"/>
                <a:gd name="connsiteY12" fmla="*/ 46227 h 219367"/>
                <a:gd name="connsiteX13" fmla="*/ 81576 w 239027"/>
                <a:gd name="connsiteY13" fmla="*/ 46226 h 219367"/>
                <a:gd name="connsiteX14" fmla="*/ 231358 w 239027"/>
                <a:gd name="connsiteY14" fmla="*/ 179426 h 219367"/>
                <a:gd name="connsiteX15" fmla="*/ 233250 w 239027"/>
                <a:gd name="connsiteY15" fmla="*/ 211699 h 219367"/>
                <a:gd name="connsiteX16" fmla="*/ 233249 w 239027"/>
                <a:gd name="connsiteY16" fmla="*/ 211699 h 219367"/>
                <a:gd name="connsiteX17" fmla="*/ 200975 w 239027"/>
                <a:gd name="connsiteY17" fmla="*/ 213590 h 219367"/>
                <a:gd name="connsiteX18" fmla="*/ 54470 w 239027"/>
                <a:gd name="connsiteY18" fmla="*/ 83303 h 219367"/>
                <a:gd name="connsiteX19" fmla="*/ 64922 w 239027"/>
                <a:gd name="connsiteY19" fmla="*/ 172177 h 219367"/>
                <a:gd name="connsiteX20" fmla="*/ 60160 w 239027"/>
                <a:gd name="connsiteY20" fmla="*/ 189013 h 219367"/>
                <a:gd name="connsiteX21" fmla="*/ 44889 w 239027"/>
                <a:gd name="connsiteY21" fmla="*/ 197550 h 219367"/>
                <a:gd name="connsiteX22" fmla="*/ 28053 w 239027"/>
                <a:gd name="connsiteY22" fmla="*/ 192789 h 219367"/>
                <a:gd name="connsiteX23" fmla="*/ 19516 w 239027"/>
                <a:gd name="connsiteY23" fmla="*/ 177517 h 219367"/>
                <a:gd name="connsiteX24" fmla="*/ 2224 w 239027"/>
                <a:gd name="connsiteY24" fmla="*/ 30493 h 219367"/>
                <a:gd name="connsiteX25" fmla="*/ 0 w 239027"/>
                <a:gd name="connsiteY25" fmla="*/ 25904 h 219367"/>
                <a:gd name="connsiteX26" fmla="*/ 879 w 239027"/>
                <a:gd name="connsiteY26" fmla="*/ 23371 h 219367"/>
                <a:gd name="connsiteX27" fmla="*/ 877 w 239027"/>
                <a:gd name="connsiteY27" fmla="*/ 23367 h 219367"/>
                <a:gd name="connsiteX28" fmla="*/ 898 w 239027"/>
                <a:gd name="connsiteY28" fmla="*/ 23316 h 219367"/>
                <a:gd name="connsiteX29" fmla="*/ 5738 w 239027"/>
                <a:gd name="connsiteY29" fmla="*/ 9376 h 219367"/>
                <a:gd name="connsiteX30" fmla="*/ 6212 w 239027"/>
                <a:gd name="connsiteY30" fmla="*/ 9146 h 219367"/>
                <a:gd name="connsiteX31" fmla="*/ 6383 w 239027"/>
                <a:gd name="connsiteY31" fmla="*/ 8539 h 219367"/>
                <a:gd name="connsiteX32" fmla="*/ 7211 w 239027"/>
                <a:gd name="connsiteY32" fmla="*/ 8076 h 219367"/>
                <a:gd name="connsiteX33" fmla="*/ 7573 w 239027"/>
                <a:gd name="connsiteY33" fmla="*/ 7203 h 219367"/>
                <a:gd name="connsiteX34" fmla="*/ 12208 w 239027"/>
                <a:gd name="connsiteY34" fmla="*/ 5283 h 219367"/>
                <a:gd name="connsiteX35" fmla="*/ 21655 w 239027"/>
                <a:gd name="connsiteY35" fmla="*/ 1 h 219367"/>
                <a:gd name="connsiteX36" fmla="*/ 21655 w 239027"/>
                <a:gd name="connsiteY36" fmla="*/ 0 h 219367"/>
                <a:gd name="connsiteX37" fmla="*/ 23620 w 239027"/>
                <a:gd name="connsiteY37" fmla="*/ 556 h 219367"/>
                <a:gd name="connsiteX38" fmla="*/ 23737 w 239027"/>
                <a:gd name="connsiteY38" fmla="*/ 507 h 219367"/>
                <a:gd name="connsiteX39" fmla="*/ 176929 w 239027"/>
                <a:gd name="connsiteY39" fmla="*/ 507 h 219367"/>
                <a:gd name="connsiteX40" fmla="*/ 193093 w 239027"/>
                <a:gd name="connsiteY40" fmla="*/ 7203 h 21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39027" h="219367">
                  <a:moveTo>
                    <a:pt x="44889" y="197550"/>
                  </a:moveTo>
                  <a:lnTo>
                    <a:pt x="44888" y="197551"/>
                  </a:lnTo>
                  <a:lnTo>
                    <a:pt x="44889" y="197550"/>
                  </a:lnTo>
                  <a:close/>
                  <a:moveTo>
                    <a:pt x="877" y="23366"/>
                  </a:moveTo>
                  <a:lnTo>
                    <a:pt x="877" y="23367"/>
                  </a:lnTo>
                  <a:lnTo>
                    <a:pt x="877" y="23367"/>
                  </a:lnTo>
                  <a:close/>
                  <a:moveTo>
                    <a:pt x="5738" y="9375"/>
                  </a:moveTo>
                  <a:lnTo>
                    <a:pt x="5738" y="9376"/>
                  </a:lnTo>
                  <a:lnTo>
                    <a:pt x="5737" y="9376"/>
                  </a:lnTo>
                  <a:close/>
                  <a:moveTo>
                    <a:pt x="193093" y="7203"/>
                  </a:moveTo>
                  <a:cubicBezTo>
                    <a:pt x="197230" y="11339"/>
                    <a:pt x="199789" y="17055"/>
                    <a:pt x="199789" y="23367"/>
                  </a:cubicBezTo>
                  <a:lnTo>
                    <a:pt x="199788" y="23367"/>
                  </a:lnTo>
                  <a:cubicBezTo>
                    <a:pt x="199788" y="35992"/>
                    <a:pt x="189553" y="46227"/>
                    <a:pt x="176928" y="46227"/>
                  </a:cubicBezTo>
                  <a:lnTo>
                    <a:pt x="81576" y="46226"/>
                  </a:lnTo>
                  <a:lnTo>
                    <a:pt x="231358" y="179426"/>
                  </a:lnTo>
                  <a:cubicBezTo>
                    <a:pt x="240792" y="187815"/>
                    <a:pt x="241639" y="202265"/>
                    <a:pt x="233250" y="211699"/>
                  </a:cubicBezTo>
                  <a:lnTo>
                    <a:pt x="233249" y="211699"/>
                  </a:lnTo>
                  <a:cubicBezTo>
                    <a:pt x="224859" y="221133"/>
                    <a:pt x="210409" y="221979"/>
                    <a:pt x="200975" y="213590"/>
                  </a:cubicBezTo>
                  <a:lnTo>
                    <a:pt x="54470" y="83303"/>
                  </a:lnTo>
                  <a:lnTo>
                    <a:pt x="64922" y="172177"/>
                  </a:lnTo>
                  <a:cubicBezTo>
                    <a:pt x="65659" y="178446"/>
                    <a:pt x="63785" y="184421"/>
                    <a:pt x="60160" y="189013"/>
                  </a:cubicBezTo>
                  <a:lnTo>
                    <a:pt x="44889" y="197550"/>
                  </a:lnTo>
                  <a:lnTo>
                    <a:pt x="28053" y="192789"/>
                  </a:lnTo>
                  <a:cubicBezTo>
                    <a:pt x="23462" y="189163"/>
                    <a:pt x="20253" y="183786"/>
                    <a:pt x="19516" y="177517"/>
                  </a:cubicBezTo>
                  <a:lnTo>
                    <a:pt x="2224" y="30493"/>
                  </a:lnTo>
                  <a:lnTo>
                    <a:pt x="0" y="25904"/>
                  </a:lnTo>
                  <a:lnTo>
                    <a:pt x="879" y="23371"/>
                  </a:lnTo>
                  <a:lnTo>
                    <a:pt x="877" y="23367"/>
                  </a:lnTo>
                  <a:lnTo>
                    <a:pt x="898" y="23316"/>
                  </a:lnTo>
                  <a:lnTo>
                    <a:pt x="5738" y="9376"/>
                  </a:lnTo>
                  <a:lnTo>
                    <a:pt x="6212" y="9146"/>
                  </a:lnTo>
                  <a:lnTo>
                    <a:pt x="6383" y="8539"/>
                  </a:lnTo>
                  <a:lnTo>
                    <a:pt x="7211" y="8076"/>
                  </a:lnTo>
                  <a:lnTo>
                    <a:pt x="7573" y="7203"/>
                  </a:lnTo>
                  <a:lnTo>
                    <a:pt x="12208" y="5283"/>
                  </a:lnTo>
                  <a:lnTo>
                    <a:pt x="21655" y="1"/>
                  </a:lnTo>
                  <a:lnTo>
                    <a:pt x="21655" y="0"/>
                  </a:lnTo>
                  <a:lnTo>
                    <a:pt x="23620" y="556"/>
                  </a:lnTo>
                  <a:lnTo>
                    <a:pt x="23737" y="507"/>
                  </a:lnTo>
                  <a:lnTo>
                    <a:pt x="176929" y="507"/>
                  </a:lnTo>
                  <a:cubicBezTo>
                    <a:pt x="183242" y="507"/>
                    <a:pt x="188956" y="3066"/>
                    <a:pt x="193093" y="7203"/>
                  </a:cubicBezTo>
                  <a:close/>
                </a:path>
              </a:pathLst>
            </a:custGeom>
            <a:grpFill/>
            <a:ln>
              <a:solidFill>
                <a:srgbClr val="F5E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41" name="Freeform 40"/>
            <p:cNvSpPr/>
            <p:nvPr/>
          </p:nvSpPr>
          <p:spPr>
            <a:xfrm rot="2498775" flipH="1">
              <a:off x="467413" y="519018"/>
              <a:ext cx="239027" cy="219367"/>
            </a:xfrm>
            <a:custGeom>
              <a:avLst/>
              <a:gdLst>
                <a:gd name="connsiteX0" fmla="*/ 44889 w 239027"/>
                <a:gd name="connsiteY0" fmla="*/ 197550 h 219367"/>
                <a:gd name="connsiteX1" fmla="*/ 44888 w 239027"/>
                <a:gd name="connsiteY1" fmla="*/ 197551 h 219367"/>
                <a:gd name="connsiteX2" fmla="*/ 44889 w 239027"/>
                <a:gd name="connsiteY2" fmla="*/ 197550 h 219367"/>
                <a:gd name="connsiteX3" fmla="*/ 877 w 239027"/>
                <a:gd name="connsiteY3" fmla="*/ 23366 h 219367"/>
                <a:gd name="connsiteX4" fmla="*/ 877 w 239027"/>
                <a:gd name="connsiteY4" fmla="*/ 23367 h 219367"/>
                <a:gd name="connsiteX5" fmla="*/ 877 w 239027"/>
                <a:gd name="connsiteY5" fmla="*/ 23367 h 219367"/>
                <a:gd name="connsiteX6" fmla="*/ 5738 w 239027"/>
                <a:gd name="connsiteY6" fmla="*/ 9375 h 219367"/>
                <a:gd name="connsiteX7" fmla="*/ 5738 w 239027"/>
                <a:gd name="connsiteY7" fmla="*/ 9376 h 219367"/>
                <a:gd name="connsiteX8" fmla="*/ 5737 w 239027"/>
                <a:gd name="connsiteY8" fmla="*/ 9376 h 219367"/>
                <a:gd name="connsiteX9" fmla="*/ 193093 w 239027"/>
                <a:gd name="connsiteY9" fmla="*/ 7203 h 219367"/>
                <a:gd name="connsiteX10" fmla="*/ 199789 w 239027"/>
                <a:gd name="connsiteY10" fmla="*/ 23367 h 219367"/>
                <a:gd name="connsiteX11" fmla="*/ 199788 w 239027"/>
                <a:gd name="connsiteY11" fmla="*/ 23367 h 219367"/>
                <a:gd name="connsiteX12" fmla="*/ 176928 w 239027"/>
                <a:gd name="connsiteY12" fmla="*/ 46227 h 219367"/>
                <a:gd name="connsiteX13" fmla="*/ 81576 w 239027"/>
                <a:gd name="connsiteY13" fmla="*/ 46226 h 219367"/>
                <a:gd name="connsiteX14" fmla="*/ 231358 w 239027"/>
                <a:gd name="connsiteY14" fmla="*/ 179426 h 219367"/>
                <a:gd name="connsiteX15" fmla="*/ 233250 w 239027"/>
                <a:gd name="connsiteY15" fmla="*/ 211699 h 219367"/>
                <a:gd name="connsiteX16" fmla="*/ 233249 w 239027"/>
                <a:gd name="connsiteY16" fmla="*/ 211699 h 219367"/>
                <a:gd name="connsiteX17" fmla="*/ 200975 w 239027"/>
                <a:gd name="connsiteY17" fmla="*/ 213590 h 219367"/>
                <a:gd name="connsiteX18" fmla="*/ 54470 w 239027"/>
                <a:gd name="connsiteY18" fmla="*/ 83303 h 219367"/>
                <a:gd name="connsiteX19" fmla="*/ 64922 w 239027"/>
                <a:gd name="connsiteY19" fmla="*/ 172177 h 219367"/>
                <a:gd name="connsiteX20" fmla="*/ 60160 w 239027"/>
                <a:gd name="connsiteY20" fmla="*/ 189013 h 219367"/>
                <a:gd name="connsiteX21" fmla="*/ 44889 w 239027"/>
                <a:gd name="connsiteY21" fmla="*/ 197550 h 219367"/>
                <a:gd name="connsiteX22" fmla="*/ 28053 w 239027"/>
                <a:gd name="connsiteY22" fmla="*/ 192789 h 219367"/>
                <a:gd name="connsiteX23" fmla="*/ 19516 w 239027"/>
                <a:gd name="connsiteY23" fmla="*/ 177517 h 219367"/>
                <a:gd name="connsiteX24" fmla="*/ 2224 w 239027"/>
                <a:gd name="connsiteY24" fmla="*/ 30493 h 219367"/>
                <a:gd name="connsiteX25" fmla="*/ 0 w 239027"/>
                <a:gd name="connsiteY25" fmla="*/ 25904 h 219367"/>
                <a:gd name="connsiteX26" fmla="*/ 879 w 239027"/>
                <a:gd name="connsiteY26" fmla="*/ 23371 h 219367"/>
                <a:gd name="connsiteX27" fmla="*/ 877 w 239027"/>
                <a:gd name="connsiteY27" fmla="*/ 23367 h 219367"/>
                <a:gd name="connsiteX28" fmla="*/ 898 w 239027"/>
                <a:gd name="connsiteY28" fmla="*/ 23316 h 219367"/>
                <a:gd name="connsiteX29" fmla="*/ 5738 w 239027"/>
                <a:gd name="connsiteY29" fmla="*/ 9376 h 219367"/>
                <a:gd name="connsiteX30" fmla="*/ 6212 w 239027"/>
                <a:gd name="connsiteY30" fmla="*/ 9146 h 219367"/>
                <a:gd name="connsiteX31" fmla="*/ 6383 w 239027"/>
                <a:gd name="connsiteY31" fmla="*/ 8539 h 219367"/>
                <a:gd name="connsiteX32" fmla="*/ 7211 w 239027"/>
                <a:gd name="connsiteY32" fmla="*/ 8076 h 219367"/>
                <a:gd name="connsiteX33" fmla="*/ 7573 w 239027"/>
                <a:gd name="connsiteY33" fmla="*/ 7203 h 219367"/>
                <a:gd name="connsiteX34" fmla="*/ 12208 w 239027"/>
                <a:gd name="connsiteY34" fmla="*/ 5283 h 219367"/>
                <a:gd name="connsiteX35" fmla="*/ 21655 w 239027"/>
                <a:gd name="connsiteY35" fmla="*/ 1 h 219367"/>
                <a:gd name="connsiteX36" fmla="*/ 21655 w 239027"/>
                <a:gd name="connsiteY36" fmla="*/ 0 h 219367"/>
                <a:gd name="connsiteX37" fmla="*/ 23620 w 239027"/>
                <a:gd name="connsiteY37" fmla="*/ 556 h 219367"/>
                <a:gd name="connsiteX38" fmla="*/ 23737 w 239027"/>
                <a:gd name="connsiteY38" fmla="*/ 507 h 219367"/>
                <a:gd name="connsiteX39" fmla="*/ 176929 w 239027"/>
                <a:gd name="connsiteY39" fmla="*/ 507 h 219367"/>
                <a:gd name="connsiteX40" fmla="*/ 193093 w 239027"/>
                <a:gd name="connsiteY40" fmla="*/ 7203 h 21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39027" h="219367">
                  <a:moveTo>
                    <a:pt x="44889" y="197550"/>
                  </a:moveTo>
                  <a:lnTo>
                    <a:pt x="44888" y="197551"/>
                  </a:lnTo>
                  <a:lnTo>
                    <a:pt x="44889" y="197550"/>
                  </a:lnTo>
                  <a:close/>
                  <a:moveTo>
                    <a:pt x="877" y="23366"/>
                  </a:moveTo>
                  <a:lnTo>
                    <a:pt x="877" y="23367"/>
                  </a:lnTo>
                  <a:lnTo>
                    <a:pt x="877" y="23367"/>
                  </a:lnTo>
                  <a:close/>
                  <a:moveTo>
                    <a:pt x="5738" y="9375"/>
                  </a:moveTo>
                  <a:lnTo>
                    <a:pt x="5738" y="9376"/>
                  </a:lnTo>
                  <a:lnTo>
                    <a:pt x="5737" y="9376"/>
                  </a:lnTo>
                  <a:close/>
                  <a:moveTo>
                    <a:pt x="193093" y="7203"/>
                  </a:moveTo>
                  <a:cubicBezTo>
                    <a:pt x="197230" y="11339"/>
                    <a:pt x="199789" y="17055"/>
                    <a:pt x="199789" y="23367"/>
                  </a:cubicBezTo>
                  <a:lnTo>
                    <a:pt x="199788" y="23367"/>
                  </a:lnTo>
                  <a:cubicBezTo>
                    <a:pt x="199788" y="35992"/>
                    <a:pt x="189553" y="46227"/>
                    <a:pt x="176928" y="46227"/>
                  </a:cubicBezTo>
                  <a:lnTo>
                    <a:pt x="81576" y="46226"/>
                  </a:lnTo>
                  <a:lnTo>
                    <a:pt x="231358" y="179426"/>
                  </a:lnTo>
                  <a:cubicBezTo>
                    <a:pt x="240792" y="187815"/>
                    <a:pt x="241639" y="202265"/>
                    <a:pt x="233250" y="211699"/>
                  </a:cubicBezTo>
                  <a:lnTo>
                    <a:pt x="233249" y="211699"/>
                  </a:lnTo>
                  <a:cubicBezTo>
                    <a:pt x="224859" y="221133"/>
                    <a:pt x="210409" y="221979"/>
                    <a:pt x="200975" y="213590"/>
                  </a:cubicBezTo>
                  <a:lnTo>
                    <a:pt x="54470" y="83303"/>
                  </a:lnTo>
                  <a:lnTo>
                    <a:pt x="64922" y="172177"/>
                  </a:lnTo>
                  <a:cubicBezTo>
                    <a:pt x="65659" y="178446"/>
                    <a:pt x="63785" y="184421"/>
                    <a:pt x="60160" y="189013"/>
                  </a:cubicBezTo>
                  <a:lnTo>
                    <a:pt x="44889" y="197550"/>
                  </a:lnTo>
                  <a:lnTo>
                    <a:pt x="28053" y="192789"/>
                  </a:lnTo>
                  <a:cubicBezTo>
                    <a:pt x="23462" y="189163"/>
                    <a:pt x="20253" y="183786"/>
                    <a:pt x="19516" y="177517"/>
                  </a:cubicBezTo>
                  <a:lnTo>
                    <a:pt x="2224" y="30493"/>
                  </a:lnTo>
                  <a:lnTo>
                    <a:pt x="0" y="25904"/>
                  </a:lnTo>
                  <a:lnTo>
                    <a:pt x="879" y="23371"/>
                  </a:lnTo>
                  <a:lnTo>
                    <a:pt x="877" y="23367"/>
                  </a:lnTo>
                  <a:lnTo>
                    <a:pt x="898" y="23316"/>
                  </a:lnTo>
                  <a:lnTo>
                    <a:pt x="5738" y="9376"/>
                  </a:lnTo>
                  <a:lnTo>
                    <a:pt x="6212" y="9146"/>
                  </a:lnTo>
                  <a:lnTo>
                    <a:pt x="6383" y="8539"/>
                  </a:lnTo>
                  <a:lnTo>
                    <a:pt x="7211" y="8076"/>
                  </a:lnTo>
                  <a:lnTo>
                    <a:pt x="7573" y="7203"/>
                  </a:lnTo>
                  <a:lnTo>
                    <a:pt x="12208" y="5283"/>
                  </a:lnTo>
                  <a:lnTo>
                    <a:pt x="21655" y="1"/>
                  </a:lnTo>
                  <a:lnTo>
                    <a:pt x="21655" y="0"/>
                  </a:lnTo>
                  <a:lnTo>
                    <a:pt x="23620" y="556"/>
                  </a:lnTo>
                  <a:lnTo>
                    <a:pt x="23737" y="507"/>
                  </a:lnTo>
                  <a:lnTo>
                    <a:pt x="176929" y="507"/>
                  </a:lnTo>
                  <a:cubicBezTo>
                    <a:pt x="183242" y="507"/>
                    <a:pt x="188956" y="3066"/>
                    <a:pt x="193093" y="7203"/>
                  </a:cubicBezTo>
                  <a:close/>
                </a:path>
              </a:pathLst>
            </a:custGeom>
            <a:grpFill/>
            <a:ln>
              <a:solidFill>
                <a:srgbClr val="F5E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pic>
        <p:nvPicPr>
          <p:cNvPr id="47" name="Picture 10" descr="Refresh Icon Png, Vector, PSD, and Clipart With Transparent Background for  Free Download | Pngtree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5E7D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2110" y="430524"/>
            <a:ext cx="393969" cy="39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ounded Rectangle 47"/>
          <p:cNvSpPr/>
          <p:nvPr/>
        </p:nvSpPr>
        <p:spPr>
          <a:xfrm>
            <a:off x="1395403" y="519895"/>
            <a:ext cx="10610193" cy="215226"/>
          </a:xfrm>
          <a:prstGeom prst="roundRect">
            <a:avLst>
              <a:gd name="adj" fmla="val 50000"/>
            </a:avLst>
          </a:prstGeom>
          <a:solidFill>
            <a:srgbClr val="F5E7DE"/>
          </a:solidFill>
          <a:ln>
            <a:solidFill>
              <a:srgbClr val="F5E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PH" sz="12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PH" sz="1200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eet.google.com</a:t>
            </a:r>
            <a:endParaRPr lang="en-PH" sz="1200" dirty="0">
              <a:solidFill>
                <a:srgbClr val="3B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92007" y="2602524"/>
            <a:ext cx="2441561" cy="2655277"/>
          </a:xfrm>
          <a:prstGeom prst="roundRect">
            <a:avLst>
              <a:gd name="adj" fmla="val 18107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38100">
            <a:solidFill>
              <a:srgbClr val="9784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2" name="Rounded Rectangle 21"/>
          <p:cNvSpPr/>
          <p:nvPr/>
        </p:nvSpPr>
        <p:spPr>
          <a:xfrm>
            <a:off x="3380815" y="2602524"/>
            <a:ext cx="2441561" cy="2655277"/>
          </a:xfrm>
          <a:prstGeom prst="roundRect">
            <a:avLst>
              <a:gd name="adj" fmla="val 18107"/>
            </a:avLst>
          </a:prstGeom>
          <a:blipFill>
            <a:blip r:embed="rId5"/>
            <a:stretch>
              <a:fillRect/>
            </a:stretch>
          </a:blipFill>
          <a:ln w="38100">
            <a:solidFill>
              <a:srgbClr val="9784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3" name="Rounded Rectangle 22"/>
          <p:cNvSpPr/>
          <p:nvPr/>
        </p:nvSpPr>
        <p:spPr>
          <a:xfrm>
            <a:off x="6369623" y="2602524"/>
            <a:ext cx="2441561" cy="2655277"/>
          </a:xfrm>
          <a:prstGeom prst="roundRect">
            <a:avLst>
              <a:gd name="adj" fmla="val 18107"/>
            </a:avLst>
          </a:prstGeom>
          <a:blipFill>
            <a:blip r:embed="rId6"/>
            <a:stretch>
              <a:fillRect/>
            </a:stretch>
          </a:blipFill>
          <a:ln w="38100">
            <a:solidFill>
              <a:srgbClr val="9784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4" name="Rounded Rectangle 23"/>
          <p:cNvSpPr/>
          <p:nvPr/>
        </p:nvSpPr>
        <p:spPr>
          <a:xfrm>
            <a:off x="9358432" y="2602524"/>
            <a:ext cx="2441561" cy="2655277"/>
          </a:xfrm>
          <a:prstGeom prst="roundRect">
            <a:avLst>
              <a:gd name="adj" fmla="val 18107"/>
            </a:avLst>
          </a:prstGeom>
          <a:blipFill dpi="0" rotWithShape="1">
            <a:blip r:embed="rId7"/>
            <a:srcRect/>
            <a:stretch>
              <a:fillRect/>
            </a:stretch>
          </a:blipFill>
          <a:ln w="38100">
            <a:solidFill>
              <a:srgbClr val="9784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" name="Rectangle 6"/>
          <p:cNvSpPr/>
          <p:nvPr/>
        </p:nvSpPr>
        <p:spPr>
          <a:xfrm>
            <a:off x="813151" y="5391912"/>
            <a:ext cx="1599272" cy="4897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>
                <a:solidFill>
                  <a:srgbClr val="F5E7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Insert name</a:t>
            </a:r>
            <a:endParaRPr lang="en-PH" dirty="0">
              <a:solidFill>
                <a:srgbClr val="F5E7D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801959" y="5407583"/>
            <a:ext cx="1599272" cy="4897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>
                <a:solidFill>
                  <a:srgbClr val="F5E7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Insert name</a:t>
            </a:r>
            <a:endParaRPr lang="en-PH" dirty="0">
              <a:solidFill>
                <a:srgbClr val="F5E7D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790767" y="5420033"/>
            <a:ext cx="1599272" cy="4897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>
                <a:solidFill>
                  <a:srgbClr val="F5E7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Insert name</a:t>
            </a:r>
            <a:endParaRPr lang="en-PH" dirty="0">
              <a:solidFill>
                <a:srgbClr val="F5E7D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779576" y="5410707"/>
            <a:ext cx="1599272" cy="4897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>
                <a:solidFill>
                  <a:srgbClr val="F5E7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Insert name</a:t>
            </a:r>
            <a:endParaRPr lang="en-PH" dirty="0">
              <a:solidFill>
                <a:srgbClr val="F5E7D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038220" y="1461763"/>
            <a:ext cx="4115561" cy="4897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4400" dirty="0" smtClean="0">
                <a:solidFill>
                  <a:srgbClr val="F5E7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PRESENTERS</a:t>
            </a:r>
            <a:endParaRPr lang="en-PH" sz="4400" dirty="0">
              <a:solidFill>
                <a:srgbClr val="F5E7D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hlinkClick r:id="rId8" action="ppaction://hlinksldjump"/>
          </p:cNvPr>
          <p:cNvSpPr/>
          <p:nvPr/>
        </p:nvSpPr>
        <p:spPr>
          <a:xfrm>
            <a:off x="11640222" y="0"/>
            <a:ext cx="554656" cy="354648"/>
          </a:xfrm>
          <a:prstGeom prst="rect">
            <a:avLst/>
          </a:prstGeom>
          <a:solidFill>
            <a:srgbClr val="F5E7DE"/>
          </a:solidFill>
          <a:ln>
            <a:solidFill>
              <a:srgbClr val="F5E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>
                <a:solidFill>
                  <a:srgbClr val="3B383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X</a:t>
            </a:r>
            <a:endParaRPr lang="en-PH" dirty="0">
              <a:solidFill>
                <a:srgbClr val="3B3838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973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884903"/>
            <a:ext cx="12192000" cy="5840068"/>
          </a:xfrm>
          <a:prstGeom prst="rect">
            <a:avLst/>
          </a:prstGeom>
          <a:solidFill>
            <a:srgbClr val="3B3838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" name="Rectangle 4"/>
          <p:cNvSpPr/>
          <p:nvPr/>
        </p:nvSpPr>
        <p:spPr>
          <a:xfrm>
            <a:off x="0" y="6454774"/>
            <a:ext cx="12192000" cy="403225"/>
          </a:xfrm>
          <a:prstGeom prst="rect">
            <a:avLst/>
          </a:prstGeom>
          <a:solidFill>
            <a:srgbClr val="978475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" name="Rectangle 5"/>
          <p:cNvSpPr/>
          <p:nvPr/>
        </p:nvSpPr>
        <p:spPr>
          <a:xfrm>
            <a:off x="104434" y="6539142"/>
            <a:ext cx="868680" cy="234488"/>
          </a:xfrm>
          <a:prstGeom prst="rect">
            <a:avLst/>
          </a:prstGeom>
          <a:solidFill>
            <a:srgbClr val="978475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dist="12700" dir="3000000" algn="tl" rotWithShape="0">
              <a:schemeClr val="bg2">
                <a:lumMod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400" dirty="0" smtClean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Start</a:t>
            </a:r>
            <a:endParaRPr lang="en-PH" sz="14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205882" y="6539142"/>
            <a:ext cx="868680" cy="234488"/>
            <a:chOff x="9968348" y="6499297"/>
            <a:chExt cx="868680" cy="234488"/>
          </a:xfrm>
          <a:solidFill>
            <a:srgbClr val="978475"/>
          </a:solidFill>
        </p:grpSpPr>
        <p:sp>
          <p:nvSpPr>
            <p:cNvPr id="11" name="Rectangle 10"/>
            <p:cNvSpPr/>
            <p:nvPr/>
          </p:nvSpPr>
          <p:spPr>
            <a:xfrm>
              <a:off x="9968348" y="6499297"/>
              <a:ext cx="868680" cy="234488"/>
            </a:xfrm>
            <a:prstGeom prst="rect">
              <a:avLst/>
            </a:prstGeom>
            <a:grpFill/>
            <a:ln w="19050">
              <a:solidFill>
                <a:srgbClr val="3B3838"/>
              </a:solidFill>
            </a:ln>
            <a:effectLst>
              <a:outerShdw dist="12700" dir="30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PH" sz="900" dirty="0" smtClean="0">
                  <a:solidFill>
                    <a:schemeClr val="bg2">
                      <a:lumMod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11:57 PM</a:t>
              </a:r>
              <a:endParaRPr lang="en-PH" sz="9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0031058" y="6539142"/>
              <a:ext cx="187469" cy="145984"/>
              <a:chOff x="11481723" y="6735411"/>
              <a:chExt cx="187469" cy="145984"/>
            </a:xfrm>
            <a:grpFill/>
          </p:grpSpPr>
          <p:sp>
            <p:nvSpPr>
              <p:cNvPr id="13" name="Freeform 12"/>
              <p:cNvSpPr/>
              <p:nvPr/>
            </p:nvSpPr>
            <p:spPr>
              <a:xfrm rot="5400000">
                <a:off x="11465885" y="6751249"/>
                <a:ext cx="145984" cy="114307"/>
              </a:xfrm>
              <a:custGeom>
                <a:avLst/>
                <a:gdLst>
                  <a:gd name="connsiteX0" fmla="*/ 0 w 778568"/>
                  <a:gd name="connsiteY0" fmla="*/ 3263 h 481951"/>
                  <a:gd name="connsiteX1" fmla="*/ 778568 w 778568"/>
                  <a:gd name="connsiteY1" fmla="*/ 0 h 481951"/>
                  <a:gd name="connsiteX2" fmla="*/ 533498 w 778568"/>
                  <a:gd name="connsiteY2" fmla="*/ 242471 h 481951"/>
                  <a:gd name="connsiteX3" fmla="*/ 533498 w 778568"/>
                  <a:gd name="connsiteY3" fmla="*/ 481951 h 481951"/>
                  <a:gd name="connsiteX4" fmla="*/ 251396 w 778568"/>
                  <a:gd name="connsiteY4" fmla="*/ 481951 h 481951"/>
                  <a:gd name="connsiteX5" fmla="*/ 251396 w 778568"/>
                  <a:gd name="connsiteY5" fmla="*/ 246444 h 481951"/>
                  <a:gd name="connsiteX6" fmla="*/ 249086 w 778568"/>
                  <a:gd name="connsiteY6" fmla="*/ 246444 h 481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8568" h="481951">
                    <a:moveTo>
                      <a:pt x="0" y="3263"/>
                    </a:moveTo>
                    <a:lnTo>
                      <a:pt x="778568" y="0"/>
                    </a:lnTo>
                    <a:lnTo>
                      <a:pt x="533498" y="242471"/>
                    </a:lnTo>
                    <a:lnTo>
                      <a:pt x="533498" y="481951"/>
                    </a:lnTo>
                    <a:lnTo>
                      <a:pt x="251396" y="481951"/>
                    </a:lnTo>
                    <a:lnTo>
                      <a:pt x="251396" y="246444"/>
                    </a:lnTo>
                    <a:lnTo>
                      <a:pt x="249086" y="246444"/>
                    </a:lnTo>
                    <a:close/>
                  </a:path>
                </a:pathLst>
              </a:custGeom>
              <a:grpFill/>
              <a:ln w="6350"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 flipH="1">
                <a:off x="11621967" y="6752342"/>
                <a:ext cx="47225" cy="2680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11621967" y="6839126"/>
                <a:ext cx="47225" cy="2680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cxnSpLocks/>
              </p:cNvCxnSpPr>
              <p:nvPr/>
            </p:nvCxnSpPr>
            <p:spPr>
              <a:xfrm flipV="1">
                <a:off x="11627088" y="6809058"/>
                <a:ext cx="36983" cy="7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Rounded Rectangle 29"/>
          <p:cNvSpPr/>
          <p:nvPr/>
        </p:nvSpPr>
        <p:spPr>
          <a:xfrm>
            <a:off x="132735" y="0"/>
            <a:ext cx="2286000" cy="722671"/>
          </a:xfrm>
          <a:prstGeom prst="roundRect">
            <a:avLst/>
          </a:prstGeom>
          <a:solidFill>
            <a:srgbClr val="CCB19C"/>
          </a:solidFill>
          <a:ln>
            <a:solidFill>
              <a:srgbClr val="CCB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4" name="Rectangle 33"/>
          <p:cNvSpPr/>
          <p:nvPr/>
        </p:nvSpPr>
        <p:spPr>
          <a:xfrm>
            <a:off x="0" y="370114"/>
            <a:ext cx="12192000" cy="514789"/>
          </a:xfrm>
          <a:prstGeom prst="rect">
            <a:avLst/>
          </a:prstGeom>
          <a:solidFill>
            <a:srgbClr val="CCB19C"/>
          </a:solidFill>
          <a:ln>
            <a:solidFill>
              <a:srgbClr val="CCB19C"/>
            </a:solidFill>
          </a:ln>
          <a:effectLst>
            <a:outerShdw blurRad="50800" dist="38100" dir="5400000" algn="t" rotWithShape="0">
              <a:schemeClr val="bg2">
                <a:lumMod val="50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35" name="Group 34"/>
          <p:cNvGrpSpPr/>
          <p:nvPr/>
        </p:nvGrpSpPr>
        <p:grpSpPr>
          <a:xfrm>
            <a:off x="162037" y="519018"/>
            <a:ext cx="614743" cy="219367"/>
            <a:chOff x="91697" y="519018"/>
            <a:chExt cx="614743" cy="219367"/>
          </a:xfrm>
          <a:solidFill>
            <a:srgbClr val="F5E7DE"/>
          </a:solidFill>
        </p:grpSpPr>
        <p:sp>
          <p:nvSpPr>
            <p:cNvPr id="40" name="Freeform 39"/>
            <p:cNvSpPr/>
            <p:nvPr/>
          </p:nvSpPr>
          <p:spPr>
            <a:xfrm rot="19101225">
              <a:off x="91697" y="519018"/>
              <a:ext cx="239027" cy="219367"/>
            </a:xfrm>
            <a:custGeom>
              <a:avLst/>
              <a:gdLst>
                <a:gd name="connsiteX0" fmla="*/ 44889 w 239027"/>
                <a:gd name="connsiteY0" fmla="*/ 197550 h 219367"/>
                <a:gd name="connsiteX1" fmla="*/ 44888 w 239027"/>
                <a:gd name="connsiteY1" fmla="*/ 197551 h 219367"/>
                <a:gd name="connsiteX2" fmla="*/ 44889 w 239027"/>
                <a:gd name="connsiteY2" fmla="*/ 197550 h 219367"/>
                <a:gd name="connsiteX3" fmla="*/ 877 w 239027"/>
                <a:gd name="connsiteY3" fmla="*/ 23366 h 219367"/>
                <a:gd name="connsiteX4" fmla="*/ 877 w 239027"/>
                <a:gd name="connsiteY4" fmla="*/ 23367 h 219367"/>
                <a:gd name="connsiteX5" fmla="*/ 877 w 239027"/>
                <a:gd name="connsiteY5" fmla="*/ 23367 h 219367"/>
                <a:gd name="connsiteX6" fmla="*/ 5738 w 239027"/>
                <a:gd name="connsiteY6" fmla="*/ 9375 h 219367"/>
                <a:gd name="connsiteX7" fmla="*/ 5738 w 239027"/>
                <a:gd name="connsiteY7" fmla="*/ 9376 h 219367"/>
                <a:gd name="connsiteX8" fmla="*/ 5737 w 239027"/>
                <a:gd name="connsiteY8" fmla="*/ 9376 h 219367"/>
                <a:gd name="connsiteX9" fmla="*/ 193093 w 239027"/>
                <a:gd name="connsiteY9" fmla="*/ 7203 h 219367"/>
                <a:gd name="connsiteX10" fmla="*/ 199789 w 239027"/>
                <a:gd name="connsiteY10" fmla="*/ 23367 h 219367"/>
                <a:gd name="connsiteX11" fmla="*/ 199788 w 239027"/>
                <a:gd name="connsiteY11" fmla="*/ 23367 h 219367"/>
                <a:gd name="connsiteX12" fmla="*/ 176928 w 239027"/>
                <a:gd name="connsiteY12" fmla="*/ 46227 h 219367"/>
                <a:gd name="connsiteX13" fmla="*/ 81576 w 239027"/>
                <a:gd name="connsiteY13" fmla="*/ 46226 h 219367"/>
                <a:gd name="connsiteX14" fmla="*/ 231358 w 239027"/>
                <a:gd name="connsiteY14" fmla="*/ 179426 h 219367"/>
                <a:gd name="connsiteX15" fmla="*/ 233250 w 239027"/>
                <a:gd name="connsiteY15" fmla="*/ 211699 h 219367"/>
                <a:gd name="connsiteX16" fmla="*/ 233249 w 239027"/>
                <a:gd name="connsiteY16" fmla="*/ 211699 h 219367"/>
                <a:gd name="connsiteX17" fmla="*/ 200975 w 239027"/>
                <a:gd name="connsiteY17" fmla="*/ 213590 h 219367"/>
                <a:gd name="connsiteX18" fmla="*/ 54470 w 239027"/>
                <a:gd name="connsiteY18" fmla="*/ 83303 h 219367"/>
                <a:gd name="connsiteX19" fmla="*/ 64922 w 239027"/>
                <a:gd name="connsiteY19" fmla="*/ 172177 h 219367"/>
                <a:gd name="connsiteX20" fmla="*/ 60160 w 239027"/>
                <a:gd name="connsiteY20" fmla="*/ 189013 h 219367"/>
                <a:gd name="connsiteX21" fmla="*/ 44889 w 239027"/>
                <a:gd name="connsiteY21" fmla="*/ 197550 h 219367"/>
                <a:gd name="connsiteX22" fmla="*/ 28053 w 239027"/>
                <a:gd name="connsiteY22" fmla="*/ 192789 h 219367"/>
                <a:gd name="connsiteX23" fmla="*/ 19516 w 239027"/>
                <a:gd name="connsiteY23" fmla="*/ 177517 h 219367"/>
                <a:gd name="connsiteX24" fmla="*/ 2224 w 239027"/>
                <a:gd name="connsiteY24" fmla="*/ 30493 h 219367"/>
                <a:gd name="connsiteX25" fmla="*/ 0 w 239027"/>
                <a:gd name="connsiteY25" fmla="*/ 25904 h 219367"/>
                <a:gd name="connsiteX26" fmla="*/ 879 w 239027"/>
                <a:gd name="connsiteY26" fmla="*/ 23371 h 219367"/>
                <a:gd name="connsiteX27" fmla="*/ 877 w 239027"/>
                <a:gd name="connsiteY27" fmla="*/ 23367 h 219367"/>
                <a:gd name="connsiteX28" fmla="*/ 898 w 239027"/>
                <a:gd name="connsiteY28" fmla="*/ 23316 h 219367"/>
                <a:gd name="connsiteX29" fmla="*/ 5738 w 239027"/>
                <a:gd name="connsiteY29" fmla="*/ 9376 h 219367"/>
                <a:gd name="connsiteX30" fmla="*/ 6212 w 239027"/>
                <a:gd name="connsiteY30" fmla="*/ 9146 h 219367"/>
                <a:gd name="connsiteX31" fmla="*/ 6383 w 239027"/>
                <a:gd name="connsiteY31" fmla="*/ 8539 h 219367"/>
                <a:gd name="connsiteX32" fmla="*/ 7211 w 239027"/>
                <a:gd name="connsiteY32" fmla="*/ 8076 h 219367"/>
                <a:gd name="connsiteX33" fmla="*/ 7573 w 239027"/>
                <a:gd name="connsiteY33" fmla="*/ 7203 h 219367"/>
                <a:gd name="connsiteX34" fmla="*/ 12208 w 239027"/>
                <a:gd name="connsiteY34" fmla="*/ 5283 h 219367"/>
                <a:gd name="connsiteX35" fmla="*/ 21655 w 239027"/>
                <a:gd name="connsiteY35" fmla="*/ 1 h 219367"/>
                <a:gd name="connsiteX36" fmla="*/ 21655 w 239027"/>
                <a:gd name="connsiteY36" fmla="*/ 0 h 219367"/>
                <a:gd name="connsiteX37" fmla="*/ 23620 w 239027"/>
                <a:gd name="connsiteY37" fmla="*/ 556 h 219367"/>
                <a:gd name="connsiteX38" fmla="*/ 23737 w 239027"/>
                <a:gd name="connsiteY38" fmla="*/ 507 h 219367"/>
                <a:gd name="connsiteX39" fmla="*/ 176929 w 239027"/>
                <a:gd name="connsiteY39" fmla="*/ 507 h 219367"/>
                <a:gd name="connsiteX40" fmla="*/ 193093 w 239027"/>
                <a:gd name="connsiteY40" fmla="*/ 7203 h 21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39027" h="219367">
                  <a:moveTo>
                    <a:pt x="44889" y="197550"/>
                  </a:moveTo>
                  <a:lnTo>
                    <a:pt x="44888" y="197551"/>
                  </a:lnTo>
                  <a:lnTo>
                    <a:pt x="44889" y="197550"/>
                  </a:lnTo>
                  <a:close/>
                  <a:moveTo>
                    <a:pt x="877" y="23366"/>
                  </a:moveTo>
                  <a:lnTo>
                    <a:pt x="877" y="23367"/>
                  </a:lnTo>
                  <a:lnTo>
                    <a:pt x="877" y="23367"/>
                  </a:lnTo>
                  <a:close/>
                  <a:moveTo>
                    <a:pt x="5738" y="9375"/>
                  </a:moveTo>
                  <a:lnTo>
                    <a:pt x="5738" y="9376"/>
                  </a:lnTo>
                  <a:lnTo>
                    <a:pt x="5737" y="9376"/>
                  </a:lnTo>
                  <a:close/>
                  <a:moveTo>
                    <a:pt x="193093" y="7203"/>
                  </a:moveTo>
                  <a:cubicBezTo>
                    <a:pt x="197230" y="11339"/>
                    <a:pt x="199789" y="17055"/>
                    <a:pt x="199789" y="23367"/>
                  </a:cubicBezTo>
                  <a:lnTo>
                    <a:pt x="199788" y="23367"/>
                  </a:lnTo>
                  <a:cubicBezTo>
                    <a:pt x="199788" y="35992"/>
                    <a:pt x="189553" y="46227"/>
                    <a:pt x="176928" y="46227"/>
                  </a:cubicBezTo>
                  <a:lnTo>
                    <a:pt x="81576" y="46226"/>
                  </a:lnTo>
                  <a:lnTo>
                    <a:pt x="231358" y="179426"/>
                  </a:lnTo>
                  <a:cubicBezTo>
                    <a:pt x="240792" y="187815"/>
                    <a:pt x="241639" y="202265"/>
                    <a:pt x="233250" y="211699"/>
                  </a:cubicBezTo>
                  <a:lnTo>
                    <a:pt x="233249" y="211699"/>
                  </a:lnTo>
                  <a:cubicBezTo>
                    <a:pt x="224859" y="221133"/>
                    <a:pt x="210409" y="221979"/>
                    <a:pt x="200975" y="213590"/>
                  </a:cubicBezTo>
                  <a:lnTo>
                    <a:pt x="54470" y="83303"/>
                  </a:lnTo>
                  <a:lnTo>
                    <a:pt x="64922" y="172177"/>
                  </a:lnTo>
                  <a:cubicBezTo>
                    <a:pt x="65659" y="178446"/>
                    <a:pt x="63785" y="184421"/>
                    <a:pt x="60160" y="189013"/>
                  </a:cubicBezTo>
                  <a:lnTo>
                    <a:pt x="44889" y="197550"/>
                  </a:lnTo>
                  <a:lnTo>
                    <a:pt x="28053" y="192789"/>
                  </a:lnTo>
                  <a:cubicBezTo>
                    <a:pt x="23462" y="189163"/>
                    <a:pt x="20253" y="183786"/>
                    <a:pt x="19516" y="177517"/>
                  </a:cubicBezTo>
                  <a:lnTo>
                    <a:pt x="2224" y="30493"/>
                  </a:lnTo>
                  <a:lnTo>
                    <a:pt x="0" y="25904"/>
                  </a:lnTo>
                  <a:lnTo>
                    <a:pt x="879" y="23371"/>
                  </a:lnTo>
                  <a:lnTo>
                    <a:pt x="877" y="23367"/>
                  </a:lnTo>
                  <a:lnTo>
                    <a:pt x="898" y="23316"/>
                  </a:lnTo>
                  <a:lnTo>
                    <a:pt x="5738" y="9376"/>
                  </a:lnTo>
                  <a:lnTo>
                    <a:pt x="6212" y="9146"/>
                  </a:lnTo>
                  <a:lnTo>
                    <a:pt x="6383" y="8539"/>
                  </a:lnTo>
                  <a:lnTo>
                    <a:pt x="7211" y="8076"/>
                  </a:lnTo>
                  <a:lnTo>
                    <a:pt x="7573" y="7203"/>
                  </a:lnTo>
                  <a:lnTo>
                    <a:pt x="12208" y="5283"/>
                  </a:lnTo>
                  <a:lnTo>
                    <a:pt x="21655" y="1"/>
                  </a:lnTo>
                  <a:lnTo>
                    <a:pt x="21655" y="0"/>
                  </a:lnTo>
                  <a:lnTo>
                    <a:pt x="23620" y="556"/>
                  </a:lnTo>
                  <a:lnTo>
                    <a:pt x="23737" y="507"/>
                  </a:lnTo>
                  <a:lnTo>
                    <a:pt x="176929" y="507"/>
                  </a:lnTo>
                  <a:cubicBezTo>
                    <a:pt x="183242" y="507"/>
                    <a:pt x="188956" y="3066"/>
                    <a:pt x="193093" y="7203"/>
                  </a:cubicBezTo>
                  <a:close/>
                </a:path>
              </a:pathLst>
            </a:custGeom>
            <a:grpFill/>
            <a:ln>
              <a:solidFill>
                <a:srgbClr val="F5E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41" name="Freeform 40"/>
            <p:cNvSpPr/>
            <p:nvPr/>
          </p:nvSpPr>
          <p:spPr>
            <a:xfrm rot="2498775" flipH="1">
              <a:off x="467413" y="519018"/>
              <a:ext cx="239027" cy="219367"/>
            </a:xfrm>
            <a:custGeom>
              <a:avLst/>
              <a:gdLst>
                <a:gd name="connsiteX0" fmla="*/ 44889 w 239027"/>
                <a:gd name="connsiteY0" fmla="*/ 197550 h 219367"/>
                <a:gd name="connsiteX1" fmla="*/ 44888 w 239027"/>
                <a:gd name="connsiteY1" fmla="*/ 197551 h 219367"/>
                <a:gd name="connsiteX2" fmla="*/ 44889 w 239027"/>
                <a:gd name="connsiteY2" fmla="*/ 197550 h 219367"/>
                <a:gd name="connsiteX3" fmla="*/ 877 w 239027"/>
                <a:gd name="connsiteY3" fmla="*/ 23366 h 219367"/>
                <a:gd name="connsiteX4" fmla="*/ 877 w 239027"/>
                <a:gd name="connsiteY4" fmla="*/ 23367 h 219367"/>
                <a:gd name="connsiteX5" fmla="*/ 877 w 239027"/>
                <a:gd name="connsiteY5" fmla="*/ 23367 h 219367"/>
                <a:gd name="connsiteX6" fmla="*/ 5738 w 239027"/>
                <a:gd name="connsiteY6" fmla="*/ 9375 h 219367"/>
                <a:gd name="connsiteX7" fmla="*/ 5738 w 239027"/>
                <a:gd name="connsiteY7" fmla="*/ 9376 h 219367"/>
                <a:gd name="connsiteX8" fmla="*/ 5737 w 239027"/>
                <a:gd name="connsiteY8" fmla="*/ 9376 h 219367"/>
                <a:gd name="connsiteX9" fmla="*/ 193093 w 239027"/>
                <a:gd name="connsiteY9" fmla="*/ 7203 h 219367"/>
                <a:gd name="connsiteX10" fmla="*/ 199789 w 239027"/>
                <a:gd name="connsiteY10" fmla="*/ 23367 h 219367"/>
                <a:gd name="connsiteX11" fmla="*/ 199788 w 239027"/>
                <a:gd name="connsiteY11" fmla="*/ 23367 h 219367"/>
                <a:gd name="connsiteX12" fmla="*/ 176928 w 239027"/>
                <a:gd name="connsiteY12" fmla="*/ 46227 h 219367"/>
                <a:gd name="connsiteX13" fmla="*/ 81576 w 239027"/>
                <a:gd name="connsiteY13" fmla="*/ 46226 h 219367"/>
                <a:gd name="connsiteX14" fmla="*/ 231358 w 239027"/>
                <a:gd name="connsiteY14" fmla="*/ 179426 h 219367"/>
                <a:gd name="connsiteX15" fmla="*/ 233250 w 239027"/>
                <a:gd name="connsiteY15" fmla="*/ 211699 h 219367"/>
                <a:gd name="connsiteX16" fmla="*/ 233249 w 239027"/>
                <a:gd name="connsiteY16" fmla="*/ 211699 h 219367"/>
                <a:gd name="connsiteX17" fmla="*/ 200975 w 239027"/>
                <a:gd name="connsiteY17" fmla="*/ 213590 h 219367"/>
                <a:gd name="connsiteX18" fmla="*/ 54470 w 239027"/>
                <a:gd name="connsiteY18" fmla="*/ 83303 h 219367"/>
                <a:gd name="connsiteX19" fmla="*/ 64922 w 239027"/>
                <a:gd name="connsiteY19" fmla="*/ 172177 h 219367"/>
                <a:gd name="connsiteX20" fmla="*/ 60160 w 239027"/>
                <a:gd name="connsiteY20" fmla="*/ 189013 h 219367"/>
                <a:gd name="connsiteX21" fmla="*/ 44889 w 239027"/>
                <a:gd name="connsiteY21" fmla="*/ 197550 h 219367"/>
                <a:gd name="connsiteX22" fmla="*/ 28053 w 239027"/>
                <a:gd name="connsiteY22" fmla="*/ 192789 h 219367"/>
                <a:gd name="connsiteX23" fmla="*/ 19516 w 239027"/>
                <a:gd name="connsiteY23" fmla="*/ 177517 h 219367"/>
                <a:gd name="connsiteX24" fmla="*/ 2224 w 239027"/>
                <a:gd name="connsiteY24" fmla="*/ 30493 h 219367"/>
                <a:gd name="connsiteX25" fmla="*/ 0 w 239027"/>
                <a:gd name="connsiteY25" fmla="*/ 25904 h 219367"/>
                <a:gd name="connsiteX26" fmla="*/ 879 w 239027"/>
                <a:gd name="connsiteY26" fmla="*/ 23371 h 219367"/>
                <a:gd name="connsiteX27" fmla="*/ 877 w 239027"/>
                <a:gd name="connsiteY27" fmla="*/ 23367 h 219367"/>
                <a:gd name="connsiteX28" fmla="*/ 898 w 239027"/>
                <a:gd name="connsiteY28" fmla="*/ 23316 h 219367"/>
                <a:gd name="connsiteX29" fmla="*/ 5738 w 239027"/>
                <a:gd name="connsiteY29" fmla="*/ 9376 h 219367"/>
                <a:gd name="connsiteX30" fmla="*/ 6212 w 239027"/>
                <a:gd name="connsiteY30" fmla="*/ 9146 h 219367"/>
                <a:gd name="connsiteX31" fmla="*/ 6383 w 239027"/>
                <a:gd name="connsiteY31" fmla="*/ 8539 h 219367"/>
                <a:gd name="connsiteX32" fmla="*/ 7211 w 239027"/>
                <a:gd name="connsiteY32" fmla="*/ 8076 h 219367"/>
                <a:gd name="connsiteX33" fmla="*/ 7573 w 239027"/>
                <a:gd name="connsiteY33" fmla="*/ 7203 h 219367"/>
                <a:gd name="connsiteX34" fmla="*/ 12208 w 239027"/>
                <a:gd name="connsiteY34" fmla="*/ 5283 h 219367"/>
                <a:gd name="connsiteX35" fmla="*/ 21655 w 239027"/>
                <a:gd name="connsiteY35" fmla="*/ 1 h 219367"/>
                <a:gd name="connsiteX36" fmla="*/ 21655 w 239027"/>
                <a:gd name="connsiteY36" fmla="*/ 0 h 219367"/>
                <a:gd name="connsiteX37" fmla="*/ 23620 w 239027"/>
                <a:gd name="connsiteY37" fmla="*/ 556 h 219367"/>
                <a:gd name="connsiteX38" fmla="*/ 23737 w 239027"/>
                <a:gd name="connsiteY38" fmla="*/ 507 h 219367"/>
                <a:gd name="connsiteX39" fmla="*/ 176929 w 239027"/>
                <a:gd name="connsiteY39" fmla="*/ 507 h 219367"/>
                <a:gd name="connsiteX40" fmla="*/ 193093 w 239027"/>
                <a:gd name="connsiteY40" fmla="*/ 7203 h 21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39027" h="219367">
                  <a:moveTo>
                    <a:pt x="44889" y="197550"/>
                  </a:moveTo>
                  <a:lnTo>
                    <a:pt x="44888" y="197551"/>
                  </a:lnTo>
                  <a:lnTo>
                    <a:pt x="44889" y="197550"/>
                  </a:lnTo>
                  <a:close/>
                  <a:moveTo>
                    <a:pt x="877" y="23366"/>
                  </a:moveTo>
                  <a:lnTo>
                    <a:pt x="877" y="23367"/>
                  </a:lnTo>
                  <a:lnTo>
                    <a:pt x="877" y="23367"/>
                  </a:lnTo>
                  <a:close/>
                  <a:moveTo>
                    <a:pt x="5738" y="9375"/>
                  </a:moveTo>
                  <a:lnTo>
                    <a:pt x="5738" y="9376"/>
                  </a:lnTo>
                  <a:lnTo>
                    <a:pt x="5737" y="9376"/>
                  </a:lnTo>
                  <a:close/>
                  <a:moveTo>
                    <a:pt x="193093" y="7203"/>
                  </a:moveTo>
                  <a:cubicBezTo>
                    <a:pt x="197230" y="11339"/>
                    <a:pt x="199789" y="17055"/>
                    <a:pt x="199789" y="23367"/>
                  </a:cubicBezTo>
                  <a:lnTo>
                    <a:pt x="199788" y="23367"/>
                  </a:lnTo>
                  <a:cubicBezTo>
                    <a:pt x="199788" y="35992"/>
                    <a:pt x="189553" y="46227"/>
                    <a:pt x="176928" y="46227"/>
                  </a:cubicBezTo>
                  <a:lnTo>
                    <a:pt x="81576" y="46226"/>
                  </a:lnTo>
                  <a:lnTo>
                    <a:pt x="231358" y="179426"/>
                  </a:lnTo>
                  <a:cubicBezTo>
                    <a:pt x="240792" y="187815"/>
                    <a:pt x="241639" y="202265"/>
                    <a:pt x="233250" y="211699"/>
                  </a:cubicBezTo>
                  <a:lnTo>
                    <a:pt x="233249" y="211699"/>
                  </a:lnTo>
                  <a:cubicBezTo>
                    <a:pt x="224859" y="221133"/>
                    <a:pt x="210409" y="221979"/>
                    <a:pt x="200975" y="213590"/>
                  </a:cubicBezTo>
                  <a:lnTo>
                    <a:pt x="54470" y="83303"/>
                  </a:lnTo>
                  <a:lnTo>
                    <a:pt x="64922" y="172177"/>
                  </a:lnTo>
                  <a:cubicBezTo>
                    <a:pt x="65659" y="178446"/>
                    <a:pt x="63785" y="184421"/>
                    <a:pt x="60160" y="189013"/>
                  </a:cubicBezTo>
                  <a:lnTo>
                    <a:pt x="44889" y="197550"/>
                  </a:lnTo>
                  <a:lnTo>
                    <a:pt x="28053" y="192789"/>
                  </a:lnTo>
                  <a:cubicBezTo>
                    <a:pt x="23462" y="189163"/>
                    <a:pt x="20253" y="183786"/>
                    <a:pt x="19516" y="177517"/>
                  </a:cubicBezTo>
                  <a:lnTo>
                    <a:pt x="2224" y="30493"/>
                  </a:lnTo>
                  <a:lnTo>
                    <a:pt x="0" y="25904"/>
                  </a:lnTo>
                  <a:lnTo>
                    <a:pt x="879" y="23371"/>
                  </a:lnTo>
                  <a:lnTo>
                    <a:pt x="877" y="23367"/>
                  </a:lnTo>
                  <a:lnTo>
                    <a:pt x="898" y="23316"/>
                  </a:lnTo>
                  <a:lnTo>
                    <a:pt x="5738" y="9376"/>
                  </a:lnTo>
                  <a:lnTo>
                    <a:pt x="6212" y="9146"/>
                  </a:lnTo>
                  <a:lnTo>
                    <a:pt x="6383" y="8539"/>
                  </a:lnTo>
                  <a:lnTo>
                    <a:pt x="7211" y="8076"/>
                  </a:lnTo>
                  <a:lnTo>
                    <a:pt x="7573" y="7203"/>
                  </a:lnTo>
                  <a:lnTo>
                    <a:pt x="12208" y="5283"/>
                  </a:lnTo>
                  <a:lnTo>
                    <a:pt x="21655" y="1"/>
                  </a:lnTo>
                  <a:lnTo>
                    <a:pt x="21655" y="0"/>
                  </a:lnTo>
                  <a:lnTo>
                    <a:pt x="23620" y="556"/>
                  </a:lnTo>
                  <a:lnTo>
                    <a:pt x="23737" y="507"/>
                  </a:lnTo>
                  <a:lnTo>
                    <a:pt x="176929" y="507"/>
                  </a:lnTo>
                  <a:cubicBezTo>
                    <a:pt x="183242" y="507"/>
                    <a:pt x="188956" y="3066"/>
                    <a:pt x="193093" y="7203"/>
                  </a:cubicBezTo>
                  <a:close/>
                </a:path>
              </a:pathLst>
            </a:custGeom>
            <a:grpFill/>
            <a:ln>
              <a:solidFill>
                <a:srgbClr val="F5E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pic>
        <p:nvPicPr>
          <p:cNvPr id="47" name="Picture 10" descr="Refresh Icon Png, Vector, PSD, and Clipart With Transparent Background for  Free Download | Pngtree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5E7D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2110" y="430524"/>
            <a:ext cx="393969" cy="39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ounded Rectangle 47"/>
          <p:cNvSpPr/>
          <p:nvPr/>
        </p:nvSpPr>
        <p:spPr>
          <a:xfrm>
            <a:off x="1395403" y="519895"/>
            <a:ext cx="10610193" cy="215226"/>
          </a:xfrm>
          <a:prstGeom prst="roundRect">
            <a:avLst>
              <a:gd name="adj" fmla="val 50000"/>
            </a:avLst>
          </a:prstGeom>
          <a:solidFill>
            <a:srgbClr val="F5E7DE"/>
          </a:solidFill>
          <a:ln>
            <a:solidFill>
              <a:srgbClr val="F5E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PH" sz="12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PH" sz="1200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eet.google.com</a:t>
            </a:r>
            <a:endParaRPr lang="en-PH" sz="1200" dirty="0">
              <a:solidFill>
                <a:srgbClr val="3B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43747" y="1501352"/>
            <a:ext cx="3635884" cy="4431323"/>
          </a:xfrm>
          <a:prstGeom prst="roundRect">
            <a:avLst>
              <a:gd name="adj" fmla="val 8445"/>
            </a:avLst>
          </a:prstGeom>
          <a:solidFill>
            <a:srgbClr val="CCB19C"/>
          </a:solidFill>
          <a:ln>
            <a:solidFill>
              <a:srgbClr val="CCB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>
                <a:solidFill>
                  <a:srgbClr val="F5E7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Insert picture that is related to your topic</a:t>
            </a:r>
            <a:endParaRPr lang="en-PH" dirty="0">
              <a:solidFill>
                <a:srgbClr val="F5E7D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99085" y="2435114"/>
            <a:ext cx="7473461" cy="3499338"/>
          </a:xfrm>
          <a:prstGeom prst="rect">
            <a:avLst/>
          </a:prstGeom>
          <a:solidFill>
            <a:srgbClr val="F5E7DE"/>
          </a:solidFill>
          <a:ln>
            <a:solidFill>
              <a:srgbClr val="F5E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algn="ctr"/>
            <a:endParaRPr lang="en-PH" dirty="0" smtClean="0">
              <a:solidFill>
                <a:srgbClr val="3B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PH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Nunc viverra imperdiet enim. Fusce est. Vivamus a tellus.</a:t>
            </a:r>
          </a:p>
          <a:p>
            <a:pPr algn="ctr"/>
            <a:endParaRPr lang="en-PH" dirty="0" smtClean="0">
              <a:solidFill>
                <a:srgbClr val="3B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PH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Pellentesque habitant morbi tristique senectus et netus et malesuada fames ac turpis egestas. Proin pharetra nonummy pede. Mauris et </a:t>
            </a:r>
            <a:r>
              <a:rPr lang="en-PH" dirty="0" err="1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orci</a:t>
            </a:r>
            <a:r>
              <a:rPr lang="en-PH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399086" y="1170230"/>
            <a:ext cx="7473460" cy="13879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7200" dirty="0" smtClean="0">
                <a:solidFill>
                  <a:srgbClr val="F5E7DE"/>
                </a:solidFill>
                <a:latin typeface="Bebas Neue" panose="020B0606020202050201" pitchFamily="34" charset="0"/>
                <a:cs typeface="Times New Roman" panose="02020603050405020304" pitchFamily="18" charset="0"/>
              </a:rPr>
              <a:t>Insert title</a:t>
            </a:r>
            <a:endParaRPr lang="en-PH" sz="7200" dirty="0">
              <a:solidFill>
                <a:srgbClr val="F5E7DE"/>
              </a:solidFill>
              <a:latin typeface="Bebas Neue" panose="020B0606020202050201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hlinkClick r:id="rId4" action="ppaction://hlinksldjump"/>
          </p:cNvPr>
          <p:cNvSpPr/>
          <p:nvPr/>
        </p:nvSpPr>
        <p:spPr>
          <a:xfrm>
            <a:off x="11640222" y="0"/>
            <a:ext cx="554656" cy="354648"/>
          </a:xfrm>
          <a:prstGeom prst="rect">
            <a:avLst/>
          </a:prstGeom>
          <a:solidFill>
            <a:srgbClr val="F5E7DE"/>
          </a:solidFill>
          <a:ln>
            <a:solidFill>
              <a:srgbClr val="F5E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>
                <a:solidFill>
                  <a:srgbClr val="3B383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X</a:t>
            </a:r>
            <a:endParaRPr lang="en-PH" dirty="0">
              <a:solidFill>
                <a:srgbClr val="3B3838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565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884903"/>
            <a:ext cx="12192000" cy="5840068"/>
          </a:xfrm>
          <a:prstGeom prst="rect">
            <a:avLst/>
          </a:prstGeom>
          <a:solidFill>
            <a:srgbClr val="3B3838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" name="Rectangle 4"/>
          <p:cNvSpPr/>
          <p:nvPr/>
        </p:nvSpPr>
        <p:spPr>
          <a:xfrm>
            <a:off x="0" y="6454774"/>
            <a:ext cx="12192000" cy="403225"/>
          </a:xfrm>
          <a:prstGeom prst="rect">
            <a:avLst/>
          </a:prstGeom>
          <a:solidFill>
            <a:srgbClr val="978475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" name="Rectangle 5"/>
          <p:cNvSpPr/>
          <p:nvPr/>
        </p:nvSpPr>
        <p:spPr>
          <a:xfrm>
            <a:off x="104434" y="6539142"/>
            <a:ext cx="868680" cy="234488"/>
          </a:xfrm>
          <a:prstGeom prst="rect">
            <a:avLst/>
          </a:prstGeom>
          <a:solidFill>
            <a:srgbClr val="978475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dist="12700" dir="3000000" algn="tl" rotWithShape="0">
              <a:schemeClr val="bg2">
                <a:lumMod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400" dirty="0" smtClean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Start</a:t>
            </a:r>
            <a:endParaRPr lang="en-PH" sz="14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205882" y="6539142"/>
            <a:ext cx="868680" cy="234488"/>
            <a:chOff x="9968348" y="6499297"/>
            <a:chExt cx="868680" cy="234488"/>
          </a:xfrm>
          <a:solidFill>
            <a:srgbClr val="978475"/>
          </a:solidFill>
        </p:grpSpPr>
        <p:sp>
          <p:nvSpPr>
            <p:cNvPr id="11" name="Rectangle 10"/>
            <p:cNvSpPr/>
            <p:nvPr/>
          </p:nvSpPr>
          <p:spPr>
            <a:xfrm>
              <a:off x="9968348" y="6499297"/>
              <a:ext cx="868680" cy="234488"/>
            </a:xfrm>
            <a:prstGeom prst="rect">
              <a:avLst/>
            </a:prstGeom>
            <a:grpFill/>
            <a:ln w="19050">
              <a:solidFill>
                <a:srgbClr val="3B3838"/>
              </a:solidFill>
            </a:ln>
            <a:effectLst>
              <a:outerShdw dist="12700" dir="30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PH" sz="900" dirty="0" smtClean="0">
                  <a:solidFill>
                    <a:schemeClr val="bg2">
                      <a:lumMod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11:57 PM</a:t>
              </a:r>
              <a:endParaRPr lang="en-PH" sz="9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0031058" y="6539142"/>
              <a:ext cx="187469" cy="145984"/>
              <a:chOff x="11481723" y="6735411"/>
              <a:chExt cx="187469" cy="145984"/>
            </a:xfrm>
            <a:grpFill/>
          </p:grpSpPr>
          <p:sp>
            <p:nvSpPr>
              <p:cNvPr id="13" name="Freeform 12"/>
              <p:cNvSpPr/>
              <p:nvPr/>
            </p:nvSpPr>
            <p:spPr>
              <a:xfrm rot="5400000">
                <a:off x="11465885" y="6751249"/>
                <a:ext cx="145984" cy="114307"/>
              </a:xfrm>
              <a:custGeom>
                <a:avLst/>
                <a:gdLst>
                  <a:gd name="connsiteX0" fmla="*/ 0 w 778568"/>
                  <a:gd name="connsiteY0" fmla="*/ 3263 h 481951"/>
                  <a:gd name="connsiteX1" fmla="*/ 778568 w 778568"/>
                  <a:gd name="connsiteY1" fmla="*/ 0 h 481951"/>
                  <a:gd name="connsiteX2" fmla="*/ 533498 w 778568"/>
                  <a:gd name="connsiteY2" fmla="*/ 242471 h 481951"/>
                  <a:gd name="connsiteX3" fmla="*/ 533498 w 778568"/>
                  <a:gd name="connsiteY3" fmla="*/ 481951 h 481951"/>
                  <a:gd name="connsiteX4" fmla="*/ 251396 w 778568"/>
                  <a:gd name="connsiteY4" fmla="*/ 481951 h 481951"/>
                  <a:gd name="connsiteX5" fmla="*/ 251396 w 778568"/>
                  <a:gd name="connsiteY5" fmla="*/ 246444 h 481951"/>
                  <a:gd name="connsiteX6" fmla="*/ 249086 w 778568"/>
                  <a:gd name="connsiteY6" fmla="*/ 246444 h 481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8568" h="481951">
                    <a:moveTo>
                      <a:pt x="0" y="3263"/>
                    </a:moveTo>
                    <a:lnTo>
                      <a:pt x="778568" y="0"/>
                    </a:lnTo>
                    <a:lnTo>
                      <a:pt x="533498" y="242471"/>
                    </a:lnTo>
                    <a:lnTo>
                      <a:pt x="533498" y="481951"/>
                    </a:lnTo>
                    <a:lnTo>
                      <a:pt x="251396" y="481951"/>
                    </a:lnTo>
                    <a:lnTo>
                      <a:pt x="251396" y="246444"/>
                    </a:lnTo>
                    <a:lnTo>
                      <a:pt x="249086" y="246444"/>
                    </a:lnTo>
                    <a:close/>
                  </a:path>
                </a:pathLst>
              </a:custGeom>
              <a:grpFill/>
              <a:ln w="6350"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 flipH="1">
                <a:off x="11621967" y="6752342"/>
                <a:ext cx="47225" cy="2680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11621967" y="6839126"/>
                <a:ext cx="47225" cy="2680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cxnSpLocks/>
              </p:cNvCxnSpPr>
              <p:nvPr/>
            </p:nvCxnSpPr>
            <p:spPr>
              <a:xfrm flipV="1">
                <a:off x="11627088" y="6809058"/>
                <a:ext cx="36983" cy="7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Rounded Rectangle 29"/>
          <p:cNvSpPr/>
          <p:nvPr/>
        </p:nvSpPr>
        <p:spPr>
          <a:xfrm>
            <a:off x="132735" y="0"/>
            <a:ext cx="2286000" cy="722671"/>
          </a:xfrm>
          <a:prstGeom prst="roundRect">
            <a:avLst/>
          </a:prstGeom>
          <a:solidFill>
            <a:srgbClr val="CCB19C"/>
          </a:solidFill>
          <a:ln>
            <a:solidFill>
              <a:srgbClr val="CCB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4" name="Rectangle 33"/>
          <p:cNvSpPr/>
          <p:nvPr/>
        </p:nvSpPr>
        <p:spPr>
          <a:xfrm>
            <a:off x="0" y="370114"/>
            <a:ext cx="12192000" cy="514789"/>
          </a:xfrm>
          <a:prstGeom prst="rect">
            <a:avLst/>
          </a:prstGeom>
          <a:solidFill>
            <a:srgbClr val="CCB19C"/>
          </a:solidFill>
          <a:ln>
            <a:solidFill>
              <a:srgbClr val="CCB19C"/>
            </a:solidFill>
          </a:ln>
          <a:effectLst>
            <a:outerShdw blurRad="50800" dist="38100" dir="5400000" algn="t" rotWithShape="0">
              <a:schemeClr val="bg2">
                <a:lumMod val="50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35" name="Group 34"/>
          <p:cNvGrpSpPr/>
          <p:nvPr/>
        </p:nvGrpSpPr>
        <p:grpSpPr>
          <a:xfrm>
            <a:off x="162037" y="519018"/>
            <a:ext cx="614743" cy="219367"/>
            <a:chOff x="91697" y="519018"/>
            <a:chExt cx="614743" cy="219367"/>
          </a:xfrm>
          <a:solidFill>
            <a:srgbClr val="F5E7DE"/>
          </a:solidFill>
        </p:grpSpPr>
        <p:sp>
          <p:nvSpPr>
            <p:cNvPr id="40" name="Freeform 39"/>
            <p:cNvSpPr/>
            <p:nvPr/>
          </p:nvSpPr>
          <p:spPr>
            <a:xfrm rot="19101225">
              <a:off x="91697" y="519018"/>
              <a:ext cx="239027" cy="219367"/>
            </a:xfrm>
            <a:custGeom>
              <a:avLst/>
              <a:gdLst>
                <a:gd name="connsiteX0" fmla="*/ 44889 w 239027"/>
                <a:gd name="connsiteY0" fmla="*/ 197550 h 219367"/>
                <a:gd name="connsiteX1" fmla="*/ 44888 w 239027"/>
                <a:gd name="connsiteY1" fmla="*/ 197551 h 219367"/>
                <a:gd name="connsiteX2" fmla="*/ 44889 w 239027"/>
                <a:gd name="connsiteY2" fmla="*/ 197550 h 219367"/>
                <a:gd name="connsiteX3" fmla="*/ 877 w 239027"/>
                <a:gd name="connsiteY3" fmla="*/ 23366 h 219367"/>
                <a:gd name="connsiteX4" fmla="*/ 877 w 239027"/>
                <a:gd name="connsiteY4" fmla="*/ 23367 h 219367"/>
                <a:gd name="connsiteX5" fmla="*/ 877 w 239027"/>
                <a:gd name="connsiteY5" fmla="*/ 23367 h 219367"/>
                <a:gd name="connsiteX6" fmla="*/ 5738 w 239027"/>
                <a:gd name="connsiteY6" fmla="*/ 9375 h 219367"/>
                <a:gd name="connsiteX7" fmla="*/ 5738 w 239027"/>
                <a:gd name="connsiteY7" fmla="*/ 9376 h 219367"/>
                <a:gd name="connsiteX8" fmla="*/ 5737 w 239027"/>
                <a:gd name="connsiteY8" fmla="*/ 9376 h 219367"/>
                <a:gd name="connsiteX9" fmla="*/ 193093 w 239027"/>
                <a:gd name="connsiteY9" fmla="*/ 7203 h 219367"/>
                <a:gd name="connsiteX10" fmla="*/ 199789 w 239027"/>
                <a:gd name="connsiteY10" fmla="*/ 23367 h 219367"/>
                <a:gd name="connsiteX11" fmla="*/ 199788 w 239027"/>
                <a:gd name="connsiteY11" fmla="*/ 23367 h 219367"/>
                <a:gd name="connsiteX12" fmla="*/ 176928 w 239027"/>
                <a:gd name="connsiteY12" fmla="*/ 46227 h 219367"/>
                <a:gd name="connsiteX13" fmla="*/ 81576 w 239027"/>
                <a:gd name="connsiteY13" fmla="*/ 46226 h 219367"/>
                <a:gd name="connsiteX14" fmla="*/ 231358 w 239027"/>
                <a:gd name="connsiteY14" fmla="*/ 179426 h 219367"/>
                <a:gd name="connsiteX15" fmla="*/ 233250 w 239027"/>
                <a:gd name="connsiteY15" fmla="*/ 211699 h 219367"/>
                <a:gd name="connsiteX16" fmla="*/ 233249 w 239027"/>
                <a:gd name="connsiteY16" fmla="*/ 211699 h 219367"/>
                <a:gd name="connsiteX17" fmla="*/ 200975 w 239027"/>
                <a:gd name="connsiteY17" fmla="*/ 213590 h 219367"/>
                <a:gd name="connsiteX18" fmla="*/ 54470 w 239027"/>
                <a:gd name="connsiteY18" fmla="*/ 83303 h 219367"/>
                <a:gd name="connsiteX19" fmla="*/ 64922 w 239027"/>
                <a:gd name="connsiteY19" fmla="*/ 172177 h 219367"/>
                <a:gd name="connsiteX20" fmla="*/ 60160 w 239027"/>
                <a:gd name="connsiteY20" fmla="*/ 189013 h 219367"/>
                <a:gd name="connsiteX21" fmla="*/ 44889 w 239027"/>
                <a:gd name="connsiteY21" fmla="*/ 197550 h 219367"/>
                <a:gd name="connsiteX22" fmla="*/ 28053 w 239027"/>
                <a:gd name="connsiteY22" fmla="*/ 192789 h 219367"/>
                <a:gd name="connsiteX23" fmla="*/ 19516 w 239027"/>
                <a:gd name="connsiteY23" fmla="*/ 177517 h 219367"/>
                <a:gd name="connsiteX24" fmla="*/ 2224 w 239027"/>
                <a:gd name="connsiteY24" fmla="*/ 30493 h 219367"/>
                <a:gd name="connsiteX25" fmla="*/ 0 w 239027"/>
                <a:gd name="connsiteY25" fmla="*/ 25904 h 219367"/>
                <a:gd name="connsiteX26" fmla="*/ 879 w 239027"/>
                <a:gd name="connsiteY26" fmla="*/ 23371 h 219367"/>
                <a:gd name="connsiteX27" fmla="*/ 877 w 239027"/>
                <a:gd name="connsiteY27" fmla="*/ 23367 h 219367"/>
                <a:gd name="connsiteX28" fmla="*/ 898 w 239027"/>
                <a:gd name="connsiteY28" fmla="*/ 23316 h 219367"/>
                <a:gd name="connsiteX29" fmla="*/ 5738 w 239027"/>
                <a:gd name="connsiteY29" fmla="*/ 9376 h 219367"/>
                <a:gd name="connsiteX30" fmla="*/ 6212 w 239027"/>
                <a:gd name="connsiteY30" fmla="*/ 9146 h 219367"/>
                <a:gd name="connsiteX31" fmla="*/ 6383 w 239027"/>
                <a:gd name="connsiteY31" fmla="*/ 8539 h 219367"/>
                <a:gd name="connsiteX32" fmla="*/ 7211 w 239027"/>
                <a:gd name="connsiteY32" fmla="*/ 8076 h 219367"/>
                <a:gd name="connsiteX33" fmla="*/ 7573 w 239027"/>
                <a:gd name="connsiteY33" fmla="*/ 7203 h 219367"/>
                <a:gd name="connsiteX34" fmla="*/ 12208 w 239027"/>
                <a:gd name="connsiteY34" fmla="*/ 5283 h 219367"/>
                <a:gd name="connsiteX35" fmla="*/ 21655 w 239027"/>
                <a:gd name="connsiteY35" fmla="*/ 1 h 219367"/>
                <a:gd name="connsiteX36" fmla="*/ 21655 w 239027"/>
                <a:gd name="connsiteY36" fmla="*/ 0 h 219367"/>
                <a:gd name="connsiteX37" fmla="*/ 23620 w 239027"/>
                <a:gd name="connsiteY37" fmla="*/ 556 h 219367"/>
                <a:gd name="connsiteX38" fmla="*/ 23737 w 239027"/>
                <a:gd name="connsiteY38" fmla="*/ 507 h 219367"/>
                <a:gd name="connsiteX39" fmla="*/ 176929 w 239027"/>
                <a:gd name="connsiteY39" fmla="*/ 507 h 219367"/>
                <a:gd name="connsiteX40" fmla="*/ 193093 w 239027"/>
                <a:gd name="connsiteY40" fmla="*/ 7203 h 21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39027" h="219367">
                  <a:moveTo>
                    <a:pt x="44889" y="197550"/>
                  </a:moveTo>
                  <a:lnTo>
                    <a:pt x="44888" y="197551"/>
                  </a:lnTo>
                  <a:lnTo>
                    <a:pt x="44889" y="197550"/>
                  </a:lnTo>
                  <a:close/>
                  <a:moveTo>
                    <a:pt x="877" y="23366"/>
                  </a:moveTo>
                  <a:lnTo>
                    <a:pt x="877" y="23367"/>
                  </a:lnTo>
                  <a:lnTo>
                    <a:pt x="877" y="23367"/>
                  </a:lnTo>
                  <a:close/>
                  <a:moveTo>
                    <a:pt x="5738" y="9375"/>
                  </a:moveTo>
                  <a:lnTo>
                    <a:pt x="5738" y="9376"/>
                  </a:lnTo>
                  <a:lnTo>
                    <a:pt x="5737" y="9376"/>
                  </a:lnTo>
                  <a:close/>
                  <a:moveTo>
                    <a:pt x="193093" y="7203"/>
                  </a:moveTo>
                  <a:cubicBezTo>
                    <a:pt x="197230" y="11339"/>
                    <a:pt x="199789" y="17055"/>
                    <a:pt x="199789" y="23367"/>
                  </a:cubicBezTo>
                  <a:lnTo>
                    <a:pt x="199788" y="23367"/>
                  </a:lnTo>
                  <a:cubicBezTo>
                    <a:pt x="199788" y="35992"/>
                    <a:pt x="189553" y="46227"/>
                    <a:pt x="176928" y="46227"/>
                  </a:cubicBezTo>
                  <a:lnTo>
                    <a:pt x="81576" y="46226"/>
                  </a:lnTo>
                  <a:lnTo>
                    <a:pt x="231358" y="179426"/>
                  </a:lnTo>
                  <a:cubicBezTo>
                    <a:pt x="240792" y="187815"/>
                    <a:pt x="241639" y="202265"/>
                    <a:pt x="233250" y="211699"/>
                  </a:cubicBezTo>
                  <a:lnTo>
                    <a:pt x="233249" y="211699"/>
                  </a:lnTo>
                  <a:cubicBezTo>
                    <a:pt x="224859" y="221133"/>
                    <a:pt x="210409" y="221979"/>
                    <a:pt x="200975" y="213590"/>
                  </a:cubicBezTo>
                  <a:lnTo>
                    <a:pt x="54470" y="83303"/>
                  </a:lnTo>
                  <a:lnTo>
                    <a:pt x="64922" y="172177"/>
                  </a:lnTo>
                  <a:cubicBezTo>
                    <a:pt x="65659" y="178446"/>
                    <a:pt x="63785" y="184421"/>
                    <a:pt x="60160" y="189013"/>
                  </a:cubicBezTo>
                  <a:lnTo>
                    <a:pt x="44889" y="197550"/>
                  </a:lnTo>
                  <a:lnTo>
                    <a:pt x="28053" y="192789"/>
                  </a:lnTo>
                  <a:cubicBezTo>
                    <a:pt x="23462" y="189163"/>
                    <a:pt x="20253" y="183786"/>
                    <a:pt x="19516" y="177517"/>
                  </a:cubicBezTo>
                  <a:lnTo>
                    <a:pt x="2224" y="30493"/>
                  </a:lnTo>
                  <a:lnTo>
                    <a:pt x="0" y="25904"/>
                  </a:lnTo>
                  <a:lnTo>
                    <a:pt x="879" y="23371"/>
                  </a:lnTo>
                  <a:lnTo>
                    <a:pt x="877" y="23367"/>
                  </a:lnTo>
                  <a:lnTo>
                    <a:pt x="898" y="23316"/>
                  </a:lnTo>
                  <a:lnTo>
                    <a:pt x="5738" y="9376"/>
                  </a:lnTo>
                  <a:lnTo>
                    <a:pt x="6212" y="9146"/>
                  </a:lnTo>
                  <a:lnTo>
                    <a:pt x="6383" y="8539"/>
                  </a:lnTo>
                  <a:lnTo>
                    <a:pt x="7211" y="8076"/>
                  </a:lnTo>
                  <a:lnTo>
                    <a:pt x="7573" y="7203"/>
                  </a:lnTo>
                  <a:lnTo>
                    <a:pt x="12208" y="5283"/>
                  </a:lnTo>
                  <a:lnTo>
                    <a:pt x="21655" y="1"/>
                  </a:lnTo>
                  <a:lnTo>
                    <a:pt x="21655" y="0"/>
                  </a:lnTo>
                  <a:lnTo>
                    <a:pt x="23620" y="556"/>
                  </a:lnTo>
                  <a:lnTo>
                    <a:pt x="23737" y="507"/>
                  </a:lnTo>
                  <a:lnTo>
                    <a:pt x="176929" y="507"/>
                  </a:lnTo>
                  <a:cubicBezTo>
                    <a:pt x="183242" y="507"/>
                    <a:pt x="188956" y="3066"/>
                    <a:pt x="193093" y="7203"/>
                  </a:cubicBezTo>
                  <a:close/>
                </a:path>
              </a:pathLst>
            </a:custGeom>
            <a:grpFill/>
            <a:ln>
              <a:solidFill>
                <a:srgbClr val="F5E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41" name="Freeform 40"/>
            <p:cNvSpPr/>
            <p:nvPr/>
          </p:nvSpPr>
          <p:spPr>
            <a:xfrm rot="2498775" flipH="1">
              <a:off x="467413" y="519018"/>
              <a:ext cx="239027" cy="219367"/>
            </a:xfrm>
            <a:custGeom>
              <a:avLst/>
              <a:gdLst>
                <a:gd name="connsiteX0" fmla="*/ 44889 w 239027"/>
                <a:gd name="connsiteY0" fmla="*/ 197550 h 219367"/>
                <a:gd name="connsiteX1" fmla="*/ 44888 w 239027"/>
                <a:gd name="connsiteY1" fmla="*/ 197551 h 219367"/>
                <a:gd name="connsiteX2" fmla="*/ 44889 w 239027"/>
                <a:gd name="connsiteY2" fmla="*/ 197550 h 219367"/>
                <a:gd name="connsiteX3" fmla="*/ 877 w 239027"/>
                <a:gd name="connsiteY3" fmla="*/ 23366 h 219367"/>
                <a:gd name="connsiteX4" fmla="*/ 877 w 239027"/>
                <a:gd name="connsiteY4" fmla="*/ 23367 h 219367"/>
                <a:gd name="connsiteX5" fmla="*/ 877 w 239027"/>
                <a:gd name="connsiteY5" fmla="*/ 23367 h 219367"/>
                <a:gd name="connsiteX6" fmla="*/ 5738 w 239027"/>
                <a:gd name="connsiteY6" fmla="*/ 9375 h 219367"/>
                <a:gd name="connsiteX7" fmla="*/ 5738 w 239027"/>
                <a:gd name="connsiteY7" fmla="*/ 9376 h 219367"/>
                <a:gd name="connsiteX8" fmla="*/ 5737 w 239027"/>
                <a:gd name="connsiteY8" fmla="*/ 9376 h 219367"/>
                <a:gd name="connsiteX9" fmla="*/ 193093 w 239027"/>
                <a:gd name="connsiteY9" fmla="*/ 7203 h 219367"/>
                <a:gd name="connsiteX10" fmla="*/ 199789 w 239027"/>
                <a:gd name="connsiteY10" fmla="*/ 23367 h 219367"/>
                <a:gd name="connsiteX11" fmla="*/ 199788 w 239027"/>
                <a:gd name="connsiteY11" fmla="*/ 23367 h 219367"/>
                <a:gd name="connsiteX12" fmla="*/ 176928 w 239027"/>
                <a:gd name="connsiteY12" fmla="*/ 46227 h 219367"/>
                <a:gd name="connsiteX13" fmla="*/ 81576 w 239027"/>
                <a:gd name="connsiteY13" fmla="*/ 46226 h 219367"/>
                <a:gd name="connsiteX14" fmla="*/ 231358 w 239027"/>
                <a:gd name="connsiteY14" fmla="*/ 179426 h 219367"/>
                <a:gd name="connsiteX15" fmla="*/ 233250 w 239027"/>
                <a:gd name="connsiteY15" fmla="*/ 211699 h 219367"/>
                <a:gd name="connsiteX16" fmla="*/ 233249 w 239027"/>
                <a:gd name="connsiteY16" fmla="*/ 211699 h 219367"/>
                <a:gd name="connsiteX17" fmla="*/ 200975 w 239027"/>
                <a:gd name="connsiteY17" fmla="*/ 213590 h 219367"/>
                <a:gd name="connsiteX18" fmla="*/ 54470 w 239027"/>
                <a:gd name="connsiteY18" fmla="*/ 83303 h 219367"/>
                <a:gd name="connsiteX19" fmla="*/ 64922 w 239027"/>
                <a:gd name="connsiteY19" fmla="*/ 172177 h 219367"/>
                <a:gd name="connsiteX20" fmla="*/ 60160 w 239027"/>
                <a:gd name="connsiteY20" fmla="*/ 189013 h 219367"/>
                <a:gd name="connsiteX21" fmla="*/ 44889 w 239027"/>
                <a:gd name="connsiteY21" fmla="*/ 197550 h 219367"/>
                <a:gd name="connsiteX22" fmla="*/ 28053 w 239027"/>
                <a:gd name="connsiteY22" fmla="*/ 192789 h 219367"/>
                <a:gd name="connsiteX23" fmla="*/ 19516 w 239027"/>
                <a:gd name="connsiteY23" fmla="*/ 177517 h 219367"/>
                <a:gd name="connsiteX24" fmla="*/ 2224 w 239027"/>
                <a:gd name="connsiteY24" fmla="*/ 30493 h 219367"/>
                <a:gd name="connsiteX25" fmla="*/ 0 w 239027"/>
                <a:gd name="connsiteY25" fmla="*/ 25904 h 219367"/>
                <a:gd name="connsiteX26" fmla="*/ 879 w 239027"/>
                <a:gd name="connsiteY26" fmla="*/ 23371 h 219367"/>
                <a:gd name="connsiteX27" fmla="*/ 877 w 239027"/>
                <a:gd name="connsiteY27" fmla="*/ 23367 h 219367"/>
                <a:gd name="connsiteX28" fmla="*/ 898 w 239027"/>
                <a:gd name="connsiteY28" fmla="*/ 23316 h 219367"/>
                <a:gd name="connsiteX29" fmla="*/ 5738 w 239027"/>
                <a:gd name="connsiteY29" fmla="*/ 9376 h 219367"/>
                <a:gd name="connsiteX30" fmla="*/ 6212 w 239027"/>
                <a:gd name="connsiteY30" fmla="*/ 9146 h 219367"/>
                <a:gd name="connsiteX31" fmla="*/ 6383 w 239027"/>
                <a:gd name="connsiteY31" fmla="*/ 8539 h 219367"/>
                <a:gd name="connsiteX32" fmla="*/ 7211 w 239027"/>
                <a:gd name="connsiteY32" fmla="*/ 8076 h 219367"/>
                <a:gd name="connsiteX33" fmla="*/ 7573 w 239027"/>
                <a:gd name="connsiteY33" fmla="*/ 7203 h 219367"/>
                <a:gd name="connsiteX34" fmla="*/ 12208 w 239027"/>
                <a:gd name="connsiteY34" fmla="*/ 5283 h 219367"/>
                <a:gd name="connsiteX35" fmla="*/ 21655 w 239027"/>
                <a:gd name="connsiteY35" fmla="*/ 1 h 219367"/>
                <a:gd name="connsiteX36" fmla="*/ 21655 w 239027"/>
                <a:gd name="connsiteY36" fmla="*/ 0 h 219367"/>
                <a:gd name="connsiteX37" fmla="*/ 23620 w 239027"/>
                <a:gd name="connsiteY37" fmla="*/ 556 h 219367"/>
                <a:gd name="connsiteX38" fmla="*/ 23737 w 239027"/>
                <a:gd name="connsiteY38" fmla="*/ 507 h 219367"/>
                <a:gd name="connsiteX39" fmla="*/ 176929 w 239027"/>
                <a:gd name="connsiteY39" fmla="*/ 507 h 219367"/>
                <a:gd name="connsiteX40" fmla="*/ 193093 w 239027"/>
                <a:gd name="connsiteY40" fmla="*/ 7203 h 21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39027" h="219367">
                  <a:moveTo>
                    <a:pt x="44889" y="197550"/>
                  </a:moveTo>
                  <a:lnTo>
                    <a:pt x="44888" y="197551"/>
                  </a:lnTo>
                  <a:lnTo>
                    <a:pt x="44889" y="197550"/>
                  </a:lnTo>
                  <a:close/>
                  <a:moveTo>
                    <a:pt x="877" y="23366"/>
                  </a:moveTo>
                  <a:lnTo>
                    <a:pt x="877" y="23367"/>
                  </a:lnTo>
                  <a:lnTo>
                    <a:pt x="877" y="23367"/>
                  </a:lnTo>
                  <a:close/>
                  <a:moveTo>
                    <a:pt x="5738" y="9375"/>
                  </a:moveTo>
                  <a:lnTo>
                    <a:pt x="5738" y="9376"/>
                  </a:lnTo>
                  <a:lnTo>
                    <a:pt x="5737" y="9376"/>
                  </a:lnTo>
                  <a:close/>
                  <a:moveTo>
                    <a:pt x="193093" y="7203"/>
                  </a:moveTo>
                  <a:cubicBezTo>
                    <a:pt x="197230" y="11339"/>
                    <a:pt x="199789" y="17055"/>
                    <a:pt x="199789" y="23367"/>
                  </a:cubicBezTo>
                  <a:lnTo>
                    <a:pt x="199788" y="23367"/>
                  </a:lnTo>
                  <a:cubicBezTo>
                    <a:pt x="199788" y="35992"/>
                    <a:pt x="189553" y="46227"/>
                    <a:pt x="176928" y="46227"/>
                  </a:cubicBezTo>
                  <a:lnTo>
                    <a:pt x="81576" y="46226"/>
                  </a:lnTo>
                  <a:lnTo>
                    <a:pt x="231358" y="179426"/>
                  </a:lnTo>
                  <a:cubicBezTo>
                    <a:pt x="240792" y="187815"/>
                    <a:pt x="241639" y="202265"/>
                    <a:pt x="233250" y="211699"/>
                  </a:cubicBezTo>
                  <a:lnTo>
                    <a:pt x="233249" y="211699"/>
                  </a:lnTo>
                  <a:cubicBezTo>
                    <a:pt x="224859" y="221133"/>
                    <a:pt x="210409" y="221979"/>
                    <a:pt x="200975" y="213590"/>
                  </a:cubicBezTo>
                  <a:lnTo>
                    <a:pt x="54470" y="83303"/>
                  </a:lnTo>
                  <a:lnTo>
                    <a:pt x="64922" y="172177"/>
                  </a:lnTo>
                  <a:cubicBezTo>
                    <a:pt x="65659" y="178446"/>
                    <a:pt x="63785" y="184421"/>
                    <a:pt x="60160" y="189013"/>
                  </a:cubicBezTo>
                  <a:lnTo>
                    <a:pt x="44889" y="197550"/>
                  </a:lnTo>
                  <a:lnTo>
                    <a:pt x="28053" y="192789"/>
                  </a:lnTo>
                  <a:cubicBezTo>
                    <a:pt x="23462" y="189163"/>
                    <a:pt x="20253" y="183786"/>
                    <a:pt x="19516" y="177517"/>
                  </a:cubicBezTo>
                  <a:lnTo>
                    <a:pt x="2224" y="30493"/>
                  </a:lnTo>
                  <a:lnTo>
                    <a:pt x="0" y="25904"/>
                  </a:lnTo>
                  <a:lnTo>
                    <a:pt x="879" y="23371"/>
                  </a:lnTo>
                  <a:lnTo>
                    <a:pt x="877" y="23367"/>
                  </a:lnTo>
                  <a:lnTo>
                    <a:pt x="898" y="23316"/>
                  </a:lnTo>
                  <a:lnTo>
                    <a:pt x="5738" y="9376"/>
                  </a:lnTo>
                  <a:lnTo>
                    <a:pt x="6212" y="9146"/>
                  </a:lnTo>
                  <a:lnTo>
                    <a:pt x="6383" y="8539"/>
                  </a:lnTo>
                  <a:lnTo>
                    <a:pt x="7211" y="8076"/>
                  </a:lnTo>
                  <a:lnTo>
                    <a:pt x="7573" y="7203"/>
                  </a:lnTo>
                  <a:lnTo>
                    <a:pt x="12208" y="5283"/>
                  </a:lnTo>
                  <a:lnTo>
                    <a:pt x="21655" y="1"/>
                  </a:lnTo>
                  <a:lnTo>
                    <a:pt x="21655" y="0"/>
                  </a:lnTo>
                  <a:lnTo>
                    <a:pt x="23620" y="556"/>
                  </a:lnTo>
                  <a:lnTo>
                    <a:pt x="23737" y="507"/>
                  </a:lnTo>
                  <a:lnTo>
                    <a:pt x="176929" y="507"/>
                  </a:lnTo>
                  <a:cubicBezTo>
                    <a:pt x="183242" y="507"/>
                    <a:pt x="188956" y="3066"/>
                    <a:pt x="193093" y="7203"/>
                  </a:cubicBezTo>
                  <a:close/>
                </a:path>
              </a:pathLst>
            </a:custGeom>
            <a:grpFill/>
            <a:ln>
              <a:solidFill>
                <a:srgbClr val="F5E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pic>
        <p:nvPicPr>
          <p:cNvPr id="47" name="Picture 10" descr="Refresh Icon Png, Vector, PSD, and Clipart With Transparent Background for  Free Download | Pngtree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5E7D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2110" y="430524"/>
            <a:ext cx="393969" cy="39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ounded Rectangle 47"/>
          <p:cNvSpPr/>
          <p:nvPr/>
        </p:nvSpPr>
        <p:spPr>
          <a:xfrm>
            <a:off x="1395403" y="519895"/>
            <a:ext cx="10610193" cy="215226"/>
          </a:xfrm>
          <a:prstGeom prst="roundRect">
            <a:avLst>
              <a:gd name="adj" fmla="val 50000"/>
            </a:avLst>
          </a:prstGeom>
          <a:solidFill>
            <a:srgbClr val="F5E7DE"/>
          </a:solidFill>
          <a:ln>
            <a:solidFill>
              <a:srgbClr val="F5E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PH" sz="12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PH" sz="1200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eet.google.com</a:t>
            </a:r>
            <a:endParaRPr lang="en-PH" sz="1200" dirty="0">
              <a:solidFill>
                <a:srgbClr val="3B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5071" y="2435114"/>
            <a:ext cx="11377476" cy="3499338"/>
          </a:xfrm>
          <a:prstGeom prst="rect">
            <a:avLst/>
          </a:prstGeom>
          <a:solidFill>
            <a:srgbClr val="F5E7DE"/>
          </a:solidFill>
          <a:ln>
            <a:solidFill>
              <a:srgbClr val="F5E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algn="ctr"/>
            <a:endParaRPr lang="en-PH" dirty="0" smtClean="0">
              <a:solidFill>
                <a:srgbClr val="3B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PH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Nunc viverra imperdiet enim. Fusce est. Vivamus a tellus.</a:t>
            </a:r>
          </a:p>
          <a:p>
            <a:pPr algn="ctr"/>
            <a:endParaRPr lang="en-PH" dirty="0" smtClean="0">
              <a:solidFill>
                <a:srgbClr val="3B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PH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Pellentesque habitant morbi tristique senectus et netus et malesuada fames ac turpis egestas. Proin pharetra nonummy pede. Mauris et </a:t>
            </a:r>
            <a:r>
              <a:rPr lang="en-PH" dirty="0" err="1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orci</a:t>
            </a:r>
            <a:r>
              <a:rPr lang="en-PH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95070" y="1170230"/>
            <a:ext cx="11377476" cy="13879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7200" dirty="0" smtClean="0">
                <a:solidFill>
                  <a:srgbClr val="F5E7DE"/>
                </a:solidFill>
                <a:latin typeface="Bebas Neue" panose="020B0606020202050201" pitchFamily="34" charset="0"/>
                <a:cs typeface="Times New Roman" panose="02020603050405020304" pitchFamily="18" charset="0"/>
              </a:rPr>
              <a:t>Insert title</a:t>
            </a:r>
            <a:endParaRPr lang="en-PH" sz="7200" dirty="0">
              <a:solidFill>
                <a:srgbClr val="F5E7DE"/>
              </a:solidFill>
              <a:latin typeface="Bebas Neue" panose="020B0606020202050201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hlinkClick r:id="rId4" action="ppaction://hlinksldjump"/>
          </p:cNvPr>
          <p:cNvSpPr/>
          <p:nvPr/>
        </p:nvSpPr>
        <p:spPr>
          <a:xfrm>
            <a:off x="11640222" y="0"/>
            <a:ext cx="554656" cy="354648"/>
          </a:xfrm>
          <a:prstGeom prst="rect">
            <a:avLst/>
          </a:prstGeom>
          <a:solidFill>
            <a:srgbClr val="F5E7DE"/>
          </a:solidFill>
          <a:ln>
            <a:solidFill>
              <a:srgbClr val="F5E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>
                <a:solidFill>
                  <a:srgbClr val="3B383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X</a:t>
            </a:r>
            <a:endParaRPr lang="en-PH" dirty="0">
              <a:solidFill>
                <a:srgbClr val="3B3838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009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884903"/>
            <a:ext cx="12192000" cy="5840068"/>
          </a:xfrm>
          <a:prstGeom prst="rect">
            <a:avLst/>
          </a:prstGeom>
          <a:solidFill>
            <a:srgbClr val="3B3838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" name="Rectangle 4"/>
          <p:cNvSpPr/>
          <p:nvPr/>
        </p:nvSpPr>
        <p:spPr>
          <a:xfrm>
            <a:off x="0" y="6454774"/>
            <a:ext cx="12192000" cy="403225"/>
          </a:xfrm>
          <a:prstGeom prst="rect">
            <a:avLst/>
          </a:prstGeom>
          <a:solidFill>
            <a:srgbClr val="978475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" name="Rectangle 5"/>
          <p:cNvSpPr/>
          <p:nvPr/>
        </p:nvSpPr>
        <p:spPr>
          <a:xfrm>
            <a:off x="104434" y="6539142"/>
            <a:ext cx="868680" cy="234488"/>
          </a:xfrm>
          <a:prstGeom prst="rect">
            <a:avLst/>
          </a:prstGeom>
          <a:solidFill>
            <a:srgbClr val="978475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dist="12700" dir="3000000" algn="tl" rotWithShape="0">
              <a:schemeClr val="bg2">
                <a:lumMod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400" dirty="0" smtClean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Start</a:t>
            </a:r>
            <a:endParaRPr lang="en-PH" sz="14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205882" y="6539142"/>
            <a:ext cx="868680" cy="234488"/>
            <a:chOff x="9968348" y="6499297"/>
            <a:chExt cx="868680" cy="234488"/>
          </a:xfrm>
          <a:solidFill>
            <a:srgbClr val="978475"/>
          </a:solidFill>
        </p:grpSpPr>
        <p:sp>
          <p:nvSpPr>
            <p:cNvPr id="11" name="Rectangle 10"/>
            <p:cNvSpPr/>
            <p:nvPr/>
          </p:nvSpPr>
          <p:spPr>
            <a:xfrm>
              <a:off x="9968348" y="6499297"/>
              <a:ext cx="868680" cy="234488"/>
            </a:xfrm>
            <a:prstGeom prst="rect">
              <a:avLst/>
            </a:prstGeom>
            <a:grpFill/>
            <a:ln w="19050">
              <a:solidFill>
                <a:srgbClr val="3B3838"/>
              </a:solidFill>
            </a:ln>
            <a:effectLst>
              <a:outerShdw dist="12700" dir="30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PH" sz="900" dirty="0" smtClean="0">
                  <a:solidFill>
                    <a:schemeClr val="bg2">
                      <a:lumMod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11:57 PM</a:t>
              </a:r>
              <a:endParaRPr lang="en-PH" sz="9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0031058" y="6539142"/>
              <a:ext cx="187469" cy="145984"/>
              <a:chOff x="11481723" y="6735411"/>
              <a:chExt cx="187469" cy="145984"/>
            </a:xfrm>
            <a:grpFill/>
          </p:grpSpPr>
          <p:sp>
            <p:nvSpPr>
              <p:cNvPr id="13" name="Freeform 12"/>
              <p:cNvSpPr/>
              <p:nvPr/>
            </p:nvSpPr>
            <p:spPr>
              <a:xfrm rot="5400000">
                <a:off x="11465885" y="6751249"/>
                <a:ext cx="145984" cy="114307"/>
              </a:xfrm>
              <a:custGeom>
                <a:avLst/>
                <a:gdLst>
                  <a:gd name="connsiteX0" fmla="*/ 0 w 778568"/>
                  <a:gd name="connsiteY0" fmla="*/ 3263 h 481951"/>
                  <a:gd name="connsiteX1" fmla="*/ 778568 w 778568"/>
                  <a:gd name="connsiteY1" fmla="*/ 0 h 481951"/>
                  <a:gd name="connsiteX2" fmla="*/ 533498 w 778568"/>
                  <a:gd name="connsiteY2" fmla="*/ 242471 h 481951"/>
                  <a:gd name="connsiteX3" fmla="*/ 533498 w 778568"/>
                  <a:gd name="connsiteY3" fmla="*/ 481951 h 481951"/>
                  <a:gd name="connsiteX4" fmla="*/ 251396 w 778568"/>
                  <a:gd name="connsiteY4" fmla="*/ 481951 h 481951"/>
                  <a:gd name="connsiteX5" fmla="*/ 251396 w 778568"/>
                  <a:gd name="connsiteY5" fmla="*/ 246444 h 481951"/>
                  <a:gd name="connsiteX6" fmla="*/ 249086 w 778568"/>
                  <a:gd name="connsiteY6" fmla="*/ 246444 h 481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8568" h="481951">
                    <a:moveTo>
                      <a:pt x="0" y="3263"/>
                    </a:moveTo>
                    <a:lnTo>
                      <a:pt x="778568" y="0"/>
                    </a:lnTo>
                    <a:lnTo>
                      <a:pt x="533498" y="242471"/>
                    </a:lnTo>
                    <a:lnTo>
                      <a:pt x="533498" y="481951"/>
                    </a:lnTo>
                    <a:lnTo>
                      <a:pt x="251396" y="481951"/>
                    </a:lnTo>
                    <a:lnTo>
                      <a:pt x="251396" y="246444"/>
                    </a:lnTo>
                    <a:lnTo>
                      <a:pt x="249086" y="246444"/>
                    </a:lnTo>
                    <a:close/>
                  </a:path>
                </a:pathLst>
              </a:custGeom>
              <a:grpFill/>
              <a:ln w="6350"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 flipH="1">
                <a:off x="11621967" y="6752342"/>
                <a:ext cx="47225" cy="2680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11621967" y="6839126"/>
                <a:ext cx="47225" cy="2680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cxnSpLocks/>
              </p:cNvCxnSpPr>
              <p:nvPr/>
            </p:nvCxnSpPr>
            <p:spPr>
              <a:xfrm flipV="1">
                <a:off x="11627088" y="6809058"/>
                <a:ext cx="36983" cy="7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Rounded Rectangle 29"/>
          <p:cNvSpPr/>
          <p:nvPr/>
        </p:nvSpPr>
        <p:spPr>
          <a:xfrm>
            <a:off x="132735" y="0"/>
            <a:ext cx="2286000" cy="722671"/>
          </a:xfrm>
          <a:prstGeom prst="roundRect">
            <a:avLst/>
          </a:prstGeom>
          <a:solidFill>
            <a:srgbClr val="CCB19C"/>
          </a:solidFill>
          <a:ln>
            <a:solidFill>
              <a:srgbClr val="CCB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4" name="Rectangle 33"/>
          <p:cNvSpPr/>
          <p:nvPr/>
        </p:nvSpPr>
        <p:spPr>
          <a:xfrm>
            <a:off x="0" y="370114"/>
            <a:ext cx="12192000" cy="514789"/>
          </a:xfrm>
          <a:prstGeom prst="rect">
            <a:avLst/>
          </a:prstGeom>
          <a:solidFill>
            <a:srgbClr val="CCB19C"/>
          </a:solidFill>
          <a:ln>
            <a:solidFill>
              <a:srgbClr val="CCB19C"/>
            </a:solidFill>
          </a:ln>
          <a:effectLst>
            <a:outerShdw blurRad="50800" dist="38100" dir="5400000" algn="t" rotWithShape="0">
              <a:schemeClr val="bg2">
                <a:lumMod val="50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35" name="Group 34"/>
          <p:cNvGrpSpPr/>
          <p:nvPr/>
        </p:nvGrpSpPr>
        <p:grpSpPr>
          <a:xfrm>
            <a:off x="162037" y="519018"/>
            <a:ext cx="614743" cy="219367"/>
            <a:chOff x="91697" y="519018"/>
            <a:chExt cx="614743" cy="219367"/>
          </a:xfrm>
          <a:solidFill>
            <a:srgbClr val="F5E7DE"/>
          </a:solidFill>
        </p:grpSpPr>
        <p:sp>
          <p:nvSpPr>
            <p:cNvPr id="40" name="Freeform 39"/>
            <p:cNvSpPr/>
            <p:nvPr/>
          </p:nvSpPr>
          <p:spPr>
            <a:xfrm rot="19101225">
              <a:off x="91697" y="519018"/>
              <a:ext cx="239027" cy="219367"/>
            </a:xfrm>
            <a:custGeom>
              <a:avLst/>
              <a:gdLst>
                <a:gd name="connsiteX0" fmla="*/ 44889 w 239027"/>
                <a:gd name="connsiteY0" fmla="*/ 197550 h 219367"/>
                <a:gd name="connsiteX1" fmla="*/ 44888 w 239027"/>
                <a:gd name="connsiteY1" fmla="*/ 197551 h 219367"/>
                <a:gd name="connsiteX2" fmla="*/ 44889 w 239027"/>
                <a:gd name="connsiteY2" fmla="*/ 197550 h 219367"/>
                <a:gd name="connsiteX3" fmla="*/ 877 w 239027"/>
                <a:gd name="connsiteY3" fmla="*/ 23366 h 219367"/>
                <a:gd name="connsiteX4" fmla="*/ 877 w 239027"/>
                <a:gd name="connsiteY4" fmla="*/ 23367 h 219367"/>
                <a:gd name="connsiteX5" fmla="*/ 877 w 239027"/>
                <a:gd name="connsiteY5" fmla="*/ 23367 h 219367"/>
                <a:gd name="connsiteX6" fmla="*/ 5738 w 239027"/>
                <a:gd name="connsiteY6" fmla="*/ 9375 h 219367"/>
                <a:gd name="connsiteX7" fmla="*/ 5738 w 239027"/>
                <a:gd name="connsiteY7" fmla="*/ 9376 h 219367"/>
                <a:gd name="connsiteX8" fmla="*/ 5737 w 239027"/>
                <a:gd name="connsiteY8" fmla="*/ 9376 h 219367"/>
                <a:gd name="connsiteX9" fmla="*/ 193093 w 239027"/>
                <a:gd name="connsiteY9" fmla="*/ 7203 h 219367"/>
                <a:gd name="connsiteX10" fmla="*/ 199789 w 239027"/>
                <a:gd name="connsiteY10" fmla="*/ 23367 h 219367"/>
                <a:gd name="connsiteX11" fmla="*/ 199788 w 239027"/>
                <a:gd name="connsiteY11" fmla="*/ 23367 h 219367"/>
                <a:gd name="connsiteX12" fmla="*/ 176928 w 239027"/>
                <a:gd name="connsiteY12" fmla="*/ 46227 h 219367"/>
                <a:gd name="connsiteX13" fmla="*/ 81576 w 239027"/>
                <a:gd name="connsiteY13" fmla="*/ 46226 h 219367"/>
                <a:gd name="connsiteX14" fmla="*/ 231358 w 239027"/>
                <a:gd name="connsiteY14" fmla="*/ 179426 h 219367"/>
                <a:gd name="connsiteX15" fmla="*/ 233250 w 239027"/>
                <a:gd name="connsiteY15" fmla="*/ 211699 h 219367"/>
                <a:gd name="connsiteX16" fmla="*/ 233249 w 239027"/>
                <a:gd name="connsiteY16" fmla="*/ 211699 h 219367"/>
                <a:gd name="connsiteX17" fmla="*/ 200975 w 239027"/>
                <a:gd name="connsiteY17" fmla="*/ 213590 h 219367"/>
                <a:gd name="connsiteX18" fmla="*/ 54470 w 239027"/>
                <a:gd name="connsiteY18" fmla="*/ 83303 h 219367"/>
                <a:gd name="connsiteX19" fmla="*/ 64922 w 239027"/>
                <a:gd name="connsiteY19" fmla="*/ 172177 h 219367"/>
                <a:gd name="connsiteX20" fmla="*/ 60160 w 239027"/>
                <a:gd name="connsiteY20" fmla="*/ 189013 h 219367"/>
                <a:gd name="connsiteX21" fmla="*/ 44889 w 239027"/>
                <a:gd name="connsiteY21" fmla="*/ 197550 h 219367"/>
                <a:gd name="connsiteX22" fmla="*/ 28053 w 239027"/>
                <a:gd name="connsiteY22" fmla="*/ 192789 h 219367"/>
                <a:gd name="connsiteX23" fmla="*/ 19516 w 239027"/>
                <a:gd name="connsiteY23" fmla="*/ 177517 h 219367"/>
                <a:gd name="connsiteX24" fmla="*/ 2224 w 239027"/>
                <a:gd name="connsiteY24" fmla="*/ 30493 h 219367"/>
                <a:gd name="connsiteX25" fmla="*/ 0 w 239027"/>
                <a:gd name="connsiteY25" fmla="*/ 25904 h 219367"/>
                <a:gd name="connsiteX26" fmla="*/ 879 w 239027"/>
                <a:gd name="connsiteY26" fmla="*/ 23371 h 219367"/>
                <a:gd name="connsiteX27" fmla="*/ 877 w 239027"/>
                <a:gd name="connsiteY27" fmla="*/ 23367 h 219367"/>
                <a:gd name="connsiteX28" fmla="*/ 898 w 239027"/>
                <a:gd name="connsiteY28" fmla="*/ 23316 h 219367"/>
                <a:gd name="connsiteX29" fmla="*/ 5738 w 239027"/>
                <a:gd name="connsiteY29" fmla="*/ 9376 h 219367"/>
                <a:gd name="connsiteX30" fmla="*/ 6212 w 239027"/>
                <a:gd name="connsiteY30" fmla="*/ 9146 h 219367"/>
                <a:gd name="connsiteX31" fmla="*/ 6383 w 239027"/>
                <a:gd name="connsiteY31" fmla="*/ 8539 h 219367"/>
                <a:gd name="connsiteX32" fmla="*/ 7211 w 239027"/>
                <a:gd name="connsiteY32" fmla="*/ 8076 h 219367"/>
                <a:gd name="connsiteX33" fmla="*/ 7573 w 239027"/>
                <a:gd name="connsiteY33" fmla="*/ 7203 h 219367"/>
                <a:gd name="connsiteX34" fmla="*/ 12208 w 239027"/>
                <a:gd name="connsiteY34" fmla="*/ 5283 h 219367"/>
                <a:gd name="connsiteX35" fmla="*/ 21655 w 239027"/>
                <a:gd name="connsiteY35" fmla="*/ 1 h 219367"/>
                <a:gd name="connsiteX36" fmla="*/ 21655 w 239027"/>
                <a:gd name="connsiteY36" fmla="*/ 0 h 219367"/>
                <a:gd name="connsiteX37" fmla="*/ 23620 w 239027"/>
                <a:gd name="connsiteY37" fmla="*/ 556 h 219367"/>
                <a:gd name="connsiteX38" fmla="*/ 23737 w 239027"/>
                <a:gd name="connsiteY38" fmla="*/ 507 h 219367"/>
                <a:gd name="connsiteX39" fmla="*/ 176929 w 239027"/>
                <a:gd name="connsiteY39" fmla="*/ 507 h 219367"/>
                <a:gd name="connsiteX40" fmla="*/ 193093 w 239027"/>
                <a:gd name="connsiteY40" fmla="*/ 7203 h 21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39027" h="219367">
                  <a:moveTo>
                    <a:pt x="44889" y="197550"/>
                  </a:moveTo>
                  <a:lnTo>
                    <a:pt x="44888" y="197551"/>
                  </a:lnTo>
                  <a:lnTo>
                    <a:pt x="44889" y="197550"/>
                  </a:lnTo>
                  <a:close/>
                  <a:moveTo>
                    <a:pt x="877" y="23366"/>
                  </a:moveTo>
                  <a:lnTo>
                    <a:pt x="877" y="23367"/>
                  </a:lnTo>
                  <a:lnTo>
                    <a:pt x="877" y="23367"/>
                  </a:lnTo>
                  <a:close/>
                  <a:moveTo>
                    <a:pt x="5738" y="9375"/>
                  </a:moveTo>
                  <a:lnTo>
                    <a:pt x="5738" y="9376"/>
                  </a:lnTo>
                  <a:lnTo>
                    <a:pt x="5737" y="9376"/>
                  </a:lnTo>
                  <a:close/>
                  <a:moveTo>
                    <a:pt x="193093" y="7203"/>
                  </a:moveTo>
                  <a:cubicBezTo>
                    <a:pt x="197230" y="11339"/>
                    <a:pt x="199789" y="17055"/>
                    <a:pt x="199789" y="23367"/>
                  </a:cubicBezTo>
                  <a:lnTo>
                    <a:pt x="199788" y="23367"/>
                  </a:lnTo>
                  <a:cubicBezTo>
                    <a:pt x="199788" y="35992"/>
                    <a:pt x="189553" y="46227"/>
                    <a:pt x="176928" y="46227"/>
                  </a:cubicBezTo>
                  <a:lnTo>
                    <a:pt x="81576" y="46226"/>
                  </a:lnTo>
                  <a:lnTo>
                    <a:pt x="231358" y="179426"/>
                  </a:lnTo>
                  <a:cubicBezTo>
                    <a:pt x="240792" y="187815"/>
                    <a:pt x="241639" y="202265"/>
                    <a:pt x="233250" y="211699"/>
                  </a:cubicBezTo>
                  <a:lnTo>
                    <a:pt x="233249" y="211699"/>
                  </a:lnTo>
                  <a:cubicBezTo>
                    <a:pt x="224859" y="221133"/>
                    <a:pt x="210409" y="221979"/>
                    <a:pt x="200975" y="213590"/>
                  </a:cubicBezTo>
                  <a:lnTo>
                    <a:pt x="54470" y="83303"/>
                  </a:lnTo>
                  <a:lnTo>
                    <a:pt x="64922" y="172177"/>
                  </a:lnTo>
                  <a:cubicBezTo>
                    <a:pt x="65659" y="178446"/>
                    <a:pt x="63785" y="184421"/>
                    <a:pt x="60160" y="189013"/>
                  </a:cubicBezTo>
                  <a:lnTo>
                    <a:pt x="44889" y="197550"/>
                  </a:lnTo>
                  <a:lnTo>
                    <a:pt x="28053" y="192789"/>
                  </a:lnTo>
                  <a:cubicBezTo>
                    <a:pt x="23462" y="189163"/>
                    <a:pt x="20253" y="183786"/>
                    <a:pt x="19516" y="177517"/>
                  </a:cubicBezTo>
                  <a:lnTo>
                    <a:pt x="2224" y="30493"/>
                  </a:lnTo>
                  <a:lnTo>
                    <a:pt x="0" y="25904"/>
                  </a:lnTo>
                  <a:lnTo>
                    <a:pt x="879" y="23371"/>
                  </a:lnTo>
                  <a:lnTo>
                    <a:pt x="877" y="23367"/>
                  </a:lnTo>
                  <a:lnTo>
                    <a:pt x="898" y="23316"/>
                  </a:lnTo>
                  <a:lnTo>
                    <a:pt x="5738" y="9376"/>
                  </a:lnTo>
                  <a:lnTo>
                    <a:pt x="6212" y="9146"/>
                  </a:lnTo>
                  <a:lnTo>
                    <a:pt x="6383" y="8539"/>
                  </a:lnTo>
                  <a:lnTo>
                    <a:pt x="7211" y="8076"/>
                  </a:lnTo>
                  <a:lnTo>
                    <a:pt x="7573" y="7203"/>
                  </a:lnTo>
                  <a:lnTo>
                    <a:pt x="12208" y="5283"/>
                  </a:lnTo>
                  <a:lnTo>
                    <a:pt x="21655" y="1"/>
                  </a:lnTo>
                  <a:lnTo>
                    <a:pt x="21655" y="0"/>
                  </a:lnTo>
                  <a:lnTo>
                    <a:pt x="23620" y="556"/>
                  </a:lnTo>
                  <a:lnTo>
                    <a:pt x="23737" y="507"/>
                  </a:lnTo>
                  <a:lnTo>
                    <a:pt x="176929" y="507"/>
                  </a:lnTo>
                  <a:cubicBezTo>
                    <a:pt x="183242" y="507"/>
                    <a:pt x="188956" y="3066"/>
                    <a:pt x="193093" y="7203"/>
                  </a:cubicBezTo>
                  <a:close/>
                </a:path>
              </a:pathLst>
            </a:custGeom>
            <a:grpFill/>
            <a:ln>
              <a:solidFill>
                <a:srgbClr val="F5E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41" name="Freeform 40"/>
            <p:cNvSpPr/>
            <p:nvPr/>
          </p:nvSpPr>
          <p:spPr>
            <a:xfrm rot="2498775" flipH="1">
              <a:off x="467413" y="519018"/>
              <a:ext cx="239027" cy="219367"/>
            </a:xfrm>
            <a:custGeom>
              <a:avLst/>
              <a:gdLst>
                <a:gd name="connsiteX0" fmla="*/ 44889 w 239027"/>
                <a:gd name="connsiteY0" fmla="*/ 197550 h 219367"/>
                <a:gd name="connsiteX1" fmla="*/ 44888 w 239027"/>
                <a:gd name="connsiteY1" fmla="*/ 197551 h 219367"/>
                <a:gd name="connsiteX2" fmla="*/ 44889 w 239027"/>
                <a:gd name="connsiteY2" fmla="*/ 197550 h 219367"/>
                <a:gd name="connsiteX3" fmla="*/ 877 w 239027"/>
                <a:gd name="connsiteY3" fmla="*/ 23366 h 219367"/>
                <a:gd name="connsiteX4" fmla="*/ 877 w 239027"/>
                <a:gd name="connsiteY4" fmla="*/ 23367 h 219367"/>
                <a:gd name="connsiteX5" fmla="*/ 877 w 239027"/>
                <a:gd name="connsiteY5" fmla="*/ 23367 h 219367"/>
                <a:gd name="connsiteX6" fmla="*/ 5738 w 239027"/>
                <a:gd name="connsiteY6" fmla="*/ 9375 h 219367"/>
                <a:gd name="connsiteX7" fmla="*/ 5738 w 239027"/>
                <a:gd name="connsiteY7" fmla="*/ 9376 h 219367"/>
                <a:gd name="connsiteX8" fmla="*/ 5737 w 239027"/>
                <a:gd name="connsiteY8" fmla="*/ 9376 h 219367"/>
                <a:gd name="connsiteX9" fmla="*/ 193093 w 239027"/>
                <a:gd name="connsiteY9" fmla="*/ 7203 h 219367"/>
                <a:gd name="connsiteX10" fmla="*/ 199789 w 239027"/>
                <a:gd name="connsiteY10" fmla="*/ 23367 h 219367"/>
                <a:gd name="connsiteX11" fmla="*/ 199788 w 239027"/>
                <a:gd name="connsiteY11" fmla="*/ 23367 h 219367"/>
                <a:gd name="connsiteX12" fmla="*/ 176928 w 239027"/>
                <a:gd name="connsiteY12" fmla="*/ 46227 h 219367"/>
                <a:gd name="connsiteX13" fmla="*/ 81576 w 239027"/>
                <a:gd name="connsiteY13" fmla="*/ 46226 h 219367"/>
                <a:gd name="connsiteX14" fmla="*/ 231358 w 239027"/>
                <a:gd name="connsiteY14" fmla="*/ 179426 h 219367"/>
                <a:gd name="connsiteX15" fmla="*/ 233250 w 239027"/>
                <a:gd name="connsiteY15" fmla="*/ 211699 h 219367"/>
                <a:gd name="connsiteX16" fmla="*/ 233249 w 239027"/>
                <a:gd name="connsiteY16" fmla="*/ 211699 h 219367"/>
                <a:gd name="connsiteX17" fmla="*/ 200975 w 239027"/>
                <a:gd name="connsiteY17" fmla="*/ 213590 h 219367"/>
                <a:gd name="connsiteX18" fmla="*/ 54470 w 239027"/>
                <a:gd name="connsiteY18" fmla="*/ 83303 h 219367"/>
                <a:gd name="connsiteX19" fmla="*/ 64922 w 239027"/>
                <a:gd name="connsiteY19" fmla="*/ 172177 h 219367"/>
                <a:gd name="connsiteX20" fmla="*/ 60160 w 239027"/>
                <a:gd name="connsiteY20" fmla="*/ 189013 h 219367"/>
                <a:gd name="connsiteX21" fmla="*/ 44889 w 239027"/>
                <a:gd name="connsiteY21" fmla="*/ 197550 h 219367"/>
                <a:gd name="connsiteX22" fmla="*/ 28053 w 239027"/>
                <a:gd name="connsiteY22" fmla="*/ 192789 h 219367"/>
                <a:gd name="connsiteX23" fmla="*/ 19516 w 239027"/>
                <a:gd name="connsiteY23" fmla="*/ 177517 h 219367"/>
                <a:gd name="connsiteX24" fmla="*/ 2224 w 239027"/>
                <a:gd name="connsiteY24" fmla="*/ 30493 h 219367"/>
                <a:gd name="connsiteX25" fmla="*/ 0 w 239027"/>
                <a:gd name="connsiteY25" fmla="*/ 25904 h 219367"/>
                <a:gd name="connsiteX26" fmla="*/ 879 w 239027"/>
                <a:gd name="connsiteY26" fmla="*/ 23371 h 219367"/>
                <a:gd name="connsiteX27" fmla="*/ 877 w 239027"/>
                <a:gd name="connsiteY27" fmla="*/ 23367 h 219367"/>
                <a:gd name="connsiteX28" fmla="*/ 898 w 239027"/>
                <a:gd name="connsiteY28" fmla="*/ 23316 h 219367"/>
                <a:gd name="connsiteX29" fmla="*/ 5738 w 239027"/>
                <a:gd name="connsiteY29" fmla="*/ 9376 h 219367"/>
                <a:gd name="connsiteX30" fmla="*/ 6212 w 239027"/>
                <a:gd name="connsiteY30" fmla="*/ 9146 h 219367"/>
                <a:gd name="connsiteX31" fmla="*/ 6383 w 239027"/>
                <a:gd name="connsiteY31" fmla="*/ 8539 h 219367"/>
                <a:gd name="connsiteX32" fmla="*/ 7211 w 239027"/>
                <a:gd name="connsiteY32" fmla="*/ 8076 h 219367"/>
                <a:gd name="connsiteX33" fmla="*/ 7573 w 239027"/>
                <a:gd name="connsiteY33" fmla="*/ 7203 h 219367"/>
                <a:gd name="connsiteX34" fmla="*/ 12208 w 239027"/>
                <a:gd name="connsiteY34" fmla="*/ 5283 h 219367"/>
                <a:gd name="connsiteX35" fmla="*/ 21655 w 239027"/>
                <a:gd name="connsiteY35" fmla="*/ 1 h 219367"/>
                <a:gd name="connsiteX36" fmla="*/ 21655 w 239027"/>
                <a:gd name="connsiteY36" fmla="*/ 0 h 219367"/>
                <a:gd name="connsiteX37" fmla="*/ 23620 w 239027"/>
                <a:gd name="connsiteY37" fmla="*/ 556 h 219367"/>
                <a:gd name="connsiteX38" fmla="*/ 23737 w 239027"/>
                <a:gd name="connsiteY38" fmla="*/ 507 h 219367"/>
                <a:gd name="connsiteX39" fmla="*/ 176929 w 239027"/>
                <a:gd name="connsiteY39" fmla="*/ 507 h 219367"/>
                <a:gd name="connsiteX40" fmla="*/ 193093 w 239027"/>
                <a:gd name="connsiteY40" fmla="*/ 7203 h 21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39027" h="219367">
                  <a:moveTo>
                    <a:pt x="44889" y="197550"/>
                  </a:moveTo>
                  <a:lnTo>
                    <a:pt x="44888" y="197551"/>
                  </a:lnTo>
                  <a:lnTo>
                    <a:pt x="44889" y="197550"/>
                  </a:lnTo>
                  <a:close/>
                  <a:moveTo>
                    <a:pt x="877" y="23366"/>
                  </a:moveTo>
                  <a:lnTo>
                    <a:pt x="877" y="23367"/>
                  </a:lnTo>
                  <a:lnTo>
                    <a:pt x="877" y="23367"/>
                  </a:lnTo>
                  <a:close/>
                  <a:moveTo>
                    <a:pt x="5738" y="9375"/>
                  </a:moveTo>
                  <a:lnTo>
                    <a:pt x="5738" y="9376"/>
                  </a:lnTo>
                  <a:lnTo>
                    <a:pt x="5737" y="9376"/>
                  </a:lnTo>
                  <a:close/>
                  <a:moveTo>
                    <a:pt x="193093" y="7203"/>
                  </a:moveTo>
                  <a:cubicBezTo>
                    <a:pt x="197230" y="11339"/>
                    <a:pt x="199789" y="17055"/>
                    <a:pt x="199789" y="23367"/>
                  </a:cubicBezTo>
                  <a:lnTo>
                    <a:pt x="199788" y="23367"/>
                  </a:lnTo>
                  <a:cubicBezTo>
                    <a:pt x="199788" y="35992"/>
                    <a:pt x="189553" y="46227"/>
                    <a:pt x="176928" y="46227"/>
                  </a:cubicBezTo>
                  <a:lnTo>
                    <a:pt x="81576" y="46226"/>
                  </a:lnTo>
                  <a:lnTo>
                    <a:pt x="231358" y="179426"/>
                  </a:lnTo>
                  <a:cubicBezTo>
                    <a:pt x="240792" y="187815"/>
                    <a:pt x="241639" y="202265"/>
                    <a:pt x="233250" y="211699"/>
                  </a:cubicBezTo>
                  <a:lnTo>
                    <a:pt x="233249" y="211699"/>
                  </a:lnTo>
                  <a:cubicBezTo>
                    <a:pt x="224859" y="221133"/>
                    <a:pt x="210409" y="221979"/>
                    <a:pt x="200975" y="213590"/>
                  </a:cubicBezTo>
                  <a:lnTo>
                    <a:pt x="54470" y="83303"/>
                  </a:lnTo>
                  <a:lnTo>
                    <a:pt x="64922" y="172177"/>
                  </a:lnTo>
                  <a:cubicBezTo>
                    <a:pt x="65659" y="178446"/>
                    <a:pt x="63785" y="184421"/>
                    <a:pt x="60160" y="189013"/>
                  </a:cubicBezTo>
                  <a:lnTo>
                    <a:pt x="44889" y="197550"/>
                  </a:lnTo>
                  <a:lnTo>
                    <a:pt x="28053" y="192789"/>
                  </a:lnTo>
                  <a:cubicBezTo>
                    <a:pt x="23462" y="189163"/>
                    <a:pt x="20253" y="183786"/>
                    <a:pt x="19516" y="177517"/>
                  </a:cubicBezTo>
                  <a:lnTo>
                    <a:pt x="2224" y="30493"/>
                  </a:lnTo>
                  <a:lnTo>
                    <a:pt x="0" y="25904"/>
                  </a:lnTo>
                  <a:lnTo>
                    <a:pt x="879" y="23371"/>
                  </a:lnTo>
                  <a:lnTo>
                    <a:pt x="877" y="23367"/>
                  </a:lnTo>
                  <a:lnTo>
                    <a:pt x="898" y="23316"/>
                  </a:lnTo>
                  <a:lnTo>
                    <a:pt x="5738" y="9376"/>
                  </a:lnTo>
                  <a:lnTo>
                    <a:pt x="6212" y="9146"/>
                  </a:lnTo>
                  <a:lnTo>
                    <a:pt x="6383" y="8539"/>
                  </a:lnTo>
                  <a:lnTo>
                    <a:pt x="7211" y="8076"/>
                  </a:lnTo>
                  <a:lnTo>
                    <a:pt x="7573" y="7203"/>
                  </a:lnTo>
                  <a:lnTo>
                    <a:pt x="12208" y="5283"/>
                  </a:lnTo>
                  <a:lnTo>
                    <a:pt x="21655" y="1"/>
                  </a:lnTo>
                  <a:lnTo>
                    <a:pt x="21655" y="0"/>
                  </a:lnTo>
                  <a:lnTo>
                    <a:pt x="23620" y="556"/>
                  </a:lnTo>
                  <a:lnTo>
                    <a:pt x="23737" y="507"/>
                  </a:lnTo>
                  <a:lnTo>
                    <a:pt x="176929" y="507"/>
                  </a:lnTo>
                  <a:cubicBezTo>
                    <a:pt x="183242" y="507"/>
                    <a:pt x="188956" y="3066"/>
                    <a:pt x="193093" y="7203"/>
                  </a:cubicBezTo>
                  <a:close/>
                </a:path>
              </a:pathLst>
            </a:custGeom>
            <a:grpFill/>
            <a:ln>
              <a:solidFill>
                <a:srgbClr val="F5E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pic>
        <p:nvPicPr>
          <p:cNvPr id="47" name="Picture 10" descr="Refresh Icon Png, Vector, PSD, and Clipart With Transparent Background for  Free Download | Pngtree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5E7D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2110" y="430524"/>
            <a:ext cx="393969" cy="39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ounded Rectangle 47"/>
          <p:cNvSpPr/>
          <p:nvPr/>
        </p:nvSpPr>
        <p:spPr>
          <a:xfrm>
            <a:off x="1395403" y="519895"/>
            <a:ext cx="10610193" cy="215226"/>
          </a:xfrm>
          <a:prstGeom prst="roundRect">
            <a:avLst>
              <a:gd name="adj" fmla="val 50000"/>
            </a:avLst>
          </a:prstGeom>
          <a:solidFill>
            <a:srgbClr val="F5E7DE"/>
          </a:solidFill>
          <a:ln>
            <a:solidFill>
              <a:srgbClr val="F5E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PH" sz="12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PH" sz="1200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eet.google.com</a:t>
            </a:r>
            <a:endParaRPr lang="en-PH" sz="1200" dirty="0">
              <a:solidFill>
                <a:srgbClr val="3B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8233728" y="1501352"/>
            <a:ext cx="3635884" cy="4431323"/>
          </a:xfrm>
          <a:prstGeom prst="roundRect">
            <a:avLst>
              <a:gd name="adj" fmla="val 8445"/>
            </a:avLst>
          </a:prstGeom>
          <a:solidFill>
            <a:srgbClr val="CCB19C"/>
          </a:solidFill>
          <a:ln>
            <a:solidFill>
              <a:srgbClr val="CCB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>
                <a:solidFill>
                  <a:srgbClr val="F5E7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Insert picture that is related to your topic</a:t>
            </a:r>
            <a:endParaRPr lang="en-PH" dirty="0">
              <a:solidFill>
                <a:srgbClr val="F5E7D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2544" y="2435114"/>
            <a:ext cx="7473461" cy="3499338"/>
          </a:xfrm>
          <a:prstGeom prst="rect">
            <a:avLst/>
          </a:prstGeom>
          <a:solidFill>
            <a:srgbClr val="F5E7DE"/>
          </a:solidFill>
          <a:ln>
            <a:solidFill>
              <a:srgbClr val="F5E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algn="ctr"/>
            <a:endParaRPr lang="en-PH" dirty="0" smtClean="0">
              <a:solidFill>
                <a:srgbClr val="3B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PH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Nunc viverra imperdiet enim. Fusce est. Vivamus a tellus.</a:t>
            </a:r>
          </a:p>
          <a:p>
            <a:pPr algn="ctr"/>
            <a:endParaRPr lang="en-PH" dirty="0" smtClean="0">
              <a:solidFill>
                <a:srgbClr val="3B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PH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Pellentesque habitant morbi tristique senectus et netus et malesuada fames ac turpis egestas. Proin pharetra nonummy pede. Mauris et </a:t>
            </a:r>
            <a:r>
              <a:rPr lang="en-PH" dirty="0" err="1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orci</a:t>
            </a:r>
            <a:r>
              <a:rPr lang="en-PH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42545" y="1170230"/>
            <a:ext cx="7473460" cy="13879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7200" dirty="0" smtClean="0">
                <a:solidFill>
                  <a:srgbClr val="F5E7DE"/>
                </a:solidFill>
                <a:latin typeface="Bebas Neue" panose="020B0606020202050201" pitchFamily="34" charset="0"/>
                <a:cs typeface="Times New Roman" panose="02020603050405020304" pitchFamily="18" charset="0"/>
              </a:rPr>
              <a:t>Insert title</a:t>
            </a:r>
            <a:endParaRPr lang="en-PH" sz="7200" dirty="0">
              <a:solidFill>
                <a:srgbClr val="F5E7DE"/>
              </a:solidFill>
              <a:latin typeface="Bebas Neue" panose="020B0606020202050201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hlinkClick r:id="rId4" action="ppaction://hlinksldjump"/>
          </p:cNvPr>
          <p:cNvSpPr/>
          <p:nvPr/>
        </p:nvSpPr>
        <p:spPr>
          <a:xfrm>
            <a:off x="11640222" y="0"/>
            <a:ext cx="554656" cy="354648"/>
          </a:xfrm>
          <a:prstGeom prst="rect">
            <a:avLst/>
          </a:prstGeom>
          <a:solidFill>
            <a:srgbClr val="F5E7DE"/>
          </a:solidFill>
          <a:ln>
            <a:solidFill>
              <a:srgbClr val="F5E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>
                <a:solidFill>
                  <a:srgbClr val="3B383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X</a:t>
            </a:r>
            <a:endParaRPr lang="en-PH" dirty="0">
              <a:solidFill>
                <a:srgbClr val="3B3838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543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884903"/>
            <a:ext cx="12192000" cy="5840068"/>
          </a:xfrm>
          <a:prstGeom prst="rect">
            <a:avLst/>
          </a:prstGeom>
          <a:solidFill>
            <a:srgbClr val="3B3838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" name="Rectangle 4"/>
          <p:cNvSpPr/>
          <p:nvPr/>
        </p:nvSpPr>
        <p:spPr>
          <a:xfrm>
            <a:off x="0" y="6454774"/>
            <a:ext cx="12192000" cy="403225"/>
          </a:xfrm>
          <a:prstGeom prst="rect">
            <a:avLst/>
          </a:prstGeom>
          <a:solidFill>
            <a:srgbClr val="978475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" name="Rectangle 5"/>
          <p:cNvSpPr/>
          <p:nvPr/>
        </p:nvSpPr>
        <p:spPr>
          <a:xfrm>
            <a:off x="104434" y="6539142"/>
            <a:ext cx="868680" cy="234488"/>
          </a:xfrm>
          <a:prstGeom prst="rect">
            <a:avLst/>
          </a:prstGeom>
          <a:solidFill>
            <a:srgbClr val="978475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dist="12700" dir="3000000" algn="tl" rotWithShape="0">
              <a:schemeClr val="bg2">
                <a:lumMod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400" dirty="0" smtClean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Start</a:t>
            </a:r>
            <a:endParaRPr lang="en-PH" sz="14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205882" y="6539142"/>
            <a:ext cx="868680" cy="234488"/>
            <a:chOff x="9968348" y="6499297"/>
            <a:chExt cx="868680" cy="234488"/>
          </a:xfrm>
          <a:solidFill>
            <a:srgbClr val="978475"/>
          </a:solidFill>
        </p:grpSpPr>
        <p:sp>
          <p:nvSpPr>
            <p:cNvPr id="11" name="Rectangle 10"/>
            <p:cNvSpPr/>
            <p:nvPr/>
          </p:nvSpPr>
          <p:spPr>
            <a:xfrm>
              <a:off x="9968348" y="6499297"/>
              <a:ext cx="868680" cy="234488"/>
            </a:xfrm>
            <a:prstGeom prst="rect">
              <a:avLst/>
            </a:prstGeom>
            <a:grpFill/>
            <a:ln w="19050">
              <a:solidFill>
                <a:srgbClr val="3B3838"/>
              </a:solidFill>
            </a:ln>
            <a:effectLst>
              <a:outerShdw dist="12700" dir="30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PH" sz="900" dirty="0" smtClean="0">
                  <a:solidFill>
                    <a:schemeClr val="bg2">
                      <a:lumMod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11:57 PM</a:t>
              </a:r>
              <a:endParaRPr lang="en-PH" sz="9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0031058" y="6539142"/>
              <a:ext cx="187469" cy="145984"/>
              <a:chOff x="11481723" y="6735411"/>
              <a:chExt cx="187469" cy="145984"/>
            </a:xfrm>
            <a:grpFill/>
          </p:grpSpPr>
          <p:sp>
            <p:nvSpPr>
              <p:cNvPr id="13" name="Freeform 12"/>
              <p:cNvSpPr/>
              <p:nvPr/>
            </p:nvSpPr>
            <p:spPr>
              <a:xfrm rot="5400000">
                <a:off x="11465885" y="6751249"/>
                <a:ext cx="145984" cy="114307"/>
              </a:xfrm>
              <a:custGeom>
                <a:avLst/>
                <a:gdLst>
                  <a:gd name="connsiteX0" fmla="*/ 0 w 778568"/>
                  <a:gd name="connsiteY0" fmla="*/ 3263 h 481951"/>
                  <a:gd name="connsiteX1" fmla="*/ 778568 w 778568"/>
                  <a:gd name="connsiteY1" fmla="*/ 0 h 481951"/>
                  <a:gd name="connsiteX2" fmla="*/ 533498 w 778568"/>
                  <a:gd name="connsiteY2" fmla="*/ 242471 h 481951"/>
                  <a:gd name="connsiteX3" fmla="*/ 533498 w 778568"/>
                  <a:gd name="connsiteY3" fmla="*/ 481951 h 481951"/>
                  <a:gd name="connsiteX4" fmla="*/ 251396 w 778568"/>
                  <a:gd name="connsiteY4" fmla="*/ 481951 h 481951"/>
                  <a:gd name="connsiteX5" fmla="*/ 251396 w 778568"/>
                  <a:gd name="connsiteY5" fmla="*/ 246444 h 481951"/>
                  <a:gd name="connsiteX6" fmla="*/ 249086 w 778568"/>
                  <a:gd name="connsiteY6" fmla="*/ 246444 h 481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8568" h="481951">
                    <a:moveTo>
                      <a:pt x="0" y="3263"/>
                    </a:moveTo>
                    <a:lnTo>
                      <a:pt x="778568" y="0"/>
                    </a:lnTo>
                    <a:lnTo>
                      <a:pt x="533498" y="242471"/>
                    </a:lnTo>
                    <a:lnTo>
                      <a:pt x="533498" y="481951"/>
                    </a:lnTo>
                    <a:lnTo>
                      <a:pt x="251396" y="481951"/>
                    </a:lnTo>
                    <a:lnTo>
                      <a:pt x="251396" y="246444"/>
                    </a:lnTo>
                    <a:lnTo>
                      <a:pt x="249086" y="246444"/>
                    </a:lnTo>
                    <a:close/>
                  </a:path>
                </a:pathLst>
              </a:custGeom>
              <a:grpFill/>
              <a:ln w="6350"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 flipH="1">
                <a:off x="11621967" y="6752342"/>
                <a:ext cx="47225" cy="2680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11621967" y="6839126"/>
                <a:ext cx="47225" cy="2680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cxnSpLocks/>
              </p:cNvCxnSpPr>
              <p:nvPr/>
            </p:nvCxnSpPr>
            <p:spPr>
              <a:xfrm flipV="1">
                <a:off x="11627088" y="6809058"/>
                <a:ext cx="36983" cy="73"/>
              </a:xfrm>
              <a:prstGeom prst="lin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Rounded Rectangle 29"/>
          <p:cNvSpPr/>
          <p:nvPr/>
        </p:nvSpPr>
        <p:spPr>
          <a:xfrm>
            <a:off x="132735" y="0"/>
            <a:ext cx="2286000" cy="722671"/>
          </a:xfrm>
          <a:prstGeom prst="roundRect">
            <a:avLst/>
          </a:prstGeom>
          <a:solidFill>
            <a:srgbClr val="CCB19C"/>
          </a:solidFill>
          <a:ln>
            <a:solidFill>
              <a:srgbClr val="CCB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4" name="Rectangle 33"/>
          <p:cNvSpPr/>
          <p:nvPr/>
        </p:nvSpPr>
        <p:spPr>
          <a:xfrm>
            <a:off x="0" y="370114"/>
            <a:ext cx="12192000" cy="514789"/>
          </a:xfrm>
          <a:prstGeom prst="rect">
            <a:avLst/>
          </a:prstGeom>
          <a:solidFill>
            <a:srgbClr val="CCB19C"/>
          </a:solidFill>
          <a:ln>
            <a:solidFill>
              <a:srgbClr val="CCB19C"/>
            </a:solidFill>
          </a:ln>
          <a:effectLst>
            <a:outerShdw blurRad="50800" dist="38100" dir="5400000" algn="t" rotWithShape="0">
              <a:schemeClr val="bg2">
                <a:lumMod val="50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35" name="Group 34"/>
          <p:cNvGrpSpPr/>
          <p:nvPr/>
        </p:nvGrpSpPr>
        <p:grpSpPr>
          <a:xfrm>
            <a:off x="162037" y="519018"/>
            <a:ext cx="614743" cy="219367"/>
            <a:chOff x="91697" y="519018"/>
            <a:chExt cx="614743" cy="219367"/>
          </a:xfrm>
          <a:solidFill>
            <a:srgbClr val="F5E7DE"/>
          </a:solidFill>
        </p:grpSpPr>
        <p:sp>
          <p:nvSpPr>
            <p:cNvPr id="40" name="Freeform 39"/>
            <p:cNvSpPr/>
            <p:nvPr/>
          </p:nvSpPr>
          <p:spPr>
            <a:xfrm rot="19101225">
              <a:off x="91697" y="519018"/>
              <a:ext cx="239027" cy="219367"/>
            </a:xfrm>
            <a:custGeom>
              <a:avLst/>
              <a:gdLst>
                <a:gd name="connsiteX0" fmla="*/ 44889 w 239027"/>
                <a:gd name="connsiteY0" fmla="*/ 197550 h 219367"/>
                <a:gd name="connsiteX1" fmla="*/ 44888 w 239027"/>
                <a:gd name="connsiteY1" fmla="*/ 197551 h 219367"/>
                <a:gd name="connsiteX2" fmla="*/ 44889 w 239027"/>
                <a:gd name="connsiteY2" fmla="*/ 197550 h 219367"/>
                <a:gd name="connsiteX3" fmla="*/ 877 w 239027"/>
                <a:gd name="connsiteY3" fmla="*/ 23366 h 219367"/>
                <a:gd name="connsiteX4" fmla="*/ 877 w 239027"/>
                <a:gd name="connsiteY4" fmla="*/ 23367 h 219367"/>
                <a:gd name="connsiteX5" fmla="*/ 877 w 239027"/>
                <a:gd name="connsiteY5" fmla="*/ 23367 h 219367"/>
                <a:gd name="connsiteX6" fmla="*/ 5738 w 239027"/>
                <a:gd name="connsiteY6" fmla="*/ 9375 h 219367"/>
                <a:gd name="connsiteX7" fmla="*/ 5738 w 239027"/>
                <a:gd name="connsiteY7" fmla="*/ 9376 h 219367"/>
                <a:gd name="connsiteX8" fmla="*/ 5737 w 239027"/>
                <a:gd name="connsiteY8" fmla="*/ 9376 h 219367"/>
                <a:gd name="connsiteX9" fmla="*/ 193093 w 239027"/>
                <a:gd name="connsiteY9" fmla="*/ 7203 h 219367"/>
                <a:gd name="connsiteX10" fmla="*/ 199789 w 239027"/>
                <a:gd name="connsiteY10" fmla="*/ 23367 h 219367"/>
                <a:gd name="connsiteX11" fmla="*/ 199788 w 239027"/>
                <a:gd name="connsiteY11" fmla="*/ 23367 h 219367"/>
                <a:gd name="connsiteX12" fmla="*/ 176928 w 239027"/>
                <a:gd name="connsiteY12" fmla="*/ 46227 h 219367"/>
                <a:gd name="connsiteX13" fmla="*/ 81576 w 239027"/>
                <a:gd name="connsiteY13" fmla="*/ 46226 h 219367"/>
                <a:gd name="connsiteX14" fmla="*/ 231358 w 239027"/>
                <a:gd name="connsiteY14" fmla="*/ 179426 h 219367"/>
                <a:gd name="connsiteX15" fmla="*/ 233250 w 239027"/>
                <a:gd name="connsiteY15" fmla="*/ 211699 h 219367"/>
                <a:gd name="connsiteX16" fmla="*/ 233249 w 239027"/>
                <a:gd name="connsiteY16" fmla="*/ 211699 h 219367"/>
                <a:gd name="connsiteX17" fmla="*/ 200975 w 239027"/>
                <a:gd name="connsiteY17" fmla="*/ 213590 h 219367"/>
                <a:gd name="connsiteX18" fmla="*/ 54470 w 239027"/>
                <a:gd name="connsiteY18" fmla="*/ 83303 h 219367"/>
                <a:gd name="connsiteX19" fmla="*/ 64922 w 239027"/>
                <a:gd name="connsiteY19" fmla="*/ 172177 h 219367"/>
                <a:gd name="connsiteX20" fmla="*/ 60160 w 239027"/>
                <a:gd name="connsiteY20" fmla="*/ 189013 h 219367"/>
                <a:gd name="connsiteX21" fmla="*/ 44889 w 239027"/>
                <a:gd name="connsiteY21" fmla="*/ 197550 h 219367"/>
                <a:gd name="connsiteX22" fmla="*/ 28053 w 239027"/>
                <a:gd name="connsiteY22" fmla="*/ 192789 h 219367"/>
                <a:gd name="connsiteX23" fmla="*/ 19516 w 239027"/>
                <a:gd name="connsiteY23" fmla="*/ 177517 h 219367"/>
                <a:gd name="connsiteX24" fmla="*/ 2224 w 239027"/>
                <a:gd name="connsiteY24" fmla="*/ 30493 h 219367"/>
                <a:gd name="connsiteX25" fmla="*/ 0 w 239027"/>
                <a:gd name="connsiteY25" fmla="*/ 25904 h 219367"/>
                <a:gd name="connsiteX26" fmla="*/ 879 w 239027"/>
                <a:gd name="connsiteY26" fmla="*/ 23371 h 219367"/>
                <a:gd name="connsiteX27" fmla="*/ 877 w 239027"/>
                <a:gd name="connsiteY27" fmla="*/ 23367 h 219367"/>
                <a:gd name="connsiteX28" fmla="*/ 898 w 239027"/>
                <a:gd name="connsiteY28" fmla="*/ 23316 h 219367"/>
                <a:gd name="connsiteX29" fmla="*/ 5738 w 239027"/>
                <a:gd name="connsiteY29" fmla="*/ 9376 h 219367"/>
                <a:gd name="connsiteX30" fmla="*/ 6212 w 239027"/>
                <a:gd name="connsiteY30" fmla="*/ 9146 h 219367"/>
                <a:gd name="connsiteX31" fmla="*/ 6383 w 239027"/>
                <a:gd name="connsiteY31" fmla="*/ 8539 h 219367"/>
                <a:gd name="connsiteX32" fmla="*/ 7211 w 239027"/>
                <a:gd name="connsiteY32" fmla="*/ 8076 h 219367"/>
                <a:gd name="connsiteX33" fmla="*/ 7573 w 239027"/>
                <a:gd name="connsiteY33" fmla="*/ 7203 h 219367"/>
                <a:gd name="connsiteX34" fmla="*/ 12208 w 239027"/>
                <a:gd name="connsiteY34" fmla="*/ 5283 h 219367"/>
                <a:gd name="connsiteX35" fmla="*/ 21655 w 239027"/>
                <a:gd name="connsiteY35" fmla="*/ 1 h 219367"/>
                <a:gd name="connsiteX36" fmla="*/ 21655 w 239027"/>
                <a:gd name="connsiteY36" fmla="*/ 0 h 219367"/>
                <a:gd name="connsiteX37" fmla="*/ 23620 w 239027"/>
                <a:gd name="connsiteY37" fmla="*/ 556 h 219367"/>
                <a:gd name="connsiteX38" fmla="*/ 23737 w 239027"/>
                <a:gd name="connsiteY38" fmla="*/ 507 h 219367"/>
                <a:gd name="connsiteX39" fmla="*/ 176929 w 239027"/>
                <a:gd name="connsiteY39" fmla="*/ 507 h 219367"/>
                <a:gd name="connsiteX40" fmla="*/ 193093 w 239027"/>
                <a:gd name="connsiteY40" fmla="*/ 7203 h 21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39027" h="219367">
                  <a:moveTo>
                    <a:pt x="44889" y="197550"/>
                  </a:moveTo>
                  <a:lnTo>
                    <a:pt x="44888" y="197551"/>
                  </a:lnTo>
                  <a:lnTo>
                    <a:pt x="44889" y="197550"/>
                  </a:lnTo>
                  <a:close/>
                  <a:moveTo>
                    <a:pt x="877" y="23366"/>
                  </a:moveTo>
                  <a:lnTo>
                    <a:pt x="877" y="23367"/>
                  </a:lnTo>
                  <a:lnTo>
                    <a:pt x="877" y="23367"/>
                  </a:lnTo>
                  <a:close/>
                  <a:moveTo>
                    <a:pt x="5738" y="9375"/>
                  </a:moveTo>
                  <a:lnTo>
                    <a:pt x="5738" y="9376"/>
                  </a:lnTo>
                  <a:lnTo>
                    <a:pt x="5737" y="9376"/>
                  </a:lnTo>
                  <a:close/>
                  <a:moveTo>
                    <a:pt x="193093" y="7203"/>
                  </a:moveTo>
                  <a:cubicBezTo>
                    <a:pt x="197230" y="11339"/>
                    <a:pt x="199789" y="17055"/>
                    <a:pt x="199789" y="23367"/>
                  </a:cubicBezTo>
                  <a:lnTo>
                    <a:pt x="199788" y="23367"/>
                  </a:lnTo>
                  <a:cubicBezTo>
                    <a:pt x="199788" y="35992"/>
                    <a:pt x="189553" y="46227"/>
                    <a:pt x="176928" y="46227"/>
                  </a:cubicBezTo>
                  <a:lnTo>
                    <a:pt x="81576" y="46226"/>
                  </a:lnTo>
                  <a:lnTo>
                    <a:pt x="231358" y="179426"/>
                  </a:lnTo>
                  <a:cubicBezTo>
                    <a:pt x="240792" y="187815"/>
                    <a:pt x="241639" y="202265"/>
                    <a:pt x="233250" y="211699"/>
                  </a:cubicBezTo>
                  <a:lnTo>
                    <a:pt x="233249" y="211699"/>
                  </a:lnTo>
                  <a:cubicBezTo>
                    <a:pt x="224859" y="221133"/>
                    <a:pt x="210409" y="221979"/>
                    <a:pt x="200975" y="213590"/>
                  </a:cubicBezTo>
                  <a:lnTo>
                    <a:pt x="54470" y="83303"/>
                  </a:lnTo>
                  <a:lnTo>
                    <a:pt x="64922" y="172177"/>
                  </a:lnTo>
                  <a:cubicBezTo>
                    <a:pt x="65659" y="178446"/>
                    <a:pt x="63785" y="184421"/>
                    <a:pt x="60160" y="189013"/>
                  </a:cubicBezTo>
                  <a:lnTo>
                    <a:pt x="44889" y="197550"/>
                  </a:lnTo>
                  <a:lnTo>
                    <a:pt x="28053" y="192789"/>
                  </a:lnTo>
                  <a:cubicBezTo>
                    <a:pt x="23462" y="189163"/>
                    <a:pt x="20253" y="183786"/>
                    <a:pt x="19516" y="177517"/>
                  </a:cubicBezTo>
                  <a:lnTo>
                    <a:pt x="2224" y="30493"/>
                  </a:lnTo>
                  <a:lnTo>
                    <a:pt x="0" y="25904"/>
                  </a:lnTo>
                  <a:lnTo>
                    <a:pt x="879" y="23371"/>
                  </a:lnTo>
                  <a:lnTo>
                    <a:pt x="877" y="23367"/>
                  </a:lnTo>
                  <a:lnTo>
                    <a:pt x="898" y="23316"/>
                  </a:lnTo>
                  <a:lnTo>
                    <a:pt x="5738" y="9376"/>
                  </a:lnTo>
                  <a:lnTo>
                    <a:pt x="6212" y="9146"/>
                  </a:lnTo>
                  <a:lnTo>
                    <a:pt x="6383" y="8539"/>
                  </a:lnTo>
                  <a:lnTo>
                    <a:pt x="7211" y="8076"/>
                  </a:lnTo>
                  <a:lnTo>
                    <a:pt x="7573" y="7203"/>
                  </a:lnTo>
                  <a:lnTo>
                    <a:pt x="12208" y="5283"/>
                  </a:lnTo>
                  <a:lnTo>
                    <a:pt x="21655" y="1"/>
                  </a:lnTo>
                  <a:lnTo>
                    <a:pt x="21655" y="0"/>
                  </a:lnTo>
                  <a:lnTo>
                    <a:pt x="23620" y="556"/>
                  </a:lnTo>
                  <a:lnTo>
                    <a:pt x="23737" y="507"/>
                  </a:lnTo>
                  <a:lnTo>
                    <a:pt x="176929" y="507"/>
                  </a:lnTo>
                  <a:cubicBezTo>
                    <a:pt x="183242" y="507"/>
                    <a:pt x="188956" y="3066"/>
                    <a:pt x="193093" y="7203"/>
                  </a:cubicBezTo>
                  <a:close/>
                </a:path>
              </a:pathLst>
            </a:custGeom>
            <a:grpFill/>
            <a:ln>
              <a:solidFill>
                <a:srgbClr val="F5E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41" name="Freeform 40"/>
            <p:cNvSpPr/>
            <p:nvPr/>
          </p:nvSpPr>
          <p:spPr>
            <a:xfrm rot="2498775" flipH="1">
              <a:off x="467413" y="519018"/>
              <a:ext cx="239027" cy="219367"/>
            </a:xfrm>
            <a:custGeom>
              <a:avLst/>
              <a:gdLst>
                <a:gd name="connsiteX0" fmla="*/ 44889 w 239027"/>
                <a:gd name="connsiteY0" fmla="*/ 197550 h 219367"/>
                <a:gd name="connsiteX1" fmla="*/ 44888 w 239027"/>
                <a:gd name="connsiteY1" fmla="*/ 197551 h 219367"/>
                <a:gd name="connsiteX2" fmla="*/ 44889 w 239027"/>
                <a:gd name="connsiteY2" fmla="*/ 197550 h 219367"/>
                <a:gd name="connsiteX3" fmla="*/ 877 w 239027"/>
                <a:gd name="connsiteY3" fmla="*/ 23366 h 219367"/>
                <a:gd name="connsiteX4" fmla="*/ 877 w 239027"/>
                <a:gd name="connsiteY4" fmla="*/ 23367 h 219367"/>
                <a:gd name="connsiteX5" fmla="*/ 877 w 239027"/>
                <a:gd name="connsiteY5" fmla="*/ 23367 h 219367"/>
                <a:gd name="connsiteX6" fmla="*/ 5738 w 239027"/>
                <a:gd name="connsiteY6" fmla="*/ 9375 h 219367"/>
                <a:gd name="connsiteX7" fmla="*/ 5738 w 239027"/>
                <a:gd name="connsiteY7" fmla="*/ 9376 h 219367"/>
                <a:gd name="connsiteX8" fmla="*/ 5737 w 239027"/>
                <a:gd name="connsiteY8" fmla="*/ 9376 h 219367"/>
                <a:gd name="connsiteX9" fmla="*/ 193093 w 239027"/>
                <a:gd name="connsiteY9" fmla="*/ 7203 h 219367"/>
                <a:gd name="connsiteX10" fmla="*/ 199789 w 239027"/>
                <a:gd name="connsiteY10" fmla="*/ 23367 h 219367"/>
                <a:gd name="connsiteX11" fmla="*/ 199788 w 239027"/>
                <a:gd name="connsiteY11" fmla="*/ 23367 h 219367"/>
                <a:gd name="connsiteX12" fmla="*/ 176928 w 239027"/>
                <a:gd name="connsiteY12" fmla="*/ 46227 h 219367"/>
                <a:gd name="connsiteX13" fmla="*/ 81576 w 239027"/>
                <a:gd name="connsiteY13" fmla="*/ 46226 h 219367"/>
                <a:gd name="connsiteX14" fmla="*/ 231358 w 239027"/>
                <a:gd name="connsiteY14" fmla="*/ 179426 h 219367"/>
                <a:gd name="connsiteX15" fmla="*/ 233250 w 239027"/>
                <a:gd name="connsiteY15" fmla="*/ 211699 h 219367"/>
                <a:gd name="connsiteX16" fmla="*/ 233249 w 239027"/>
                <a:gd name="connsiteY16" fmla="*/ 211699 h 219367"/>
                <a:gd name="connsiteX17" fmla="*/ 200975 w 239027"/>
                <a:gd name="connsiteY17" fmla="*/ 213590 h 219367"/>
                <a:gd name="connsiteX18" fmla="*/ 54470 w 239027"/>
                <a:gd name="connsiteY18" fmla="*/ 83303 h 219367"/>
                <a:gd name="connsiteX19" fmla="*/ 64922 w 239027"/>
                <a:gd name="connsiteY19" fmla="*/ 172177 h 219367"/>
                <a:gd name="connsiteX20" fmla="*/ 60160 w 239027"/>
                <a:gd name="connsiteY20" fmla="*/ 189013 h 219367"/>
                <a:gd name="connsiteX21" fmla="*/ 44889 w 239027"/>
                <a:gd name="connsiteY21" fmla="*/ 197550 h 219367"/>
                <a:gd name="connsiteX22" fmla="*/ 28053 w 239027"/>
                <a:gd name="connsiteY22" fmla="*/ 192789 h 219367"/>
                <a:gd name="connsiteX23" fmla="*/ 19516 w 239027"/>
                <a:gd name="connsiteY23" fmla="*/ 177517 h 219367"/>
                <a:gd name="connsiteX24" fmla="*/ 2224 w 239027"/>
                <a:gd name="connsiteY24" fmla="*/ 30493 h 219367"/>
                <a:gd name="connsiteX25" fmla="*/ 0 w 239027"/>
                <a:gd name="connsiteY25" fmla="*/ 25904 h 219367"/>
                <a:gd name="connsiteX26" fmla="*/ 879 w 239027"/>
                <a:gd name="connsiteY26" fmla="*/ 23371 h 219367"/>
                <a:gd name="connsiteX27" fmla="*/ 877 w 239027"/>
                <a:gd name="connsiteY27" fmla="*/ 23367 h 219367"/>
                <a:gd name="connsiteX28" fmla="*/ 898 w 239027"/>
                <a:gd name="connsiteY28" fmla="*/ 23316 h 219367"/>
                <a:gd name="connsiteX29" fmla="*/ 5738 w 239027"/>
                <a:gd name="connsiteY29" fmla="*/ 9376 h 219367"/>
                <a:gd name="connsiteX30" fmla="*/ 6212 w 239027"/>
                <a:gd name="connsiteY30" fmla="*/ 9146 h 219367"/>
                <a:gd name="connsiteX31" fmla="*/ 6383 w 239027"/>
                <a:gd name="connsiteY31" fmla="*/ 8539 h 219367"/>
                <a:gd name="connsiteX32" fmla="*/ 7211 w 239027"/>
                <a:gd name="connsiteY32" fmla="*/ 8076 h 219367"/>
                <a:gd name="connsiteX33" fmla="*/ 7573 w 239027"/>
                <a:gd name="connsiteY33" fmla="*/ 7203 h 219367"/>
                <a:gd name="connsiteX34" fmla="*/ 12208 w 239027"/>
                <a:gd name="connsiteY34" fmla="*/ 5283 h 219367"/>
                <a:gd name="connsiteX35" fmla="*/ 21655 w 239027"/>
                <a:gd name="connsiteY35" fmla="*/ 1 h 219367"/>
                <a:gd name="connsiteX36" fmla="*/ 21655 w 239027"/>
                <a:gd name="connsiteY36" fmla="*/ 0 h 219367"/>
                <a:gd name="connsiteX37" fmla="*/ 23620 w 239027"/>
                <a:gd name="connsiteY37" fmla="*/ 556 h 219367"/>
                <a:gd name="connsiteX38" fmla="*/ 23737 w 239027"/>
                <a:gd name="connsiteY38" fmla="*/ 507 h 219367"/>
                <a:gd name="connsiteX39" fmla="*/ 176929 w 239027"/>
                <a:gd name="connsiteY39" fmla="*/ 507 h 219367"/>
                <a:gd name="connsiteX40" fmla="*/ 193093 w 239027"/>
                <a:gd name="connsiteY40" fmla="*/ 7203 h 21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39027" h="219367">
                  <a:moveTo>
                    <a:pt x="44889" y="197550"/>
                  </a:moveTo>
                  <a:lnTo>
                    <a:pt x="44888" y="197551"/>
                  </a:lnTo>
                  <a:lnTo>
                    <a:pt x="44889" y="197550"/>
                  </a:lnTo>
                  <a:close/>
                  <a:moveTo>
                    <a:pt x="877" y="23366"/>
                  </a:moveTo>
                  <a:lnTo>
                    <a:pt x="877" y="23367"/>
                  </a:lnTo>
                  <a:lnTo>
                    <a:pt x="877" y="23367"/>
                  </a:lnTo>
                  <a:close/>
                  <a:moveTo>
                    <a:pt x="5738" y="9375"/>
                  </a:moveTo>
                  <a:lnTo>
                    <a:pt x="5738" y="9376"/>
                  </a:lnTo>
                  <a:lnTo>
                    <a:pt x="5737" y="9376"/>
                  </a:lnTo>
                  <a:close/>
                  <a:moveTo>
                    <a:pt x="193093" y="7203"/>
                  </a:moveTo>
                  <a:cubicBezTo>
                    <a:pt x="197230" y="11339"/>
                    <a:pt x="199789" y="17055"/>
                    <a:pt x="199789" y="23367"/>
                  </a:cubicBezTo>
                  <a:lnTo>
                    <a:pt x="199788" y="23367"/>
                  </a:lnTo>
                  <a:cubicBezTo>
                    <a:pt x="199788" y="35992"/>
                    <a:pt x="189553" y="46227"/>
                    <a:pt x="176928" y="46227"/>
                  </a:cubicBezTo>
                  <a:lnTo>
                    <a:pt x="81576" y="46226"/>
                  </a:lnTo>
                  <a:lnTo>
                    <a:pt x="231358" y="179426"/>
                  </a:lnTo>
                  <a:cubicBezTo>
                    <a:pt x="240792" y="187815"/>
                    <a:pt x="241639" y="202265"/>
                    <a:pt x="233250" y="211699"/>
                  </a:cubicBezTo>
                  <a:lnTo>
                    <a:pt x="233249" y="211699"/>
                  </a:lnTo>
                  <a:cubicBezTo>
                    <a:pt x="224859" y="221133"/>
                    <a:pt x="210409" y="221979"/>
                    <a:pt x="200975" y="213590"/>
                  </a:cubicBezTo>
                  <a:lnTo>
                    <a:pt x="54470" y="83303"/>
                  </a:lnTo>
                  <a:lnTo>
                    <a:pt x="64922" y="172177"/>
                  </a:lnTo>
                  <a:cubicBezTo>
                    <a:pt x="65659" y="178446"/>
                    <a:pt x="63785" y="184421"/>
                    <a:pt x="60160" y="189013"/>
                  </a:cubicBezTo>
                  <a:lnTo>
                    <a:pt x="44889" y="197550"/>
                  </a:lnTo>
                  <a:lnTo>
                    <a:pt x="28053" y="192789"/>
                  </a:lnTo>
                  <a:cubicBezTo>
                    <a:pt x="23462" y="189163"/>
                    <a:pt x="20253" y="183786"/>
                    <a:pt x="19516" y="177517"/>
                  </a:cubicBezTo>
                  <a:lnTo>
                    <a:pt x="2224" y="30493"/>
                  </a:lnTo>
                  <a:lnTo>
                    <a:pt x="0" y="25904"/>
                  </a:lnTo>
                  <a:lnTo>
                    <a:pt x="879" y="23371"/>
                  </a:lnTo>
                  <a:lnTo>
                    <a:pt x="877" y="23367"/>
                  </a:lnTo>
                  <a:lnTo>
                    <a:pt x="898" y="23316"/>
                  </a:lnTo>
                  <a:lnTo>
                    <a:pt x="5738" y="9376"/>
                  </a:lnTo>
                  <a:lnTo>
                    <a:pt x="6212" y="9146"/>
                  </a:lnTo>
                  <a:lnTo>
                    <a:pt x="6383" y="8539"/>
                  </a:lnTo>
                  <a:lnTo>
                    <a:pt x="7211" y="8076"/>
                  </a:lnTo>
                  <a:lnTo>
                    <a:pt x="7573" y="7203"/>
                  </a:lnTo>
                  <a:lnTo>
                    <a:pt x="12208" y="5283"/>
                  </a:lnTo>
                  <a:lnTo>
                    <a:pt x="21655" y="1"/>
                  </a:lnTo>
                  <a:lnTo>
                    <a:pt x="21655" y="0"/>
                  </a:lnTo>
                  <a:lnTo>
                    <a:pt x="23620" y="556"/>
                  </a:lnTo>
                  <a:lnTo>
                    <a:pt x="23737" y="507"/>
                  </a:lnTo>
                  <a:lnTo>
                    <a:pt x="176929" y="507"/>
                  </a:lnTo>
                  <a:cubicBezTo>
                    <a:pt x="183242" y="507"/>
                    <a:pt x="188956" y="3066"/>
                    <a:pt x="193093" y="7203"/>
                  </a:cubicBezTo>
                  <a:close/>
                </a:path>
              </a:pathLst>
            </a:custGeom>
            <a:grpFill/>
            <a:ln>
              <a:solidFill>
                <a:srgbClr val="F5E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pic>
        <p:nvPicPr>
          <p:cNvPr id="47" name="Picture 10" descr="Refresh Icon Png, Vector, PSD, and Clipart With Transparent Background for  Free Download | Pngtree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5E7D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2110" y="430524"/>
            <a:ext cx="393969" cy="39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ounded Rectangle 47"/>
          <p:cNvSpPr/>
          <p:nvPr/>
        </p:nvSpPr>
        <p:spPr>
          <a:xfrm>
            <a:off x="1395403" y="519895"/>
            <a:ext cx="10610193" cy="215226"/>
          </a:xfrm>
          <a:prstGeom prst="roundRect">
            <a:avLst>
              <a:gd name="adj" fmla="val 50000"/>
            </a:avLst>
          </a:prstGeom>
          <a:solidFill>
            <a:srgbClr val="F5E7DE"/>
          </a:solidFill>
          <a:ln>
            <a:solidFill>
              <a:srgbClr val="F5E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PH" sz="12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PH" sz="1200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eet.google.com</a:t>
            </a:r>
            <a:endParaRPr lang="en-PH" sz="1200" dirty="0">
              <a:solidFill>
                <a:srgbClr val="3B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5071" y="2435114"/>
            <a:ext cx="11377476" cy="3499338"/>
          </a:xfrm>
          <a:prstGeom prst="rect">
            <a:avLst/>
          </a:prstGeom>
          <a:solidFill>
            <a:srgbClr val="F5E7DE"/>
          </a:solidFill>
          <a:ln>
            <a:solidFill>
              <a:srgbClr val="F5E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algn="ctr"/>
            <a:endParaRPr lang="en-PH" dirty="0" smtClean="0">
              <a:solidFill>
                <a:srgbClr val="3B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PH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Nunc viverra imperdiet enim. Fusce est. Vivamus a tellus.</a:t>
            </a:r>
          </a:p>
          <a:p>
            <a:pPr algn="ctr"/>
            <a:endParaRPr lang="en-PH" dirty="0" smtClean="0">
              <a:solidFill>
                <a:srgbClr val="3B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PH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Pellentesque habitant morbi tristique senectus et netus et malesuada fames ac turpis egestas. Proin pharetra nonummy pede. Mauris et </a:t>
            </a:r>
            <a:r>
              <a:rPr lang="en-PH" dirty="0" err="1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orci</a:t>
            </a:r>
            <a:r>
              <a:rPr lang="en-PH" dirty="0" smtClean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95070" y="1170230"/>
            <a:ext cx="11377476" cy="13879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7200" dirty="0" smtClean="0">
                <a:solidFill>
                  <a:srgbClr val="F5E7DE"/>
                </a:solidFill>
                <a:latin typeface="Bebas Neue" panose="020B0606020202050201" pitchFamily="34" charset="0"/>
                <a:cs typeface="Times New Roman" panose="02020603050405020304" pitchFamily="18" charset="0"/>
              </a:rPr>
              <a:t>Insert title</a:t>
            </a:r>
            <a:endParaRPr lang="en-PH" sz="7200" dirty="0">
              <a:solidFill>
                <a:srgbClr val="F5E7DE"/>
              </a:solidFill>
              <a:latin typeface="Bebas Neue" panose="020B0606020202050201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11640222" y="0"/>
            <a:ext cx="554656" cy="354648"/>
          </a:xfrm>
          <a:prstGeom prst="rect">
            <a:avLst/>
          </a:prstGeom>
          <a:solidFill>
            <a:srgbClr val="F5E7DE"/>
          </a:solidFill>
          <a:ln>
            <a:solidFill>
              <a:srgbClr val="F5E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>
                <a:solidFill>
                  <a:srgbClr val="3B383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X</a:t>
            </a:r>
            <a:endParaRPr lang="en-PH" dirty="0">
              <a:solidFill>
                <a:srgbClr val="3B3838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35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746</Words>
  <Application>Microsoft Office PowerPoint</Application>
  <PresentationFormat>Widescreen</PresentationFormat>
  <Paragraphs>127</Paragraphs>
  <Slides>15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Calibri</vt:lpstr>
      <vt:lpstr>Arial</vt:lpstr>
      <vt:lpstr>Times New Roman</vt:lpstr>
      <vt:lpstr>Ebrima</vt:lpstr>
      <vt:lpstr>Segoe UI</vt:lpstr>
      <vt:lpstr>Bebas Neue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Rejean Sepuntos</dc:creator>
  <cp:lastModifiedBy>Rejean Sepuntos</cp:lastModifiedBy>
  <cp:revision>20</cp:revision>
  <dcterms:created xsi:type="dcterms:W3CDTF">2021-06-15T22:12:37Z</dcterms:created>
  <dcterms:modified xsi:type="dcterms:W3CDTF">2021-06-16T04:56:54Z</dcterms:modified>
</cp:coreProperties>
</file>