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273" r:id="rId3"/>
    <p:sldId id="275" r:id="rId4"/>
    <p:sldId id="274" r:id="rId5"/>
    <p:sldId id="257" r:id="rId6"/>
    <p:sldId id="297" r:id="rId7"/>
    <p:sldId id="259" r:id="rId8"/>
    <p:sldId id="276" r:id="rId9"/>
    <p:sldId id="277" r:id="rId10"/>
    <p:sldId id="258" r:id="rId11"/>
    <p:sldId id="298" r:id="rId12"/>
    <p:sldId id="260" r:id="rId13"/>
    <p:sldId id="278" r:id="rId14"/>
    <p:sldId id="279" r:id="rId15"/>
    <p:sldId id="280" r:id="rId16"/>
    <p:sldId id="261" r:id="rId17"/>
    <p:sldId id="299" r:id="rId18"/>
    <p:sldId id="262" r:id="rId19"/>
    <p:sldId id="283" r:id="rId20"/>
    <p:sldId id="282" r:id="rId21"/>
    <p:sldId id="281" r:id="rId22"/>
    <p:sldId id="296" r:id="rId23"/>
    <p:sldId id="300" r:id="rId24"/>
    <p:sldId id="264" r:id="rId25"/>
    <p:sldId id="286" r:id="rId26"/>
    <p:sldId id="284" r:id="rId27"/>
    <p:sldId id="285" r:id="rId28"/>
    <p:sldId id="265" r:id="rId29"/>
    <p:sldId id="301" r:id="rId30"/>
    <p:sldId id="266" r:id="rId31"/>
    <p:sldId id="287" r:id="rId32"/>
    <p:sldId id="288" r:id="rId33"/>
    <p:sldId id="289" r:id="rId34"/>
    <p:sldId id="267" r:id="rId35"/>
    <p:sldId id="302" r:id="rId36"/>
    <p:sldId id="268" r:id="rId37"/>
    <p:sldId id="292" r:id="rId38"/>
    <p:sldId id="290" r:id="rId39"/>
    <p:sldId id="291" r:id="rId40"/>
    <p:sldId id="269" r:id="rId41"/>
    <p:sldId id="303" r:id="rId42"/>
    <p:sldId id="270" r:id="rId43"/>
    <p:sldId id="294" r:id="rId44"/>
    <p:sldId id="295" r:id="rId45"/>
    <p:sldId id="293" r:id="rId46"/>
    <p:sldId id="271" r:id="rId47"/>
    <p:sldId id="304" r:id="rId48"/>
    <p:sldId id="272" r:id="rId49"/>
  </p:sldIdLst>
  <p:sldSz cx="9144000" cy="6858000" type="screen4x3"/>
  <p:notesSz cx="6858000" cy="9144000"/>
  <p:embeddedFontLst>
    <p:embeddedFont>
      <p:font typeface="Sunday" pitchFamily="2" charset="0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</p:embeddedFontLst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8E"/>
    <a:srgbClr val="3333FF"/>
    <a:srgbClr val="0000CC"/>
    <a:srgbClr val="FF7111"/>
    <a:srgbClr val="003399"/>
    <a:srgbClr val="3B3BFF"/>
    <a:srgbClr val="FF7D25"/>
    <a:srgbClr val="FF660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495" autoAdjust="0"/>
    <p:restoredTop sz="94660"/>
  </p:normalViewPr>
  <p:slideViewPr>
    <p:cSldViewPr>
      <p:cViewPr>
        <p:scale>
          <a:sx n="40" d="100"/>
          <a:sy n="40" d="100"/>
        </p:scale>
        <p:origin x="-1478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BE0E9-F5CE-481B-99E1-476CA066972B}" type="datetimeFigureOut">
              <a:rPr lang="es-AR" smtClean="0"/>
              <a:pPr/>
              <a:t>11/8/2017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E8F6-EC0F-4BE1-9F87-24137C461C92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chne\OneDrive\FACULTAD\pr&#225;ctica\Sounds\Heart%20Beat%20%5bSOUND%20EFFECT%5d.mp3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chne\OneDrive\FACULTAD\pr&#225;ctica\Sounds\Dentist%20Drill%20Sound%20Effect.mp3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chne\OneDrive\FACULTAD\pr&#225;ctica\Sounds\Bus%20Horn%20sound%20effect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chne\OneDrive\FACULTAD\pr&#225;ctica\Sounds\John%20Lennon%20-%20Stand%20By%20Me.mp3" TargetMode="Externa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chne\OneDrive\FACULTAD\pr&#225;ctica\Sounds\FIRE%20%20Fire%20Sound%20Effect.mp3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chne\OneDrive\FACULTAD\pr&#225;ctica\Sounds\Partido%20de%20futbol%20Sonido%20GOL%20-%20Efectos%20de%20Sonido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chne\OneDrive\FACULTAD\pr&#225;ctica\Sounds\Pesada%20puerta%20de%20metal%20cruje%20-%20efecto%20de%20sonido.mp3" TargetMode="Externa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chne\OneDrive\FACULTAD\pr&#225;ctica\Sounds\Police%20Siren.mp3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chne\OneDrive\FACULTAD\pr&#225;ctica\Sounds\Children%20Laughing%20Sound%20Effect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285728"/>
            <a:ext cx="5786478" cy="6072230"/>
          </a:xfrm>
        </p:spPr>
        <p:txBody>
          <a:bodyPr>
            <a:noAutofit/>
          </a:bodyPr>
          <a:lstStyle/>
          <a:p>
            <a:r>
              <a:rPr lang="es-AR" sz="13900" dirty="0" smtClean="0">
                <a:solidFill>
                  <a:srgbClr val="FFC000"/>
                </a:solidFill>
                <a:latin typeface="Sunday" pitchFamily="2" charset="0"/>
              </a:rPr>
              <a:t>Guess    the job</a:t>
            </a:r>
            <a:endParaRPr lang="es-AR" sz="16700" dirty="0">
              <a:solidFill>
                <a:srgbClr val="FFC000"/>
              </a:solidFill>
              <a:latin typeface="Sunday" pitchFamily="2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270390"/>
            <a:ext cx="5434012" cy="45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C:\Users\schne\AppData\Local\Microsoft\Windows\INetCache\IE\971R9EE1\Chrysler_Building_from_ESB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8" name="Picture 10" descr="C:\Users\schne\AppData\Local\Microsoft\Windows\INetCache\IE\U5NXPHQI\A-66._Construcción_del_puente_sobre_el_río_AlmonteRetoc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60" name="Picture 12" descr="C:\Users\schne\AppData\Local\Microsoft\Windows\INetCache\IE\971R9EE1\Burj_Dubai_Under_Construction_on_8_May_2008_Pict_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7662" name="Picture 14" descr="Resultado de imagen para engineer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-59084"/>
            <a:ext cx="8545866" cy="7774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857232"/>
            <a:ext cx="8153400" cy="4786346"/>
          </a:xfrm>
        </p:spPr>
        <p:txBody>
          <a:bodyPr>
            <a:noAutofit/>
          </a:bodyPr>
          <a:lstStyle/>
          <a:p>
            <a:pPr algn="ctr"/>
            <a:r>
              <a:rPr lang="es-AR" sz="13800" dirty="0" smtClean="0">
                <a:solidFill>
                  <a:srgbClr val="FFFF00"/>
                </a:solidFill>
                <a:latin typeface="Sunday" pitchFamily="2" charset="0"/>
              </a:rPr>
              <a:t>Engineer</a:t>
            </a:r>
            <a:endParaRPr lang="es-AR" sz="138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 descr="C:\Users\schne\AppData\Local\Microsoft\Windows\INetCache\IE\971R9EE1\hand-xray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C:\Users\schne\AppData\Local\Microsoft\Windows\INetCache\IE\U5NXPHQI\estetoscopio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pic>
        <p:nvPicPr>
          <p:cNvPr id="3" name="Heart Beat [SOUND EFFECT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schne\AppData\Local\Microsoft\Windows\INetCache\IE\JOK3AEZ5\6889837424_023662fbca_z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9699" name="Picture 3" descr="C:\Users\schne\AppData\Local\Microsoft\Windows\INetCache\IE\971R9EE1\Encino_Hospital_Medical_Center_-_05.31.10[1]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701" name="Picture 5" descr="Resultado de imagen para doctor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500174"/>
            <a:ext cx="389907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57222" y="714356"/>
            <a:ext cx="9501222" cy="5857892"/>
          </a:xfrm>
        </p:spPr>
        <p:txBody>
          <a:bodyPr>
            <a:noAutofit/>
          </a:bodyPr>
          <a:lstStyle/>
          <a:p>
            <a:pPr algn="ctr"/>
            <a:r>
              <a:rPr lang="es-AR" sz="16600" dirty="0" smtClean="0">
                <a:solidFill>
                  <a:srgbClr val="FFFF00"/>
                </a:solidFill>
                <a:latin typeface="Sunday" pitchFamily="2" charset="0"/>
              </a:rPr>
              <a:t>DOCTOR</a:t>
            </a:r>
            <a:endParaRPr lang="es-AR" sz="166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chne\AppData\Local\Microsoft\Windows\INetCache\IE\JOK3AEZ5\20112010_clinicafo00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Dentist Drill Sound Effec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:\Users\schne\AppData\Local\Microsoft\Windows\INetCache\IE\JOK3AEZ5\1200px-1976_AMC_Matador_coupe_cocoa_fl-sw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Bus Horn sound effec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C:\Users\schne\AppData\Local\Microsoft\Windows\INetCache\IE\JOK3AEZ5\Behandlungsstuhl_Ritter_01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chne\AppData\Local\Microsoft\Windows\INetCache\IE\8CENU0X8\healthyteeth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chne\AppData\Local\Microsoft\Windows\INetCache\IE\JOK3AEZ5\doctor%20and%20nurse%20with%20patient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67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42918"/>
            <a:ext cx="8643966" cy="5715040"/>
          </a:xfrm>
        </p:spPr>
        <p:txBody>
          <a:bodyPr>
            <a:noAutofit/>
          </a:bodyPr>
          <a:lstStyle/>
          <a:p>
            <a:pPr algn="ctr"/>
            <a:r>
              <a:rPr lang="es-AR" sz="16600" dirty="0" smtClean="0">
                <a:solidFill>
                  <a:srgbClr val="FFFF00"/>
                </a:solidFill>
                <a:latin typeface="Sunday" pitchFamily="2" charset="0"/>
              </a:rPr>
              <a:t>DENTIST</a:t>
            </a:r>
            <a:endParaRPr lang="es-AR" sz="166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C:\Users\schne\AppData\Local\Microsoft\Windows\INetCache\IE\JOK3AEZ5\Stand-up_comedy_-_Stag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Imagen" descr="st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222" y="0"/>
            <a:ext cx="108444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chne\AppData\Local\Microsoft\Windows\INetCache\IE\8CENU0X8\music-score-notes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44000" cy="4610100"/>
          </a:xfrm>
          <a:prstGeom prst="rect">
            <a:avLst/>
          </a:prstGeom>
          <a:noFill/>
        </p:spPr>
      </p:pic>
      <p:pic>
        <p:nvPicPr>
          <p:cNvPr id="3" name="2 Imagen" descr="music she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3068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icro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7420" y="0"/>
            <a:ext cx="132028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chne\AppData\Local\Microsoft\Windows\INetCache\IE\971R9EE1\john_lennon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-42881"/>
            <a:ext cx="5715040" cy="6900881"/>
          </a:xfrm>
          <a:prstGeom prst="rect">
            <a:avLst/>
          </a:prstGeom>
          <a:noFill/>
        </p:spPr>
      </p:pic>
      <p:pic>
        <p:nvPicPr>
          <p:cNvPr id="4" name="John Lennon - Stand By 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:\Users\schne\AppData\Local\Microsoft\Windows\INetCache\IE\U5NXPHQI\stop-sign-319045_960_72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4" y="642918"/>
            <a:ext cx="9144064" cy="5286388"/>
          </a:xfrm>
        </p:spPr>
        <p:txBody>
          <a:bodyPr>
            <a:normAutofit fontScale="90000"/>
          </a:bodyPr>
          <a:lstStyle/>
          <a:p>
            <a:pPr algn="ctr"/>
            <a:r>
              <a:rPr lang="es-AR" sz="23900" dirty="0" smtClean="0">
                <a:solidFill>
                  <a:srgbClr val="FFFF00"/>
                </a:solidFill>
                <a:latin typeface="Sunday" pitchFamily="2" charset="0"/>
              </a:rPr>
              <a:t>SIngER</a:t>
            </a:r>
            <a:endParaRPr lang="es-AR" sz="166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schne\AppData\Local\Microsoft\Windows\INetCache\IE\971R9EE1\manguer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87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Users\schne\AppData\Local\Microsoft\Windows\INetCache\IE\971R9EE1\Incendio-en-Canarias_fig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202615" cy="6858000"/>
          </a:xfrm>
          <a:prstGeom prst="rect">
            <a:avLst/>
          </a:prstGeom>
          <a:noFill/>
        </p:spPr>
      </p:pic>
      <p:pic>
        <p:nvPicPr>
          <p:cNvPr id="3" name="FIRE  Fire Sound Effec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schne\AppData\Local\Microsoft\Windows\INetCache\IE\U5NXPHQI\Camion-de-bomberos-antigu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5844" name="Picture 4" descr="C:\Users\schne\AppData\Local\Microsoft\Windows\INetCache\IE\JOK3AEZ5\INCENDIO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50" name="Picture 10" descr="Resultado de imagen para FIREFIGHTER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714356"/>
            <a:ext cx="5000660" cy="7587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928726" y="-285776"/>
            <a:ext cx="10960276" cy="7143776"/>
          </a:xfrm>
        </p:spPr>
        <p:txBody>
          <a:bodyPr>
            <a:noAutofit/>
          </a:bodyPr>
          <a:lstStyle/>
          <a:p>
            <a:r>
              <a:rPr lang="es-AR" sz="16600" dirty="0" smtClean="0">
                <a:solidFill>
                  <a:srgbClr val="FFFF00"/>
                </a:solidFill>
                <a:latin typeface="Sunday" pitchFamily="2" charset="0"/>
              </a:rPr>
              <a:t>FIRE FIGHTER</a:t>
            </a:r>
            <a:endParaRPr lang="es-AR" sz="166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schne\AppData\Local\Microsoft\Windows\INetCache\IE\971R9EE1\arco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65541" cy="6858000"/>
          </a:xfrm>
          <a:prstGeom prst="rect">
            <a:avLst/>
          </a:prstGeom>
          <a:noFill/>
        </p:spPr>
      </p:pic>
      <p:pic>
        <p:nvPicPr>
          <p:cNvPr id="3" name="2 Imagen" descr="football n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916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train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C:\Users\schne\AppData\Local\Microsoft\Windows\INetCache\IE\JOK3AEZ5\ball-306820_960_72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6286544" cy="617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chne\AppData\Local\Microsoft\Windows\INetCache\IE\U5NXPHQI\ICCE_Illinois_School_Bus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7895" name="Picture 7" descr="C:\Users\schne\AppData\Local\Microsoft\Windows\INetCache\IE\JOK3AEZ5\pexels-photo-6113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7" name="Picture 9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0098" y="-714404"/>
            <a:ext cx="7572428" cy="10226681"/>
          </a:xfrm>
          <a:prstGeom prst="rect">
            <a:avLst/>
          </a:prstGeom>
          <a:noFill/>
        </p:spPr>
      </p:pic>
      <p:pic>
        <p:nvPicPr>
          <p:cNvPr id="5" name="Partido de futbol Sonido GOL - Efectos de Sonid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500098" y="0"/>
            <a:ext cx="9929850" cy="6215058"/>
          </a:xfrm>
        </p:spPr>
        <p:txBody>
          <a:bodyPr>
            <a:noAutofit/>
          </a:bodyPr>
          <a:lstStyle/>
          <a:p>
            <a:pPr algn="ctr"/>
            <a:r>
              <a:rPr lang="es-AR" sz="13800" dirty="0" smtClean="0">
                <a:solidFill>
                  <a:srgbClr val="FFFF00"/>
                </a:solidFill>
                <a:latin typeface="Sunday" pitchFamily="2" charset="0"/>
              </a:rPr>
              <a:t>FOOTBALL PLAYER</a:t>
            </a:r>
            <a:endParaRPr lang="es-AR" sz="138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sada puerta de metal cruje - efecto de sonid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4" name="3 Imagen" descr="jai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7354" y="0"/>
            <a:ext cx="120460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Users\schne\AppData\Local\Microsoft\Windows\INetCache\IE\JOK3AEZ5\Miami_Dade_Police_-_Crown_Victoria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364" cy="6858000"/>
          </a:xfrm>
          <a:prstGeom prst="rect">
            <a:avLst/>
          </a:prstGeom>
          <a:noFill/>
        </p:spPr>
      </p:pic>
      <p:pic>
        <p:nvPicPr>
          <p:cNvPr id="3" name="Police Sir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4" name="Police Sir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5" name="4 Imagen" descr="cops ca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5850" y="-357214"/>
            <a:ext cx="11144328" cy="7545639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spos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0"/>
            <a:ext cx="8429652" cy="8429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C:\Users\schne\AppData\Local\Microsoft\Windows\INetCache\IE\8CENU0X8\3389380337_9e2e961e8c_z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43" name="Picture 7" descr="Resultado de imagen para policia dibujo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7288" y="357142"/>
            <a:ext cx="6500858" cy="6500858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153400" cy="5357826"/>
          </a:xfrm>
        </p:spPr>
        <p:txBody>
          <a:bodyPr>
            <a:normAutofit/>
          </a:bodyPr>
          <a:lstStyle/>
          <a:p>
            <a:pPr algn="ctr"/>
            <a:r>
              <a:rPr lang="es-AR" sz="16600" dirty="0" smtClean="0">
                <a:solidFill>
                  <a:srgbClr val="FFFF00"/>
                </a:solidFill>
                <a:latin typeface="Sunday" pitchFamily="2" charset="0"/>
              </a:rPr>
              <a:t>POLICE OFFICER</a:t>
            </a:r>
            <a:endParaRPr lang="es-AR" sz="166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schne\AppData\Local\Microsoft\Windows\INetCache\IE\971R9EE1\Calle_de_las_Infantas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5" name="Picture 11" descr="Resultado de imagen para bus DRIVER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9800" y="2214554"/>
            <a:ext cx="7764200" cy="4343410"/>
          </a:xfrm>
          <a:prstGeom prst="rect">
            <a:avLst/>
          </a:prstGeom>
          <a:noFill/>
        </p:spPr>
      </p:pic>
      <p:pic>
        <p:nvPicPr>
          <p:cNvPr id="4" name="Children Laughing Sound Effec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928670"/>
            <a:ext cx="8153400" cy="500066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AR" sz="16600" dirty="0" smtClean="0">
                <a:solidFill>
                  <a:srgbClr val="FFFF00"/>
                </a:solidFill>
                <a:latin typeface="Sunday" pitchFamily="2" charset="0"/>
              </a:rPr>
              <a:t>BUS DRIVER</a:t>
            </a:r>
            <a:endParaRPr lang="es-AR" sz="16600" dirty="0">
              <a:solidFill>
                <a:srgbClr val="FFFF00"/>
              </a:solidFill>
              <a:latin typeface="Sun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44" y="-347187"/>
            <a:ext cx="9858444" cy="7205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ngineer-plans-stock-image-5521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430223" cy="7429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15</Words>
  <Application>Microsoft Office PowerPoint</Application>
  <PresentationFormat>Presentación en pantalla (4:3)</PresentationFormat>
  <Paragraphs>9</Paragraphs>
  <Slides>48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2" baseType="lpstr">
      <vt:lpstr>Arial</vt:lpstr>
      <vt:lpstr>Sunday</vt:lpstr>
      <vt:lpstr>Calibri</vt:lpstr>
      <vt:lpstr>Tema de Office</vt:lpstr>
      <vt:lpstr>Guess    the job</vt:lpstr>
      <vt:lpstr>Diapositiva 2</vt:lpstr>
      <vt:lpstr>Diapositiva 3</vt:lpstr>
      <vt:lpstr>Diapositiva 4</vt:lpstr>
      <vt:lpstr>Diapositiva 5</vt:lpstr>
      <vt:lpstr>Diapositiva 6</vt:lpstr>
      <vt:lpstr>BUS DRIVER</vt:lpstr>
      <vt:lpstr>Diapositiva 8</vt:lpstr>
      <vt:lpstr>Diapositiva 9</vt:lpstr>
      <vt:lpstr>Diapositiva 10</vt:lpstr>
      <vt:lpstr>Diapositiva 11</vt:lpstr>
      <vt:lpstr>Engineer</vt:lpstr>
      <vt:lpstr>Diapositiva 13</vt:lpstr>
      <vt:lpstr>Diapositiva 14</vt:lpstr>
      <vt:lpstr>Diapositiva 15</vt:lpstr>
      <vt:lpstr>Diapositiva 16</vt:lpstr>
      <vt:lpstr>Diapositiva 17</vt:lpstr>
      <vt:lpstr>DOCTOR</vt:lpstr>
      <vt:lpstr>Diapositiva 19</vt:lpstr>
      <vt:lpstr>Diapositiva 20</vt:lpstr>
      <vt:lpstr>Diapositiva 21</vt:lpstr>
      <vt:lpstr>Diapositiva 22</vt:lpstr>
      <vt:lpstr>Diapositiva 23</vt:lpstr>
      <vt:lpstr>DENTIST</vt:lpstr>
      <vt:lpstr>Diapositiva 25</vt:lpstr>
      <vt:lpstr>Diapositiva 26</vt:lpstr>
      <vt:lpstr>Diapositiva 27</vt:lpstr>
      <vt:lpstr>Diapositiva 28</vt:lpstr>
      <vt:lpstr>Diapositiva 29</vt:lpstr>
      <vt:lpstr>SIngER</vt:lpstr>
      <vt:lpstr>Diapositiva 31</vt:lpstr>
      <vt:lpstr>Diapositiva 32</vt:lpstr>
      <vt:lpstr>Diapositiva 33</vt:lpstr>
      <vt:lpstr>Diapositiva 34</vt:lpstr>
      <vt:lpstr>Diapositiva 35</vt:lpstr>
      <vt:lpstr>FIRE FIGHTER</vt:lpstr>
      <vt:lpstr>Diapositiva 37</vt:lpstr>
      <vt:lpstr>Diapositiva 38</vt:lpstr>
      <vt:lpstr>Diapositiva 39</vt:lpstr>
      <vt:lpstr>Diapositiva 40</vt:lpstr>
      <vt:lpstr>Diapositiva 41</vt:lpstr>
      <vt:lpstr>FOOTBALL PLAYER</vt:lpstr>
      <vt:lpstr>Diapositiva 43</vt:lpstr>
      <vt:lpstr>Diapositiva 44</vt:lpstr>
      <vt:lpstr>Diapositiva 45</vt:lpstr>
      <vt:lpstr>Diapositiva 46</vt:lpstr>
      <vt:lpstr>Diapositiva 47</vt:lpstr>
      <vt:lpstr>POLICE OFFICER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the job</dc:title>
  <dc:creator>Gimena Schneider</dc:creator>
  <cp:lastModifiedBy>Gimena Schneider</cp:lastModifiedBy>
  <cp:revision>36</cp:revision>
  <dcterms:created xsi:type="dcterms:W3CDTF">2017-07-08T00:32:41Z</dcterms:created>
  <dcterms:modified xsi:type="dcterms:W3CDTF">2017-08-11T14:49:30Z</dcterms:modified>
</cp:coreProperties>
</file>