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E3EB-FB3D-4A68-9AC7-5C858C5D108A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9F99-F536-42F4-A699-1CA0872101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5628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E3EB-FB3D-4A68-9AC7-5C858C5D108A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9F99-F536-42F4-A699-1CA0872101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42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E3EB-FB3D-4A68-9AC7-5C858C5D108A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9F99-F536-42F4-A699-1CA0872101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356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E3EB-FB3D-4A68-9AC7-5C858C5D108A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9F99-F536-42F4-A699-1CA0872101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305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E3EB-FB3D-4A68-9AC7-5C858C5D108A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9F99-F536-42F4-A699-1CA0872101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4939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E3EB-FB3D-4A68-9AC7-5C858C5D108A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9F99-F536-42F4-A699-1CA0872101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043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E3EB-FB3D-4A68-9AC7-5C858C5D108A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9F99-F536-42F4-A699-1CA0872101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7463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E3EB-FB3D-4A68-9AC7-5C858C5D108A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9F99-F536-42F4-A699-1CA0872101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0312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E3EB-FB3D-4A68-9AC7-5C858C5D108A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9F99-F536-42F4-A699-1CA0872101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4459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E3EB-FB3D-4A68-9AC7-5C858C5D108A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9F99-F536-42F4-A699-1CA0872101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305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5E3EB-FB3D-4A68-9AC7-5C858C5D108A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D9F99-F536-42F4-A699-1CA0872101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6975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5E3EB-FB3D-4A68-9AC7-5C858C5D108A}" type="datetimeFigureOut">
              <a:rPr lang="pt-BR" smtClean="0"/>
              <a:t>19/10/2017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D9F99-F536-42F4-A699-1CA0872101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545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g"/><Relationship Id="rId5" Type="http://schemas.openxmlformats.org/officeDocument/2006/relationships/image" Target="../media/image4.png"/><Relationship Id="rId10" Type="http://schemas.openxmlformats.org/officeDocument/2006/relationships/image" Target="../media/image9.jp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10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11.jpeg"/><Relationship Id="rId4" Type="http://schemas.openxmlformats.org/officeDocument/2006/relationships/audio" Target="../media/audio4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2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4.pn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3.pn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8.jp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pn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62020" y="2492896"/>
            <a:ext cx="602312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8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SEA ANIMALS</a:t>
            </a:r>
            <a:endParaRPr lang="pt-BR" sz="9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4346" y="4077072"/>
            <a:ext cx="1378190" cy="1080000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1983" y="2748555"/>
            <a:ext cx="1065664" cy="1080000"/>
          </a:xfrm>
          <a:prstGeom prst="rect">
            <a:avLst/>
          </a:prstGeom>
        </p:spPr>
      </p:pic>
      <p:pic>
        <p:nvPicPr>
          <p:cNvPr id="25" name="Imagem 2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7094" y="1556792"/>
            <a:ext cx="1175442" cy="1080000"/>
          </a:xfrm>
          <a:prstGeom prst="rect">
            <a:avLst/>
          </a:prstGeom>
        </p:spPr>
      </p:pic>
      <p:pic>
        <p:nvPicPr>
          <p:cNvPr id="26" name="Imagem 25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339" y="5517232"/>
            <a:ext cx="764308" cy="1080000"/>
          </a:xfrm>
          <a:prstGeom prst="rect">
            <a:avLst/>
          </a:prstGeom>
        </p:spPr>
      </p:pic>
      <p:pic>
        <p:nvPicPr>
          <p:cNvPr id="27" name="Imagem 26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88640"/>
            <a:ext cx="1403999" cy="1080000"/>
          </a:xfrm>
          <a:prstGeom prst="rect">
            <a:avLst/>
          </a:prstGeom>
        </p:spPr>
      </p:pic>
      <p:pic>
        <p:nvPicPr>
          <p:cNvPr id="28" name="Imagem 27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594708"/>
            <a:ext cx="919149" cy="1080000"/>
          </a:xfrm>
          <a:prstGeom prst="rect">
            <a:avLst/>
          </a:prstGeom>
        </p:spPr>
      </p:pic>
      <p:pic>
        <p:nvPicPr>
          <p:cNvPr id="29" name="Imagem 28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463" y="5550897"/>
            <a:ext cx="1080000" cy="1080000"/>
          </a:xfrm>
          <a:prstGeom prst="rect">
            <a:avLst/>
          </a:prstGeom>
        </p:spPr>
      </p:pic>
      <p:pic>
        <p:nvPicPr>
          <p:cNvPr id="30" name="Imagem 29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329" y="5594708"/>
            <a:ext cx="1003765" cy="1080000"/>
          </a:xfrm>
          <a:prstGeom prst="rect">
            <a:avLst/>
          </a:prstGeom>
        </p:spPr>
      </p:pic>
      <p:pic>
        <p:nvPicPr>
          <p:cNvPr id="31" name="Imagem 30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301" y="5603460"/>
            <a:ext cx="1010172" cy="1080000"/>
          </a:xfrm>
          <a:prstGeom prst="rect">
            <a:avLst/>
          </a:prstGeom>
        </p:spPr>
      </p:pic>
      <p:pic>
        <p:nvPicPr>
          <p:cNvPr id="32" name="Imagem 3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91" y="2732408"/>
            <a:ext cx="1378190" cy="1080000"/>
          </a:xfrm>
          <a:prstGeom prst="rect">
            <a:avLst/>
          </a:prstGeom>
        </p:spPr>
      </p:pic>
      <p:pic>
        <p:nvPicPr>
          <p:cNvPr id="33" name="Imagem 3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89" y="4077072"/>
            <a:ext cx="1065664" cy="1080000"/>
          </a:xfrm>
          <a:prstGeom prst="rect">
            <a:avLst/>
          </a:prstGeom>
        </p:spPr>
      </p:pic>
      <p:pic>
        <p:nvPicPr>
          <p:cNvPr id="34" name="Imagem 33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0897"/>
            <a:ext cx="1175442" cy="1080000"/>
          </a:xfrm>
          <a:prstGeom prst="rect">
            <a:avLst/>
          </a:prstGeom>
        </p:spPr>
      </p:pic>
      <p:pic>
        <p:nvPicPr>
          <p:cNvPr id="35" name="Imagem 34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45" y="1231505"/>
            <a:ext cx="764308" cy="1080000"/>
          </a:xfrm>
          <a:prstGeom prst="rect">
            <a:avLst/>
          </a:prstGeom>
        </p:spPr>
      </p:pic>
      <p:pic>
        <p:nvPicPr>
          <p:cNvPr id="36" name="Imagem 35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335" y="5603460"/>
            <a:ext cx="1403999" cy="1080000"/>
          </a:xfrm>
          <a:prstGeom prst="rect">
            <a:avLst/>
          </a:prstGeom>
        </p:spPr>
      </p:pic>
      <p:pic>
        <p:nvPicPr>
          <p:cNvPr id="37" name="Imagem 36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407" y="138691"/>
            <a:ext cx="919149" cy="1080000"/>
          </a:xfrm>
          <a:prstGeom prst="rect">
            <a:avLst/>
          </a:prstGeom>
        </p:spPr>
      </p:pic>
      <p:pic>
        <p:nvPicPr>
          <p:cNvPr id="38" name="Imagem 37"/>
          <p:cNvPicPr>
            <a:picLocks noChangeAspect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463" y="138691"/>
            <a:ext cx="1080000" cy="1080000"/>
          </a:xfrm>
          <a:prstGeom prst="rect">
            <a:avLst/>
          </a:prstGeom>
        </p:spPr>
      </p:pic>
      <p:pic>
        <p:nvPicPr>
          <p:cNvPr id="39" name="Imagem 38"/>
          <p:cNvPicPr>
            <a:picLocks noChangeAspect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45" y="-7013"/>
            <a:ext cx="1003765" cy="1080000"/>
          </a:xfrm>
          <a:prstGeom prst="rect">
            <a:avLst/>
          </a:prstGeom>
        </p:spPr>
      </p:pic>
      <p:pic>
        <p:nvPicPr>
          <p:cNvPr id="40" name="Imagem 39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334" y="138691"/>
            <a:ext cx="1010172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15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901162" y="548680"/>
            <a:ext cx="346652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6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STARFISH</a:t>
            </a:r>
            <a:endParaRPr lang="pt-BR" sz="6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1043608" y="4653136"/>
            <a:ext cx="1152128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tx1"/>
                </a:solidFill>
              </a:rPr>
              <a:t>1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10" name="Retângulo de cantos arredondados 9"/>
          <p:cNvSpPr/>
          <p:nvPr/>
        </p:nvSpPr>
        <p:spPr>
          <a:xfrm>
            <a:off x="4058425" y="4654267"/>
            <a:ext cx="1152000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chemeClr val="tx1"/>
                </a:solidFill>
              </a:rPr>
              <a:t>2</a:t>
            </a:r>
            <a:endParaRPr lang="pt-BR" sz="3200" dirty="0">
              <a:solidFill>
                <a:schemeClr val="tx1"/>
              </a:solidFill>
            </a:endParaRP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7020272" y="4654267"/>
            <a:ext cx="1152000" cy="718949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tx1"/>
                </a:solidFill>
              </a:rPr>
              <a:t>3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12" name="Botão de ação: Avançar ou Próximo 11">
            <a:hlinkClick r:id="" action="ppaction://hlinkshowjump?jump=nextslide" highlightClick="1"/>
          </p:cNvPr>
          <p:cNvSpPr/>
          <p:nvPr/>
        </p:nvSpPr>
        <p:spPr>
          <a:xfrm>
            <a:off x="7596272" y="6093296"/>
            <a:ext cx="1296208" cy="504056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06" y="1844824"/>
            <a:ext cx="1731331" cy="244644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103257"/>
            <a:ext cx="1981896" cy="2132419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809" y="2081470"/>
            <a:ext cx="2066925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98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04240" y="692696"/>
            <a:ext cx="2712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LOBSTER</a:t>
            </a:r>
            <a:endParaRPr lang="pt-BR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827584" y="4581128"/>
            <a:ext cx="1512168" cy="7920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tx1"/>
                </a:solidFill>
              </a:rPr>
              <a:t>1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3815915" y="4581128"/>
            <a:ext cx="1512168" cy="7920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tx1"/>
                </a:solidFill>
              </a:rPr>
              <a:t>2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6888274" y="4581128"/>
            <a:ext cx="1512168" cy="79208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tx1"/>
                </a:solidFill>
              </a:rPr>
              <a:t>3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9" name="Botão de ação: Avançar ou Próximo 8">
            <a:hlinkClick r:id="" action="ppaction://hlinkshowjump?jump=nextslide" highlightClick="1"/>
          </p:cNvPr>
          <p:cNvSpPr/>
          <p:nvPr/>
        </p:nvSpPr>
        <p:spPr>
          <a:xfrm>
            <a:off x="7596272" y="6093296"/>
            <a:ext cx="1296208" cy="504056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243" y="2132856"/>
            <a:ext cx="2228850" cy="204787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779" y="2098628"/>
            <a:ext cx="2123843" cy="2116329"/>
          </a:xfrm>
          <a:prstGeom prst="rect">
            <a:avLst/>
          </a:prstGeom>
        </p:spPr>
      </p:pic>
      <p:pic>
        <p:nvPicPr>
          <p:cNvPr id="12" name="Imagem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7081" y="2081058"/>
            <a:ext cx="2835399" cy="222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5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82955" y="476672"/>
            <a:ext cx="33722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SEA HORSE</a:t>
            </a:r>
            <a:endParaRPr lang="pt-BR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827584" y="4293096"/>
            <a:ext cx="1296144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tx1"/>
                </a:solidFill>
              </a:rPr>
              <a:t>1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7" name="Retângulo de cantos arredondados 6"/>
          <p:cNvSpPr/>
          <p:nvPr/>
        </p:nvSpPr>
        <p:spPr>
          <a:xfrm>
            <a:off x="7199186" y="4291105"/>
            <a:ext cx="1296144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tx1"/>
                </a:solidFill>
              </a:rPr>
              <a:t>3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8" name="Retângulo de cantos arredondados 7"/>
          <p:cNvSpPr/>
          <p:nvPr/>
        </p:nvSpPr>
        <p:spPr>
          <a:xfrm>
            <a:off x="3921016" y="4293096"/>
            <a:ext cx="1296144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tx1"/>
                </a:solidFill>
              </a:rPr>
              <a:t>2</a:t>
            </a:r>
            <a:endParaRPr lang="pt-BR" sz="3600" dirty="0">
              <a:solidFill>
                <a:schemeClr val="tx1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00808"/>
            <a:ext cx="2095500" cy="209550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694" y="2060848"/>
            <a:ext cx="1968791" cy="151445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1741751"/>
            <a:ext cx="2124075" cy="2152650"/>
          </a:xfrm>
          <a:prstGeom prst="rect">
            <a:avLst/>
          </a:prstGeom>
        </p:spPr>
      </p:pic>
      <p:sp>
        <p:nvSpPr>
          <p:cNvPr id="12" name="Botão de ação: Avançar ou Próximo 11">
            <a:hlinkClick r:id="" action="ppaction://hlinkshowjump?jump=nextslide" highlightClick="1"/>
          </p:cNvPr>
          <p:cNvSpPr/>
          <p:nvPr/>
        </p:nvSpPr>
        <p:spPr>
          <a:xfrm>
            <a:off x="7596272" y="6093296"/>
            <a:ext cx="1296208" cy="504056"/>
          </a:xfrm>
          <a:prstGeom prst="actionButtonForwardNex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605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323101" y="548680"/>
            <a:ext cx="2497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SHRIMP</a:t>
            </a:r>
            <a:endParaRPr lang="pt-BR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827584" y="4293096"/>
            <a:ext cx="1296144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tx1"/>
                </a:solidFill>
              </a:rPr>
              <a:t>1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4" name="Retângulo de cantos arredondados 3"/>
          <p:cNvSpPr/>
          <p:nvPr/>
        </p:nvSpPr>
        <p:spPr>
          <a:xfrm>
            <a:off x="7199186" y="4291105"/>
            <a:ext cx="1296144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tx1"/>
                </a:solidFill>
              </a:rPr>
              <a:t>3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3921016" y="4293096"/>
            <a:ext cx="1296144" cy="72008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dirty="0" smtClean="0">
                <a:solidFill>
                  <a:schemeClr val="tx1"/>
                </a:solidFill>
              </a:rPr>
              <a:t>2</a:t>
            </a:r>
            <a:endParaRPr lang="pt-BR" sz="3600" dirty="0">
              <a:solidFill>
                <a:schemeClr val="tx1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549" y="2069746"/>
            <a:ext cx="1619077" cy="1742045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1869205"/>
            <a:ext cx="2143125" cy="214312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06" y="1840217"/>
            <a:ext cx="2095500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91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19</Words>
  <Application>Microsoft Office PowerPoint</Application>
  <PresentationFormat>Apresentação na tela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Sarah</dc:creator>
  <cp:lastModifiedBy>Sarah</cp:lastModifiedBy>
  <cp:revision>9</cp:revision>
  <dcterms:created xsi:type="dcterms:W3CDTF">2017-10-19T13:35:24Z</dcterms:created>
  <dcterms:modified xsi:type="dcterms:W3CDTF">2017-10-19T15:00:15Z</dcterms:modified>
</cp:coreProperties>
</file>