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4" r:id="rId12"/>
    <p:sldId id="267" r:id="rId13"/>
    <p:sldId id="268" r:id="rId14"/>
    <p:sldId id="269" r:id="rId15"/>
    <p:sldId id="273" r:id="rId16"/>
    <p:sldId id="271" r:id="rId17"/>
    <p:sldId id="272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32" y="-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38400-572E-446C-9823-F25DBF41367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EDE31-C18F-42A1-84DF-DF07F0A89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1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GREEN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EDE31-C18F-42A1-84DF-DF07F0A893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ORANGE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EDE31-C18F-42A1-84DF-DF07F0A893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PINK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EDE31-C18F-42A1-84DF-DF07F0A893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PURPLE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EDE31-C18F-42A1-84DF-DF07F0A893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BLACK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EDE31-C18F-42A1-84DF-DF07F0A893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PINK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EDE31-C18F-42A1-84DF-DF07F0A893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D5BB8E-22C4-47E5-832A-FA3E56A2FDF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E91C117-A548-43E2-A652-D282853DF4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</a:t>
            </a:r>
            <a:r>
              <a:rPr lang="en-US" sz="6600" dirty="0" smtClean="0">
                <a:solidFill>
                  <a:srgbClr val="FF00FF"/>
                </a:solidFill>
              </a:rPr>
              <a:t>H</a:t>
            </a:r>
            <a:r>
              <a:rPr lang="en-US" sz="6600" dirty="0" smtClean="0">
                <a:solidFill>
                  <a:srgbClr val="00B050"/>
                </a:solidFill>
              </a:rPr>
              <a:t>E</a:t>
            </a:r>
            <a:r>
              <a:rPr lang="en-US" sz="6600" dirty="0" smtClean="0"/>
              <a:t> </a:t>
            </a:r>
            <a:r>
              <a:rPr lang="en-US" sz="6600" smtClean="0">
                <a:solidFill>
                  <a:srgbClr val="92D050"/>
                </a:solidFill>
              </a:rPr>
              <a:t>C</a:t>
            </a:r>
            <a:r>
              <a:rPr lang="en-US" sz="6600" smtClean="0">
                <a:solidFill>
                  <a:srgbClr val="7030A0"/>
                </a:solidFill>
              </a:rPr>
              <a:t>O</a:t>
            </a:r>
            <a:r>
              <a:rPr lang="en-US" sz="6600" smtClean="0">
                <a:solidFill>
                  <a:srgbClr val="0070C0"/>
                </a:solidFill>
              </a:rPr>
              <a:t>L</a:t>
            </a:r>
            <a:r>
              <a:rPr lang="en-US" sz="6600" smtClean="0">
                <a:solidFill>
                  <a:schemeClr val="accent2"/>
                </a:solidFill>
              </a:rPr>
              <a:t>O</a:t>
            </a:r>
            <a:r>
              <a:rPr lang="en-US" sz="6600" smtClean="0">
                <a:solidFill>
                  <a:srgbClr val="FF0000"/>
                </a:solidFill>
              </a:rPr>
              <a:t>R </a:t>
            </a:r>
            <a:r>
              <a:rPr lang="en-US" sz="6600" smtClean="0">
                <a:solidFill>
                  <a:srgbClr val="FF00FF"/>
                </a:solidFill>
              </a:rPr>
              <a:t>G</a:t>
            </a:r>
            <a:r>
              <a:rPr lang="en-US" sz="6600" smtClean="0">
                <a:solidFill>
                  <a:srgbClr val="0070C0"/>
                </a:solidFill>
              </a:rPr>
              <a:t>A</a:t>
            </a:r>
            <a:r>
              <a:rPr lang="en-US" sz="6600" smtClean="0">
                <a:solidFill>
                  <a:srgbClr val="00B050"/>
                </a:solidFill>
              </a:rPr>
              <a:t>M</a:t>
            </a:r>
            <a:r>
              <a:rPr lang="en-US" sz="6600" smtClean="0"/>
              <a:t>E</a:t>
            </a:r>
            <a:endParaRPr lang="en-US" sz="66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204026" y="1726241"/>
            <a:ext cx="4240955" cy="329259"/>
          </a:xfrm>
        </p:spPr>
        <p:txBody>
          <a:bodyPr/>
          <a:lstStyle/>
          <a:p>
            <a:r>
              <a:rPr lang="en-US" dirty="0" smtClean="0"/>
              <a:t>3 FUN CLASS ACTIVITIES</a:t>
            </a:r>
            <a:endParaRPr lang="en-US" dirty="0"/>
          </a:p>
        </p:txBody>
      </p:sp>
      <p:pic>
        <p:nvPicPr>
          <p:cNvPr id="1026" name="Picture 2" descr="Children holding hands by Carle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216" y="3789040"/>
            <a:ext cx="9488216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1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9693" y="1082203"/>
            <a:ext cx="795762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cap="none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ORANGE</a:t>
            </a:r>
            <a:endParaRPr lang="en-US" sz="16600" b="1" cap="none" spc="50" dirty="0">
              <a:ln w="11430"/>
              <a:solidFill>
                <a:srgbClr val="FF66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9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GOOD JOB!</a:t>
            </a:r>
            <a:endParaRPr lang="en-US" sz="7200" dirty="0"/>
          </a:p>
        </p:txBody>
      </p:sp>
      <p:pic>
        <p:nvPicPr>
          <p:cNvPr id="4" name="Picture 2" descr="Children holding hands by Carle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216" y="3284984"/>
            <a:ext cx="9488216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80312" y="90872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5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74" y="1268760"/>
            <a:ext cx="7520940" cy="35798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COLORS</a:t>
            </a:r>
          </a:p>
          <a:p>
            <a:r>
              <a:rPr lang="en-US" sz="2800" dirty="0" smtClean="0"/>
              <a:t>IN YOUR CLASSROOM!</a:t>
            </a:r>
            <a:endParaRPr lang="en-US" sz="2800" dirty="0"/>
          </a:p>
        </p:txBody>
      </p:sp>
      <p:pic>
        <p:nvPicPr>
          <p:cNvPr id="5" name="Picture 2" descr="Children holding hands by Carle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 flipH="1">
            <a:off x="-344216" y="4219664"/>
            <a:ext cx="2500608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Callout 6"/>
          <p:cNvSpPr/>
          <p:nvPr/>
        </p:nvSpPr>
        <p:spPr>
          <a:xfrm>
            <a:off x="2627784" y="3988716"/>
            <a:ext cx="2661348" cy="1240483"/>
          </a:xfrm>
          <a:prstGeom prst="wedgeEllipseCallout">
            <a:avLst>
              <a:gd name="adj1" fmla="val -69335"/>
              <a:gd name="adj2" fmla="val 3038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HMM..</a:t>
            </a:r>
            <a:endParaRPr lang="en-US" sz="4400" b="1" dirty="0"/>
          </a:p>
        </p:txBody>
      </p:sp>
      <p:sp>
        <p:nvSpPr>
          <p:cNvPr id="11" name="Oval Callout 10"/>
          <p:cNvSpPr/>
          <p:nvPr/>
        </p:nvSpPr>
        <p:spPr>
          <a:xfrm>
            <a:off x="3275856" y="5330138"/>
            <a:ext cx="2661348" cy="1240483"/>
          </a:xfrm>
          <a:prstGeom prst="wedgeEllipseCallout">
            <a:avLst>
              <a:gd name="adj1" fmla="val -94818"/>
              <a:gd name="adj2" fmla="val -2244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HERE!</a:t>
            </a:r>
            <a:endParaRPr lang="en-US" sz="4400" b="1" dirty="0"/>
          </a:p>
        </p:txBody>
      </p:sp>
      <p:pic>
        <p:nvPicPr>
          <p:cNvPr id="4098" name="Picture 2" descr="Vaizdo rezultatas pagal uÅ¾klausÄ âgreen notebook clipartâ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6861"/>
            <a:ext cx="3289676" cy="411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51520" y="2557101"/>
            <a:ext cx="3096344" cy="14401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7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3"/>
                </a:solidFill>
              </a:rPr>
              <a:t>1</a:t>
            </a:r>
            <a:endParaRPr lang="en-US" sz="19900" b="1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16632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3"/>
                </a:solidFill>
              </a:rPr>
              <a:t>2</a:t>
            </a:r>
            <a:endParaRPr lang="en-US" sz="199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1028810"/>
            <a:ext cx="46805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3"/>
                </a:solidFill>
              </a:rPr>
              <a:t>3…</a:t>
            </a:r>
            <a:endParaRPr lang="en-US" sz="19900" b="1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4941168"/>
            <a:ext cx="64087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chemeClr val="accent2"/>
                </a:solidFill>
              </a:rPr>
              <a:t>START!</a:t>
            </a:r>
            <a:endParaRPr lang="en-US" sz="115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hildren holding hands by Carle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 flipH="1">
            <a:off x="-344216" y="2852936"/>
            <a:ext cx="3032874" cy="450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627784" y="620688"/>
            <a:ext cx="5976664" cy="4608511"/>
          </a:xfrm>
          <a:prstGeom prst="wedgeEllipseCallout">
            <a:avLst>
              <a:gd name="adj1" fmla="val -66148"/>
              <a:gd name="adj2" fmla="val 3204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FIND SOMETHING…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6" name="Rectangle 5"/>
          <p:cNvSpPr/>
          <p:nvPr/>
        </p:nvSpPr>
        <p:spPr>
          <a:xfrm>
            <a:off x="4067944" y="2996952"/>
            <a:ext cx="30963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67944" y="2996952"/>
            <a:ext cx="3096344" cy="14401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7944" y="3006472"/>
            <a:ext cx="3096344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67944" y="3006472"/>
            <a:ext cx="3096344" cy="14401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67944" y="3006472"/>
            <a:ext cx="3096344" cy="1440160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67944" y="2996952"/>
            <a:ext cx="3096344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52704" y="2996952"/>
            <a:ext cx="3096344" cy="1440160"/>
          </a:xfrm>
          <a:prstGeom prst="rect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GOOD JOB!</a:t>
            </a:r>
            <a:endParaRPr lang="en-US" sz="7200" dirty="0"/>
          </a:p>
        </p:txBody>
      </p:sp>
      <p:pic>
        <p:nvPicPr>
          <p:cNvPr id="4" name="Picture 2" descr="Children holding hands by Carle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216" y="3284984"/>
            <a:ext cx="9488216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80312" y="90872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9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74" y="1268760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RAINBOWS ARE COOL!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THEY HAVE ________ COLORS:</a:t>
            </a:r>
            <a:endParaRPr lang="en-US" sz="2800" dirty="0"/>
          </a:p>
        </p:txBody>
      </p:sp>
      <p:pic>
        <p:nvPicPr>
          <p:cNvPr id="10242" name="Picture 2" descr="Vaizdo rezultatas pagal uÅ¾klausÄ âreal rainbow coloursâ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2564904"/>
            <a:ext cx="9413776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hildren holding hands by Carle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1" r="50944"/>
          <a:stretch/>
        </p:blipFill>
        <p:spPr bwMode="auto">
          <a:xfrm>
            <a:off x="5940152" y="332656"/>
            <a:ext cx="2268176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83768" y="184482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7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6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your rainbow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color: MY FAVORITE COLOR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color: HAPPY COLOR</a:t>
            </a:r>
          </a:p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color: SAD COLOR</a:t>
            </a:r>
          </a:p>
          <a:p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color: COLOR OF MY FAVORITE SHOES</a:t>
            </a:r>
          </a:p>
          <a:p>
            <a:r>
              <a:rPr lang="en-US" sz="2400" dirty="0" smtClean="0"/>
              <a:t>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color: COLOR OF MY HAT</a:t>
            </a:r>
          </a:p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color: COLOR THAT MAKES ME SMILE!</a:t>
            </a:r>
          </a:p>
          <a:p>
            <a:r>
              <a:rPr lang="en-US" sz="2400" dirty="0" smtClean="0"/>
              <a:t>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color: COLOR OF MY FAVORITE TOY</a:t>
            </a:r>
          </a:p>
          <a:p>
            <a:endParaRPr lang="en-US" dirty="0"/>
          </a:p>
        </p:txBody>
      </p:sp>
      <p:pic>
        <p:nvPicPr>
          <p:cNvPr id="4" name="Picture 2" descr="Children holding hands by Carlen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1" r="50944"/>
          <a:stretch/>
        </p:blipFill>
        <p:spPr bwMode="auto">
          <a:xfrm>
            <a:off x="7074240" y="3143429"/>
            <a:ext cx="2268176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1907704" y="4437112"/>
            <a:ext cx="4176464" cy="2736304"/>
          </a:xfrm>
          <a:prstGeom prst="wedgeEllipseCallout">
            <a:avLst>
              <a:gd name="adj1" fmla="val 69192"/>
              <a:gd name="adj2" fmla="val -332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I CAN MAKE MY RAINBOW!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7945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hildren holding hands by Carle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1" r="50944"/>
          <a:stretch/>
        </p:blipFill>
        <p:spPr bwMode="auto">
          <a:xfrm>
            <a:off x="5940152" y="1484784"/>
            <a:ext cx="3474272" cy="568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107504" y="1715264"/>
            <a:ext cx="4176464" cy="2736304"/>
          </a:xfrm>
          <a:prstGeom prst="wedgeEllipseCallout">
            <a:avLst>
              <a:gd name="adj1" fmla="val 80686"/>
              <a:gd name="adj2" fmla="val 27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SHOW ME!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0395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GOOD JOB!</a:t>
            </a:r>
            <a:endParaRPr lang="en-US" sz="7200" dirty="0"/>
          </a:p>
        </p:txBody>
      </p:sp>
      <p:pic>
        <p:nvPicPr>
          <p:cNvPr id="4" name="Picture 2" descr="Children holding hands by Carle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216" y="3284984"/>
            <a:ext cx="9488216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80312" y="90872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5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AutoNum type="arabicPeriod"/>
            </a:pPr>
            <a:r>
              <a:rPr lang="en-US" sz="4000" dirty="0" smtClean="0"/>
              <a:t>Believe the Color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sz="4000" dirty="0" smtClean="0"/>
              <a:t>Find the Color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sz="4000" dirty="0" smtClean="0"/>
              <a:t>My Personal Rainbow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74" y="1268760"/>
            <a:ext cx="7520940" cy="35798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BELIEVE THE COLORS!!!</a:t>
            </a:r>
          </a:p>
          <a:p>
            <a:r>
              <a:rPr lang="en-US" sz="2800" dirty="0" smtClean="0"/>
              <a:t>NOT THE WORDS!!!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348880"/>
            <a:ext cx="34563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B050"/>
                </a:solidFill>
              </a:rPr>
              <a:t>BLUE</a:t>
            </a:r>
            <a:endParaRPr lang="en-US" sz="11500" b="1" dirty="0">
              <a:solidFill>
                <a:srgbClr val="00B050"/>
              </a:solidFill>
            </a:endParaRPr>
          </a:p>
        </p:txBody>
      </p:sp>
      <p:pic>
        <p:nvPicPr>
          <p:cNvPr id="5" name="Picture 2" descr="Children holding hands by Carle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 flipH="1">
            <a:off x="-344216" y="4219664"/>
            <a:ext cx="2500608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Callout 6"/>
          <p:cNvSpPr/>
          <p:nvPr/>
        </p:nvSpPr>
        <p:spPr>
          <a:xfrm>
            <a:off x="2126676" y="3988717"/>
            <a:ext cx="3456384" cy="2088232"/>
          </a:xfrm>
          <a:prstGeom prst="wedgeEllipseCallout">
            <a:avLst>
              <a:gd name="adj1" fmla="val -69335"/>
              <a:gd name="adj2" fmla="val 3038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GREEN!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2487960"/>
            <a:ext cx="34563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Children holding hands by Carlen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5"/>
          <a:stretch/>
        </p:blipFill>
        <p:spPr bwMode="auto">
          <a:xfrm rot="19517603" flipH="1">
            <a:off x="7380816" y="3694"/>
            <a:ext cx="2168272" cy="371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Callout 9"/>
          <p:cNvSpPr/>
          <p:nvPr/>
        </p:nvSpPr>
        <p:spPr>
          <a:xfrm>
            <a:off x="4067944" y="692148"/>
            <a:ext cx="3456384" cy="2088232"/>
          </a:xfrm>
          <a:prstGeom prst="wedgeEllipseCallout">
            <a:avLst>
              <a:gd name="adj1" fmla="val 64265"/>
              <a:gd name="adj2" fmla="val -64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YELLOW!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9200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3"/>
                </a:solidFill>
              </a:rPr>
              <a:t>1</a:t>
            </a:r>
            <a:endParaRPr lang="en-US" sz="19900" b="1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16632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3"/>
                </a:solidFill>
              </a:rPr>
              <a:t>2</a:t>
            </a:r>
            <a:endParaRPr lang="en-US" sz="199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1028810"/>
            <a:ext cx="46805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chemeClr val="accent3"/>
                </a:solidFill>
              </a:rPr>
              <a:t>3…</a:t>
            </a:r>
            <a:endParaRPr lang="en-US" sz="19900" b="1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4941168"/>
            <a:ext cx="64087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chemeClr val="accent2"/>
                </a:solidFill>
              </a:rPr>
              <a:t>START!</a:t>
            </a:r>
            <a:endParaRPr lang="en-US" sz="115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1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700808"/>
            <a:ext cx="752661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YELLOW</a:t>
            </a:r>
            <a:endParaRPr lang="en-US" sz="1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72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8501" y="1082203"/>
            <a:ext cx="7060011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cap="none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BLUE</a:t>
            </a:r>
            <a:endParaRPr lang="en-US" sz="23900" b="1" cap="none" spc="50" dirty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249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4163" y="1082203"/>
            <a:ext cx="5748690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</a:t>
            </a:r>
            <a:endParaRPr lang="en-US" sz="23900" b="1" cap="none" spc="50" dirty="0">
              <a:ln w="11430"/>
              <a:solidFill>
                <a:srgbClr val="FF66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9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944" y="1082203"/>
            <a:ext cx="884312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BLACK</a:t>
            </a:r>
            <a:endParaRPr lang="en-US" sz="239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9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261" y="1082203"/>
            <a:ext cx="8632492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WHITE</a:t>
            </a:r>
            <a:endParaRPr lang="en-US" sz="23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9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175</Words>
  <Application>Microsoft Office PowerPoint</Application>
  <PresentationFormat>On-screen Show (4:3)</PresentationFormat>
  <Paragraphs>62</Paragraphs>
  <Slides>19</Slides>
  <Notes>6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THE COLOR GAME</vt:lpstr>
      <vt:lpstr>OUTLINE</vt:lpstr>
      <vt:lpstr>1.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RULES</vt:lpstr>
      <vt:lpstr>PowerPoint Presentation</vt:lpstr>
      <vt:lpstr>PowerPoint Presentation</vt:lpstr>
      <vt:lpstr>PowerPoint Presentation</vt:lpstr>
      <vt:lpstr>3. RULES</vt:lpstr>
      <vt:lpstr>Draw your rainbow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COLOUR GAME</dc:title>
  <dc:creator>Lenovo</dc:creator>
  <cp:lastModifiedBy>Lenovo</cp:lastModifiedBy>
  <cp:revision>5</cp:revision>
  <dcterms:created xsi:type="dcterms:W3CDTF">2019-01-10T18:45:22Z</dcterms:created>
  <dcterms:modified xsi:type="dcterms:W3CDTF">2019-01-10T19:32:47Z</dcterms:modified>
</cp:coreProperties>
</file>