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60" r:id="rId4"/>
    <p:sldId id="268" r:id="rId5"/>
    <p:sldId id="267" r:id="rId6"/>
    <p:sldId id="265" r:id="rId7"/>
    <p:sldId id="266" r:id="rId8"/>
    <p:sldId id="264" r:id="rId9"/>
  </p:sldIdLst>
  <p:sldSz cx="12192000" cy="6858000"/>
  <p:notesSz cx="6858000" cy="9144000"/>
  <p:embeddedFontLst>
    <p:embeddedFont>
      <p:font typeface="Century Schoolbook" panose="02040604050505020304" pitchFamily="18" charset="0"/>
      <p:regular r:id="rId10"/>
      <p:bold r:id="rId11"/>
      <p:italic r:id="rId12"/>
      <p:boldItalic r:id="rId13"/>
    </p:embeddedFont>
    <p:embeddedFont>
      <p:font typeface="Brilliant - Personal Use" panose="02000500000000000000" pitchFamily="50" charset="0"/>
      <p:regular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489-ABBF-4766-9524-C68514266BA4}" type="datetimeFigureOut">
              <a:rPr lang="en-PH" smtClean="0"/>
              <a:t>04/07/2021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8F29-47EA-4CCA-9625-6ABCE89175A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0653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489-ABBF-4766-9524-C68514266BA4}" type="datetimeFigureOut">
              <a:rPr lang="en-PH" smtClean="0"/>
              <a:t>04/07/2021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8F29-47EA-4CCA-9625-6ABCE89175A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6396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489-ABBF-4766-9524-C68514266BA4}" type="datetimeFigureOut">
              <a:rPr lang="en-PH" smtClean="0"/>
              <a:t>04/07/2021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8F29-47EA-4CCA-9625-6ABCE89175A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3581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489-ABBF-4766-9524-C68514266BA4}" type="datetimeFigureOut">
              <a:rPr lang="en-PH" smtClean="0"/>
              <a:t>04/07/2021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8F29-47EA-4CCA-9625-6ABCE89175A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436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489-ABBF-4766-9524-C68514266BA4}" type="datetimeFigureOut">
              <a:rPr lang="en-PH" smtClean="0"/>
              <a:t>04/07/2021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8F29-47EA-4CCA-9625-6ABCE89175A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2032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489-ABBF-4766-9524-C68514266BA4}" type="datetimeFigureOut">
              <a:rPr lang="en-PH" smtClean="0"/>
              <a:t>04/07/2021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8F29-47EA-4CCA-9625-6ABCE89175A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446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489-ABBF-4766-9524-C68514266BA4}" type="datetimeFigureOut">
              <a:rPr lang="en-PH" smtClean="0"/>
              <a:t>04/07/2021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8F29-47EA-4CCA-9625-6ABCE89175A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2522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489-ABBF-4766-9524-C68514266BA4}" type="datetimeFigureOut">
              <a:rPr lang="en-PH" smtClean="0"/>
              <a:t>04/07/2021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8F29-47EA-4CCA-9625-6ABCE89175A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2921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489-ABBF-4766-9524-C68514266BA4}" type="datetimeFigureOut">
              <a:rPr lang="en-PH" smtClean="0"/>
              <a:t>04/07/2021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8F29-47EA-4CCA-9625-6ABCE89175A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1711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489-ABBF-4766-9524-C68514266BA4}" type="datetimeFigureOut">
              <a:rPr lang="en-PH" smtClean="0"/>
              <a:t>04/07/2021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8F29-47EA-4CCA-9625-6ABCE89175A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7305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489-ABBF-4766-9524-C68514266BA4}" type="datetimeFigureOut">
              <a:rPr lang="en-PH" smtClean="0"/>
              <a:t>04/07/2021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8F29-47EA-4CCA-9625-6ABCE89175A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5200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C8489-ABBF-4766-9524-C68514266BA4}" type="datetimeFigureOut">
              <a:rPr lang="en-PH" smtClean="0"/>
              <a:t>04/07/2021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28F29-47EA-4CCA-9625-6ABCE89175A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7651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78926" y="476794"/>
            <a:ext cx="5434148" cy="5904412"/>
          </a:xfrm>
          <a:prstGeom prst="roundRect">
            <a:avLst>
              <a:gd name="adj" fmla="val 464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4" name="Oval 3"/>
          <p:cNvSpPr/>
          <p:nvPr/>
        </p:nvSpPr>
        <p:spPr>
          <a:xfrm>
            <a:off x="4926874" y="829492"/>
            <a:ext cx="2338252" cy="229372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4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ME</a:t>
            </a:r>
            <a:endParaRPr lang="en-PH" sz="48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3426" y="3253847"/>
            <a:ext cx="2231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sz="2000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welcome! [name] </a:t>
            </a:r>
            <a:endParaRPr lang="en-PH" sz="20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34988" y="3784583"/>
            <a:ext cx="3122023" cy="447783"/>
          </a:xfrm>
          <a:prstGeom prst="roundRect">
            <a:avLst>
              <a:gd name="adj" fmla="val 1462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2" name="TextBox 11"/>
          <p:cNvSpPr txBox="1"/>
          <p:nvPr/>
        </p:nvSpPr>
        <p:spPr>
          <a:xfrm>
            <a:off x="4534987" y="3809060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pc="300" dirty="0" smtClean="0">
                <a:solidFill>
                  <a:schemeClr val="bg2">
                    <a:lumMod val="75000"/>
                  </a:schemeClr>
                </a:solidFill>
                <a:latin typeface="Century Schoolbook" panose="02040604050505020304" pitchFamily="18" charset="0"/>
              </a:rPr>
              <a:t>password</a:t>
            </a:r>
            <a:endParaRPr lang="en-PH" spc="300" dirty="0">
              <a:solidFill>
                <a:schemeClr val="bg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352535" y="5490119"/>
            <a:ext cx="1093759" cy="447783"/>
            <a:chOff x="7265126" y="5443053"/>
            <a:chExt cx="1093759" cy="447783"/>
          </a:xfrm>
        </p:grpSpPr>
        <p:sp>
          <p:nvSpPr>
            <p:cNvPr id="25" name="Rounded Rectangle 24"/>
            <p:cNvSpPr/>
            <p:nvPr/>
          </p:nvSpPr>
          <p:spPr>
            <a:xfrm>
              <a:off x="7265126" y="5443053"/>
              <a:ext cx="1093759" cy="447783"/>
            </a:xfrm>
            <a:prstGeom prst="roundRect">
              <a:avLst>
                <a:gd name="adj" fmla="val 14626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84832" y="5466910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PH" dirty="0" smtClean="0">
                  <a:latin typeface="Century Schoolbook" panose="02040604050505020304" pitchFamily="18" charset="0"/>
                </a:rPr>
                <a:t>next</a:t>
              </a:r>
              <a:endParaRPr lang="en-PH" dirty="0">
                <a:latin typeface="Century Schoolbook" panose="02040604050505020304" pitchFamily="18" charset="0"/>
              </a:endParaRPr>
            </a:p>
          </p:txBody>
        </p:sp>
      </p:grpSp>
      <p:sp>
        <p:nvSpPr>
          <p:cNvPr id="31" name="Up Arrow 30"/>
          <p:cNvSpPr/>
          <p:nvPr/>
        </p:nvSpPr>
        <p:spPr>
          <a:xfrm rot="19316472">
            <a:off x="12399308" y="6913408"/>
            <a:ext cx="288413" cy="315029"/>
          </a:xfrm>
          <a:prstGeom prst="upArrow">
            <a:avLst>
              <a:gd name="adj1" fmla="val 36898"/>
              <a:gd name="adj2" fmla="val 6979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7D5B3C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627034" y="3933706"/>
            <a:ext cx="165100" cy="1693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4" name="Oval 43"/>
          <p:cNvSpPr/>
          <p:nvPr/>
        </p:nvSpPr>
        <p:spPr>
          <a:xfrm>
            <a:off x="4844324" y="3933706"/>
            <a:ext cx="165100" cy="1693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5" name="Oval 44"/>
          <p:cNvSpPr/>
          <p:nvPr/>
        </p:nvSpPr>
        <p:spPr>
          <a:xfrm>
            <a:off x="5057672" y="3933706"/>
            <a:ext cx="165100" cy="1693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6" name="Oval 45"/>
          <p:cNvSpPr/>
          <p:nvPr/>
        </p:nvSpPr>
        <p:spPr>
          <a:xfrm>
            <a:off x="5274962" y="3933706"/>
            <a:ext cx="165100" cy="1693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7" name="Oval 46"/>
          <p:cNvSpPr/>
          <p:nvPr/>
        </p:nvSpPr>
        <p:spPr>
          <a:xfrm>
            <a:off x="5492252" y="3939325"/>
            <a:ext cx="165100" cy="1693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8" name="Oval 47"/>
          <p:cNvSpPr/>
          <p:nvPr/>
        </p:nvSpPr>
        <p:spPr>
          <a:xfrm>
            <a:off x="5709542" y="3939325"/>
            <a:ext cx="165100" cy="1693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2" name="Rectangle 51"/>
          <p:cNvSpPr/>
          <p:nvPr/>
        </p:nvSpPr>
        <p:spPr>
          <a:xfrm>
            <a:off x="3372545" y="4838153"/>
            <a:ext cx="1872437" cy="748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01/11/2021</a:t>
            </a:r>
            <a:endParaRPr lang="en-PH" sz="20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639054" y="5346716"/>
            <a:ext cx="1872437" cy="748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PH" sz="1600" dirty="0">
                <a:solidFill>
                  <a:schemeClr val="tx1"/>
                </a:solidFill>
                <a:latin typeface="Century Schoolbook" panose="02040604050505020304" pitchFamily="18" charset="0"/>
              </a:rPr>
              <a:t>r</a:t>
            </a:r>
            <a:r>
              <a:rPr lang="en-PH" sz="1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eminder: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sz="1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presentation</a:t>
            </a:r>
            <a:endParaRPr lang="en-PH" sz="1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9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4000">
        <p:fade/>
      </p:transition>
    </mc:Choice>
    <mc:Fallback xmlns="">
      <p:transition spd="med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1.48148E-6 L -0.62461 -0.42176 " pathEditMode="relative" rAng="0" ptsTypes="AA">
                                      <p:cBhvr>
                                        <p:cTn id="40" dur="2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37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7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2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750"/>
                            </p:stCondLst>
                            <p:childTnLst>
                              <p:par>
                                <p:cTn id="66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250"/>
                            </p:stCondLst>
                            <p:childTnLst>
                              <p:par>
                                <p:cTn id="69" presetID="42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62461 -0.42176 L -0.35404 -0.1708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9" y="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75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  <p:bldP spid="7" grpId="0" animBg="1"/>
      <p:bldP spid="12" grpId="0"/>
      <p:bldP spid="12" grpId="1"/>
      <p:bldP spid="31" grpId="0" animBg="1"/>
      <p:bldP spid="31" grpId="1" animBg="1"/>
      <p:bldP spid="31" grpId="2" animBg="1"/>
      <p:bldP spid="31" grpId="3" animBg="1"/>
      <p:bldP spid="29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9184" y="248194"/>
            <a:ext cx="1371600" cy="1371600"/>
          </a:xfrm>
          <a:prstGeom prst="ellipse">
            <a:avLst/>
          </a:prstGeom>
          <a:solidFill>
            <a:srgbClr val="D9D9D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3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ME</a:t>
            </a:r>
            <a:endParaRPr lang="en-PH" sz="3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87317"/>
            <a:ext cx="204716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PH" sz="2000" dirty="0" smtClean="0">
                <a:latin typeface="Century Schoolbook" panose="02040604050505020304" pitchFamily="18" charset="0"/>
              </a:rPr>
              <a:t>[name]</a:t>
            </a:r>
            <a:endParaRPr lang="en-PH" sz="2000" dirty="0">
              <a:latin typeface="Century Schoolbook" panose="020406040505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009"/>
            <a:ext cx="2047164" cy="21898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2" name="Rectangle 11"/>
          <p:cNvSpPr/>
          <p:nvPr/>
        </p:nvSpPr>
        <p:spPr>
          <a:xfrm>
            <a:off x="0" y="2191825"/>
            <a:ext cx="2047164" cy="46661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3" name="Rectangle 12"/>
          <p:cNvSpPr/>
          <p:nvPr/>
        </p:nvSpPr>
        <p:spPr>
          <a:xfrm>
            <a:off x="2047164" y="2969"/>
            <a:ext cx="10144836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2061" name="Group 2060"/>
          <p:cNvGrpSpPr/>
          <p:nvPr/>
        </p:nvGrpSpPr>
        <p:grpSpPr>
          <a:xfrm>
            <a:off x="2589740" y="951818"/>
            <a:ext cx="1346219" cy="901583"/>
            <a:chOff x="4399986" y="2259539"/>
            <a:chExt cx="3748133" cy="2175301"/>
          </a:xfrm>
        </p:grpSpPr>
        <p:grpSp>
          <p:nvGrpSpPr>
            <p:cNvPr id="2060" name="Group 2059"/>
            <p:cNvGrpSpPr/>
            <p:nvPr/>
          </p:nvGrpSpPr>
          <p:grpSpPr>
            <a:xfrm>
              <a:off x="4399986" y="2259539"/>
              <a:ext cx="3748133" cy="2175301"/>
              <a:chOff x="4399986" y="2259539"/>
              <a:chExt cx="3748133" cy="2175301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4399986" y="2259539"/>
                <a:ext cx="3748133" cy="2175301"/>
              </a:xfrm>
              <a:custGeom>
                <a:avLst/>
                <a:gdLst>
                  <a:gd name="connsiteX0" fmla="*/ 0 w 4028792"/>
                  <a:gd name="connsiteY0" fmla="*/ 200682 h 2670776"/>
                  <a:gd name="connsiteX1" fmla="*/ 200682 w 4028792"/>
                  <a:gd name="connsiteY1" fmla="*/ 0 h 2670776"/>
                  <a:gd name="connsiteX2" fmla="*/ 3828110 w 4028792"/>
                  <a:gd name="connsiteY2" fmla="*/ 0 h 2670776"/>
                  <a:gd name="connsiteX3" fmla="*/ 4028792 w 4028792"/>
                  <a:gd name="connsiteY3" fmla="*/ 200682 h 2670776"/>
                  <a:gd name="connsiteX4" fmla="*/ 4028792 w 4028792"/>
                  <a:gd name="connsiteY4" fmla="*/ 2470094 h 2670776"/>
                  <a:gd name="connsiteX5" fmla="*/ 3828110 w 4028792"/>
                  <a:gd name="connsiteY5" fmla="*/ 2670776 h 2670776"/>
                  <a:gd name="connsiteX6" fmla="*/ 200682 w 4028792"/>
                  <a:gd name="connsiteY6" fmla="*/ 2670776 h 2670776"/>
                  <a:gd name="connsiteX7" fmla="*/ 0 w 4028792"/>
                  <a:gd name="connsiteY7" fmla="*/ 2470094 h 2670776"/>
                  <a:gd name="connsiteX8" fmla="*/ 0 w 4028792"/>
                  <a:gd name="connsiteY8" fmla="*/ 200682 h 2670776"/>
                  <a:gd name="connsiteX0" fmla="*/ 0 w 4028792"/>
                  <a:gd name="connsiteY0" fmla="*/ 200682 h 2670776"/>
                  <a:gd name="connsiteX1" fmla="*/ 172107 w 4028792"/>
                  <a:gd name="connsiteY1" fmla="*/ 35719 h 2670776"/>
                  <a:gd name="connsiteX2" fmla="*/ 3828110 w 4028792"/>
                  <a:gd name="connsiteY2" fmla="*/ 0 h 2670776"/>
                  <a:gd name="connsiteX3" fmla="*/ 4028792 w 4028792"/>
                  <a:gd name="connsiteY3" fmla="*/ 200682 h 2670776"/>
                  <a:gd name="connsiteX4" fmla="*/ 4028792 w 4028792"/>
                  <a:gd name="connsiteY4" fmla="*/ 2470094 h 2670776"/>
                  <a:gd name="connsiteX5" fmla="*/ 3828110 w 4028792"/>
                  <a:gd name="connsiteY5" fmla="*/ 2670776 h 2670776"/>
                  <a:gd name="connsiteX6" fmla="*/ 200682 w 4028792"/>
                  <a:gd name="connsiteY6" fmla="*/ 2670776 h 2670776"/>
                  <a:gd name="connsiteX7" fmla="*/ 0 w 4028792"/>
                  <a:gd name="connsiteY7" fmla="*/ 2470094 h 2670776"/>
                  <a:gd name="connsiteX8" fmla="*/ 0 w 4028792"/>
                  <a:gd name="connsiteY8" fmla="*/ 200682 h 2670776"/>
                  <a:gd name="connsiteX0" fmla="*/ 0 w 4028792"/>
                  <a:gd name="connsiteY0" fmla="*/ 200682 h 2670776"/>
                  <a:gd name="connsiteX1" fmla="*/ 172107 w 4028792"/>
                  <a:gd name="connsiteY1" fmla="*/ 35719 h 2670776"/>
                  <a:gd name="connsiteX2" fmla="*/ 3828110 w 4028792"/>
                  <a:gd name="connsiteY2" fmla="*/ 0 h 2670776"/>
                  <a:gd name="connsiteX3" fmla="*/ 4028792 w 4028792"/>
                  <a:gd name="connsiteY3" fmla="*/ 200682 h 2670776"/>
                  <a:gd name="connsiteX4" fmla="*/ 4028792 w 4028792"/>
                  <a:gd name="connsiteY4" fmla="*/ 2470094 h 2670776"/>
                  <a:gd name="connsiteX5" fmla="*/ 3828110 w 4028792"/>
                  <a:gd name="connsiteY5" fmla="*/ 2670776 h 2670776"/>
                  <a:gd name="connsiteX6" fmla="*/ 200682 w 4028792"/>
                  <a:gd name="connsiteY6" fmla="*/ 2670776 h 2670776"/>
                  <a:gd name="connsiteX7" fmla="*/ 0 w 4028792"/>
                  <a:gd name="connsiteY7" fmla="*/ 2470094 h 2670776"/>
                  <a:gd name="connsiteX8" fmla="*/ 0 w 4028792"/>
                  <a:gd name="connsiteY8" fmla="*/ 200682 h 2670776"/>
                  <a:gd name="connsiteX0" fmla="*/ 0 w 4028792"/>
                  <a:gd name="connsiteY0" fmla="*/ 176869 h 2646963"/>
                  <a:gd name="connsiteX1" fmla="*/ 172107 w 4028792"/>
                  <a:gd name="connsiteY1" fmla="*/ 11906 h 2646963"/>
                  <a:gd name="connsiteX2" fmla="*/ 3823348 w 4028792"/>
                  <a:gd name="connsiteY2" fmla="*/ 0 h 2646963"/>
                  <a:gd name="connsiteX3" fmla="*/ 4028792 w 4028792"/>
                  <a:gd name="connsiteY3" fmla="*/ 176869 h 2646963"/>
                  <a:gd name="connsiteX4" fmla="*/ 4028792 w 4028792"/>
                  <a:gd name="connsiteY4" fmla="*/ 2446281 h 2646963"/>
                  <a:gd name="connsiteX5" fmla="*/ 3828110 w 4028792"/>
                  <a:gd name="connsiteY5" fmla="*/ 2646963 h 2646963"/>
                  <a:gd name="connsiteX6" fmla="*/ 200682 w 4028792"/>
                  <a:gd name="connsiteY6" fmla="*/ 2646963 h 2646963"/>
                  <a:gd name="connsiteX7" fmla="*/ 0 w 4028792"/>
                  <a:gd name="connsiteY7" fmla="*/ 2446281 h 2646963"/>
                  <a:gd name="connsiteX8" fmla="*/ 0 w 4028792"/>
                  <a:gd name="connsiteY8" fmla="*/ 176869 h 2646963"/>
                  <a:gd name="connsiteX0" fmla="*/ 0 w 4028792"/>
                  <a:gd name="connsiteY0" fmla="*/ 177349 h 2647443"/>
                  <a:gd name="connsiteX1" fmla="*/ 172107 w 4028792"/>
                  <a:gd name="connsiteY1" fmla="*/ 12386 h 2647443"/>
                  <a:gd name="connsiteX2" fmla="*/ 3823348 w 4028792"/>
                  <a:gd name="connsiteY2" fmla="*/ 480 h 2647443"/>
                  <a:gd name="connsiteX3" fmla="*/ 4028792 w 4028792"/>
                  <a:gd name="connsiteY3" fmla="*/ 177349 h 2647443"/>
                  <a:gd name="connsiteX4" fmla="*/ 4028792 w 4028792"/>
                  <a:gd name="connsiteY4" fmla="*/ 2446761 h 2647443"/>
                  <a:gd name="connsiteX5" fmla="*/ 3828110 w 4028792"/>
                  <a:gd name="connsiteY5" fmla="*/ 2647443 h 2647443"/>
                  <a:gd name="connsiteX6" fmla="*/ 200682 w 4028792"/>
                  <a:gd name="connsiteY6" fmla="*/ 2647443 h 2647443"/>
                  <a:gd name="connsiteX7" fmla="*/ 0 w 4028792"/>
                  <a:gd name="connsiteY7" fmla="*/ 2446761 h 2647443"/>
                  <a:gd name="connsiteX8" fmla="*/ 0 w 4028792"/>
                  <a:gd name="connsiteY8" fmla="*/ 177349 h 2647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28792" h="2647443">
                    <a:moveTo>
                      <a:pt x="0" y="177349"/>
                    </a:moveTo>
                    <a:cubicBezTo>
                      <a:pt x="0" y="66515"/>
                      <a:pt x="56510" y="480"/>
                      <a:pt x="172107" y="12386"/>
                    </a:cubicBezTo>
                    <a:lnTo>
                      <a:pt x="3823348" y="480"/>
                    </a:lnTo>
                    <a:cubicBezTo>
                      <a:pt x="3967520" y="-6664"/>
                      <a:pt x="4028792" y="66515"/>
                      <a:pt x="4028792" y="177349"/>
                    </a:cubicBezTo>
                    <a:lnTo>
                      <a:pt x="4028792" y="2446761"/>
                    </a:lnTo>
                    <a:cubicBezTo>
                      <a:pt x="4028792" y="2557595"/>
                      <a:pt x="3938944" y="2647443"/>
                      <a:pt x="3828110" y="2647443"/>
                    </a:cubicBezTo>
                    <a:lnTo>
                      <a:pt x="200682" y="2647443"/>
                    </a:lnTo>
                    <a:cubicBezTo>
                      <a:pt x="89848" y="2647443"/>
                      <a:pt x="0" y="2557595"/>
                      <a:pt x="0" y="2446761"/>
                    </a:cubicBezTo>
                    <a:lnTo>
                      <a:pt x="0" y="17734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4445787" y="2315621"/>
                <a:ext cx="1831597" cy="114002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6277384" y="2315621"/>
                <a:ext cx="1831597" cy="114002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>
              <a:endCxn id="17" idx="6"/>
            </p:cNvCxnSpPr>
            <p:nvPr/>
          </p:nvCxnSpPr>
          <p:spPr>
            <a:xfrm flipH="1">
              <a:off x="4586688" y="3244062"/>
              <a:ext cx="1318436" cy="119077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7" idx="5"/>
            </p:cNvCxnSpPr>
            <p:nvPr/>
          </p:nvCxnSpPr>
          <p:spPr>
            <a:xfrm flipH="1" flipV="1">
              <a:off x="6649645" y="3244064"/>
              <a:ext cx="1311772" cy="119077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4" name="TextBox 2063"/>
          <p:cNvSpPr txBox="1"/>
          <p:nvPr/>
        </p:nvSpPr>
        <p:spPr>
          <a:xfrm>
            <a:off x="11151469" y="-698"/>
            <a:ext cx="1034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sz="1200" spc="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5:11pm</a:t>
            </a:r>
          </a:p>
          <a:p>
            <a:pPr algn="ctr"/>
            <a:r>
              <a:rPr lang="en-PH" sz="1200" spc="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11/01/21</a:t>
            </a:r>
            <a:endParaRPr lang="en-PH" sz="1200" spc="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175904" y="951818"/>
            <a:ext cx="1346219" cy="901583"/>
            <a:chOff x="4399986" y="2259539"/>
            <a:chExt cx="3748133" cy="2175301"/>
          </a:xfrm>
        </p:grpSpPr>
        <p:grpSp>
          <p:nvGrpSpPr>
            <p:cNvPr id="57" name="Group 56"/>
            <p:cNvGrpSpPr/>
            <p:nvPr/>
          </p:nvGrpSpPr>
          <p:grpSpPr>
            <a:xfrm>
              <a:off x="4399986" y="2259539"/>
              <a:ext cx="3748133" cy="2175301"/>
              <a:chOff x="4399986" y="2259539"/>
              <a:chExt cx="3748133" cy="2175301"/>
            </a:xfrm>
          </p:grpSpPr>
          <p:sp>
            <p:nvSpPr>
              <p:cNvPr id="60" name="Rounded Rectangle 16"/>
              <p:cNvSpPr/>
              <p:nvPr/>
            </p:nvSpPr>
            <p:spPr>
              <a:xfrm>
                <a:off x="4399986" y="2259539"/>
                <a:ext cx="3748133" cy="2175301"/>
              </a:xfrm>
              <a:custGeom>
                <a:avLst/>
                <a:gdLst>
                  <a:gd name="connsiteX0" fmla="*/ 0 w 4028792"/>
                  <a:gd name="connsiteY0" fmla="*/ 200682 h 2670776"/>
                  <a:gd name="connsiteX1" fmla="*/ 200682 w 4028792"/>
                  <a:gd name="connsiteY1" fmla="*/ 0 h 2670776"/>
                  <a:gd name="connsiteX2" fmla="*/ 3828110 w 4028792"/>
                  <a:gd name="connsiteY2" fmla="*/ 0 h 2670776"/>
                  <a:gd name="connsiteX3" fmla="*/ 4028792 w 4028792"/>
                  <a:gd name="connsiteY3" fmla="*/ 200682 h 2670776"/>
                  <a:gd name="connsiteX4" fmla="*/ 4028792 w 4028792"/>
                  <a:gd name="connsiteY4" fmla="*/ 2470094 h 2670776"/>
                  <a:gd name="connsiteX5" fmla="*/ 3828110 w 4028792"/>
                  <a:gd name="connsiteY5" fmla="*/ 2670776 h 2670776"/>
                  <a:gd name="connsiteX6" fmla="*/ 200682 w 4028792"/>
                  <a:gd name="connsiteY6" fmla="*/ 2670776 h 2670776"/>
                  <a:gd name="connsiteX7" fmla="*/ 0 w 4028792"/>
                  <a:gd name="connsiteY7" fmla="*/ 2470094 h 2670776"/>
                  <a:gd name="connsiteX8" fmla="*/ 0 w 4028792"/>
                  <a:gd name="connsiteY8" fmla="*/ 200682 h 2670776"/>
                  <a:gd name="connsiteX0" fmla="*/ 0 w 4028792"/>
                  <a:gd name="connsiteY0" fmla="*/ 200682 h 2670776"/>
                  <a:gd name="connsiteX1" fmla="*/ 172107 w 4028792"/>
                  <a:gd name="connsiteY1" fmla="*/ 35719 h 2670776"/>
                  <a:gd name="connsiteX2" fmla="*/ 3828110 w 4028792"/>
                  <a:gd name="connsiteY2" fmla="*/ 0 h 2670776"/>
                  <a:gd name="connsiteX3" fmla="*/ 4028792 w 4028792"/>
                  <a:gd name="connsiteY3" fmla="*/ 200682 h 2670776"/>
                  <a:gd name="connsiteX4" fmla="*/ 4028792 w 4028792"/>
                  <a:gd name="connsiteY4" fmla="*/ 2470094 h 2670776"/>
                  <a:gd name="connsiteX5" fmla="*/ 3828110 w 4028792"/>
                  <a:gd name="connsiteY5" fmla="*/ 2670776 h 2670776"/>
                  <a:gd name="connsiteX6" fmla="*/ 200682 w 4028792"/>
                  <a:gd name="connsiteY6" fmla="*/ 2670776 h 2670776"/>
                  <a:gd name="connsiteX7" fmla="*/ 0 w 4028792"/>
                  <a:gd name="connsiteY7" fmla="*/ 2470094 h 2670776"/>
                  <a:gd name="connsiteX8" fmla="*/ 0 w 4028792"/>
                  <a:gd name="connsiteY8" fmla="*/ 200682 h 2670776"/>
                  <a:gd name="connsiteX0" fmla="*/ 0 w 4028792"/>
                  <a:gd name="connsiteY0" fmla="*/ 200682 h 2670776"/>
                  <a:gd name="connsiteX1" fmla="*/ 172107 w 4028792"/>
                  <a:gd name="connsiteY1" fmla="*/ 35719 h 2670776"/>
                  <a:gd name="connsiteX2" fmla="*/ 3828110 w 4028792"/>
                  <a:gd name="connsiteY2" fmla="*/ 0 h 2670776"/>
                  <a:gd name="connsiteX3" fmla="*/ 4028792 w 4028792"/>
                  <a:gd name="connsiteY3" fmla="*/ 200682 h 2670776"/>
                  <a:gd name="connsiteX4" fmla="*/ 4028792 w 4028792"/>
                  <a:gd name="connsiteY4" fmla="*/ 2470094 h 2670776"/>
                  <a:gd name="connsiteX5" fmla="*/ 3828110 w 4028792"/>
                  <a:gd name="connsiteY5" fmla="*/ 2670776 h 2670776"/>
                  <a:gd name="connsiteX6" fmla="*/ 200682 w 4028792"/>
                  <a:gd name="connsiteY6" fmla="*/ 2670776 h 2670776"/>
                  <a:gd name="connsiteX7" fmla="*/ 0 w 4028792"/>
                  <a:gd name="connsiteY7" fmla="*/ 2470094 h 2670776"/>
                  <a:gd name="connsiteX8" fmla="*/ 0 w 4028792"/>
                  <a:gd name="connsiteY8" fmla="*/ 200682 h 2670776"/>
                  <a:gd name="connsiteX0" fmla="*/ 0 w 4028792"/>
                  <a:gd name="connsiteY0" fmla="*/ 176869 h 2646963"/>
                  <a:gd name="connsiteX1" fmla="*/ 172107 w 4028792"/>
                  <a:gd name="connsiteY1" fmla="*/ 11906 h 2646963"/>
                  <a:gd name="connsiteX2" fmla="*/ 3823348 w 4028792"/>
                  <a:gd name="connsiteY2" fmla="*/ 0 h 2646963"/>
                  <a:gd name="connsiteX3" fmla="*/ 4028792 w 4028792"/>
                  <a:gd name="connsiteY3" fmla="*/ 176869 h 2646963"/>
                  <a:gd name="connsiteX4" fmla="*/ 4028792 w 4028792"/>
                  <a:gd name="connsiteY4" fmla="*/ 2446281 h 2646963"/>
                  <a:gd name="connsiteX5" fmla="*/ 3828110 w 4028792"/>
                  <a:gd name="connsiteY5" fmla="*/ 2646963 h 2646963"/>
                  <a:gd name="connsiteX6" fmla="*/ 200682 w 4028792"/>
                  <a:gd name="connsiteY6" fmla="*/ 2646963 h 2646963"/>
                  <a:gd name="connsiteX7" fmla="*/ 0 w 4028792"/>
                  <a:gd name="connsiteY7" fmla="*/ 2446281 h 2646963"/>
                  <a:gd name="connsiteX8" fmla="*/ 0 w 4028792"/>
                  <a:gd name="connsiteY8" fmla="*/ 176869 h 2646963"/>
                  <a:gd name="connsiteX0" fmla="*/ 0 w 4028792"/>
                  <a:gd name="connsiteY0" fmla="*/ 177349 h 2647443"/>
                  <a:gd name="connsiteX1" fmla="*/ 172107 w 4028792"/>
                  <a:gd name="connsiteY1" fmla="*/ 12386 h 2647443"/>
                  <a:gd name="connsiteX2" fmla="*/ 3823348 w 4028792"/>
                  <a:gd name="connsiteY2" fmla="*/ 480 h 2647443"/>
                  <a:gd name="connsiteX3" fmla="*/ 4028792 w 4028792"/>
                  <a:gd name="connsiteY3" fmla="*/ 177349 h 2647443"/>
                  <a:gd name="connsiteX4" fmla="*/ 4028792 w 4028792"/>
                  <a:gd name="connsiteY4" fmla="*/ 2446761 h 2647443"/>
                  <a:gd name="connsiteX5" fmla="*/ 3828110 w 4028792"/>
                  <a:gd name="connsiteY5" fmla="*/ 2647443 h 2647443"/>
                  <a:gd name="connsiteX6" fmla="*/ 200682 w 4028792"/>
                  <a:gd name="connsiteY6" fmla="*/ 2647443 h 2647443"/>
                  <a:gd name="connsiteX7" fmla="*/ 0 w 4028792"/>
                  <a:gd name="connsiteY7" fmla="*/ 2446761 h 2647443"/>
                  <a:gd name="connsiteX8" fmla="*/ 0 w 4028792"/>
                  <a:gd name="connsiteY8" fmla="*/ 177349 h 2647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28792" h="2647443">
                    <a:moveTo>
                      <a:pt x="0" y="177349"/>
                    </a:moveTo>
                    <a:cubicBezTo>
                      <a:pt x="0" y="66515"/>
                      <a:pt x="56510" y="480"/>
                      <a:pt x="172107" y="12386"/>
                    </a:cubicBezTo>
                    <a:lnTo>
                      <a:pt x="3823348" y="480"/>
                    </a:lnTo>
                    <a:cubicBezTo>
                      <a:pt x="3967520" y="-6664"/>
                      <a:pt x="4028792" y="66515"/>
                      <a:pt x="4028792" y="177349"/>
                    </a:cubicBezTo>
                    <a:lnTo>
                      <a:pt x="4028792" y="2446761"/>
                    </a:lnTo>
                    <a:cubicBezTo>
                      <a:pt x="4028792" y="2557595"/>
                      <a:pt x="3938944" y="2647443"/>
                      <a:pt x="3828110" y="2647443"/>
                    </a:cubicBezTo>
                    <a:lnTo>
                      <a:pt x="200682" y="2647443"/>
                    </a:lnTo>
                    <a:cubicBezTo>
                      <a:pt x="89848" y="2647443"/>
                      <a:pt x="0" y="2557595"/>
                      <a:pt x="0" y="2446761"/>
                    </a:cubicBezTo>
                    <a:lnTo>
                      <a:pt x="0" y="17734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4445787" y="2315621"/>
                <a:ext cx="1831597" cy="114002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6277384" y="2315621"/>
                <a:ext cx="1831597" cy="114002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>
              <a:endCxn id="60" idx="6"/>
            </p:cNvCxnSpPr>
            <p:nvPr/>
          </p:nvCxnSpPr>
          <p:spPr>
            <a:xfrm flipH="1">
              <a:off x="4586688" y="3244062"/>
              <a:ext cx="1318436" cy="119077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0" idx="5"/>
            </p:cNvCxnSpPr>
            <p:nvPr/>
          </p:nvCxnSpPr>
          <p:spPr>
            <a:xfrm flipH="1" flipV="1">
              <a:off x="6649645" y="3244064"/>
              <a:ext cx="1311772" cy="119077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5762068" y="949821"/>
            <a:ext cx="1346219" cy="901583"/>
            <a:chOff x="4399986" y="2259539"/>
            <a:chExt cx="3748133" cy="2175301"/>
          </a:xfrm>
        </p:grpSpPr>
        <p:grpSp>
          <p:nvGrpSpPr>
            <p:cNvPr id="64" name="Group 63"/>
            <p:cNvGrpSpPr/>
            <p:nvPr/>
          </p:nvGrpSpPr>
          <p:grpSpPr>
            <a:xfrm>
              <a:off x="4399986" y="2259539"/>
              <a:ext cx="3748133" cy="2175301"/>
              <a:chOff x="4399986" y="2259539"/>
              <a:chExt cx="3748133" cy="2175301"/>
            </a:xfrm>
          </p:grpSpPr>
          <p:sp>
            <p:nvSpPr>
              <p:cNvPr id="67" name="Rounded Rectangle 16"/>
              <p:cNvSpPr/>
              <p:nvPr/>
            </p:nvSpPr>
            <p:spPr>
              <a:xfrm>
                <a:off x="4399986" y="2259539"/>
                <a:ext cx="3748133" cy="2175301"/>
              </a:xfrm>
              <a:custGeom>
                <a:avLst/>
                <a:gdLst>
                  <a:gd name="connsiteX0" fmla="*/ 0 w 4028792"/>
                  <a:gd name="connsiteY0" fmla="*/ 200682 h 2670776"/>
                  <a:gd name="connsiteX1" fmla="*/ 200682 w 4028792"/>
                  <a:gd name="connsiteY1" fmla="*/ 0 h 2670776"/>
                  <a:gd name="connsiteX2" fmla="*/ 3828110 w 4028792"/>
                  <a:gd name="connsiteY2" fmla="*/ 0 h 2670776"/>
                  <a:gd name="connsiteX3" fmla="*/ 4028792 w 4028792"/>
                  <a:gd name="connsiteY3" fmla="*/ 200682 h 2670776"/>
                  <a:gd name="connsiteX4" fmla="*/ 4028792 w 4028792"/>
                  <a:gd name="connsiteY4" fmla="*/ 2470094 h 2670776"/>
                  <a:gd name="connsiteX5" fmla="*/ 3828110 w 4028792"/>
                  <a:gd name="connsiteY5" fmla="*/ 2670776 h 2670776"/>
                  <a:gd name="connsiteX6" fmla="*/ 200682 w 4028792"/>
                  <a:gd name="connsiteY6" fmla="*/ 2670776 h 2670776"/>
                  <a:gd name="connsiteX7" fmla="*/ 0 w 4028792"/>
                  <a:gd name="connsiteY7" fmla="*/ 2470094 h 2670776"/>
                  <a:gd name="connsiteX8" fmla="*/ 0 w 4028792"/>
                  <a:gd name="connsiteY8" fmla="*/ 200682 h 2670776"/>
                  <a:gd name="connsiteX0" fmla="*/ 0 w 4028792"/>
                  <a:gd name="connsiteY0" fmla="*/ 200682 h 2670776"/>
                  <a:gd name="connsiteX1" fmla="*/ 172107 w 4028792"/>
                  <a:gd name="connsiteY1" fmla="*/ 35719 h 2670776"/>
                  <a:gd name="connsiteX2" fmla="*/ 3828110 w 4028792"/>
                  <a:gd name="connsiteY2" fmla="*/ 0 h 2670776"/>
                  <a:gd name="connsiteX3" fmla="*/ 4028792 w 4028792"/>
                  <a:gd name="connsiteY3" fmla="*/ 200682 h 2670776"/>
                  <a:gd name="connsiteX4" fmla="*/ 4028792 w 4028792"/>
                  <a:gd name="connsiteY4" fmla="*/ 2470094 h 2670776"/>
                  <a:gd name="connsiteX5" fmla="*/ 3828110 w 4028792"/>
                  <a:gd name="connsiteY5" fmla="*/ 2670776 h 2670776"/>
                  <a:gd name="connsiteX6" fmla="*/ 200682 w 4028792"/>
                  <a:gd name="connsiteY6" fmla="*/ 2670776 h 2670776"/>
                  <a:gd name="connsiteX7" fmla="*/ 0 w 4028792"/>
                  <a:gd name="connsiteY7" fmla="*/ 2470094 h 2670776"/>
                  <a:gd name="connsiteX8" fmla="*/ 0 w 4028792"/>
                  <a:gd name="connsiteY8" fmla="*/ 200682 h 2670776"/>
                  <a:gd name="connsiteX0" fmla="*/ 0 w 4028792"/>
                  <a:gd name="connsiteY0" fmla="*/ 200682 h 2670776"/>
                  <a:gd name="connsiteX1" fmla="*/ 172107 w 4028792"/>
                  <a:gd name="connsiteY1" fmla="*/ 35719 h 2670776"/>
                  <a:gd name="connsiteX2" fmla="*/ 3828110 w 4028792"/>
                  <a:gd name="connsiteY2" fmla="*/ 0 h 2670776"/>
                  <a:gd name="connsiteX3" fmla="*/ 4028792 w 4028792"/>
                  <a:gd name="connsiteY3" fmla="*/ 200682 h 2670776"/>
                  <a:gd name="connsiteX4" fmla="*/ 4028792 w 4028792"/>
                  <a:gd name="connsiteY4" fmla="*/ 2470094 h 2670776"/>
                  <a:gd name="connsiteX5" fmla="*/ 3828110 w 4028792"/>
                  <a:gd name="connsiteY5" fmla="*/ 2670776 h 2670776"/>
                  <a:gd name="connsiteX6" fmla="*/ 200682 w 4028792"/>
                  <a:gd name="connsiteY6" fmla="*/ 2670776 h 2670776"/>
                  <a:gd name="connsiteX7" fmla="*/ 0 w 4028792"/>
                  <a:gd name="connsiteY7" fmla="*/ 2470094 h 2670776"/>
                  <a:gd name="connsiteX8" fmla="*/ 0 w 4028792"/>
                  <a:gd name="connsiteY8" fmla="*/ 200682 h 2670776"/>
                  <a:gd name="connsiteX0" fmla="*/ 0 w 4028792"/>
                  <a:gd name="connsiteY0" fmla="*/ 176869 h 2646963"/>
                  <a:gd name="connsiteX1" fmla="*/ 172107 w 4028792"/>
                  <a:gd name="connsiteY1" fmla="*/ 11906 h 2646963"/>
                  <a:gd name="connsiteX2" fmla="*/ 3823348 w 4028792"/>
                  <a:gd name="connsiteY2" fmla="*/ 0 h 2646963"/>
                  <a:gd name="connsiteX3" fmla="*/ 4028792 w 4028792"/>
                  <a:gd name="connsiteY3" fmla="*/ 176869 h 2646963"/>
                  <a:gd name="connsiteX4" fmla="*/ 4028792 w 4028792"/>
                  <a:gd name="connsiteY4" fmla="*/ 2446281 h 2646963"/>
                  <a:gd name="connsiteX5" fmla="*/ 3828110 w 4028792"/>
                  <a:gd name="connsiteY5" fmla="*/ 2646963 h 2646963"/>
                  <a:gd name="connsiteX6" fmla="*/ 200682 w 4028792"/>
                  <a:gd name="connsiteY6" fmla="*/ 2646963 h 2646963"/>
                  <a:gd name="connsiteX7" fmla="*/ 0 w 4028792"/>
                  <a:gd name="connsiteY7" fmla="*/ 2446281 h 2646963"/>
                  <a:gd name="connsiteX8" fmla="*/ 0 w 4028792"/>
                  <a:gd name="connsiteY8" fmla="*/ 176869 h 2646963"/>
                  <a:gd name="connsiteX0" fmla="*/ 0 w 4028792"/>
                  <a:gd name="connsiteY0" fmla="*/ 177349 h 2647443"/>
                  <a:gd name="connsiteX1" fmla="*/ 172107 w 4028792"/>
                  <a:gd name="connsiteY1" fmla="*/ 12386 h 2647443"/>
                  <a:gd name="connsiteX2" fmla="*/ 3823348 w 4028792"/>
                  <a:gd name="connsiteY2" fmla="*/ 480 h 2647443"/>
                  <a:gd name="connsiteX3" fmla="*/ 4028792 w 4028792"/>
                  <a:gd name="connsiteY3" fmla="*/ 177349 h 2647443"/>
                  <a:gd name="connsiteX4" fmla="*/ 4028792 w 4028792"/>
                  <a:gd name="connsiteY4" fmla="*/ 2446761 h 2647443"/>
                  <a:gd name="connsiteX5" fmla="*/ 3828110 w 4028792"/>
                  <a:gd name="connsiteY5" fmla="*/ 2647443 h 2647443"/>
                  <a:gd name="connsiteX6" fmla="*/ 200682 w 4028792"/>
                  <a:gd name="connsiteY6" fmla="*/ 2647443 h 2647443"/>
                  <a:gd name="connsiteX7" fmla="*/ 0 w 4028792"/>
                  <a:gd name="connsiteY7" fmla="*/ 2446761 h 2647443"/>
                  <a:gd name="connsiteX8" fmla="*/ 0 w 4028792"/>
                  <a:gd name="connsiteY8" fmla="*/ 177349 h 2647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28792" h="2647443">
                    <a:moveTo>
                      <a:pt x="0" y="177349"/>
                    </a:moveTo>
                    <a:cubicBezTo>
                      <a:pt x="0" y="66515"/>
                      <a:pt x="56510" y="480"/>
                      <a:pt x="172107" y="12386"/>
                    </a:cubicBezTo>
                    <a:lnTo>
                      <a:pt x="3823348" y="480"/>
                    </a:lnTo>
                    <a:cubicBezTo>
                      <a:pt x="3967520" y="-6664"/>
                      <a:pt x="4028792" y="66515"/>
                      <a:pt x="4028792" y="177349"/>
                    </a:cubicBezTo>
                    <a:lnTo>
                      <a:pt x="4028792" y="2446761"/>
                    </a:lnTo>
                    <a:cubicBezTo>
                      <a:pt x="4028792" y="2557595"/>
                      <a:pt x="3938944" y="2647443"/>
                      <a:pt x="3828110" y="2647443"/>
                    </a:cubicBezTo>
                    <a:lnTo>
                      <a:pt x="200682" y="2647443"/>
                    </a:lnTo>
                    <a:cubicBezTo>
                      <a:pt x="89848" y="2647443"/>
                      <a:pt x="0" y="2557595"/>
                      <a:pt x="0" y="2446761"/>
                    </a:cubicBezTo>
                    <a:lnTo>
                      <a:pt x="0" y="17734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>
                <a:off x="4445787" y="2315621"/>
                <a:ext cx="1831597" cy="114002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6277384" y="2315621"/>
                <a:ext cx="1831597" cy="114002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Straight Connector 64"/>
            <p:cNvCxnSpPr>
              <a:endCxn id="67" idx="6"/>
            </p:cNvCxnSpPr>
            <p:nvPr/>
          </p:nvCxnSpPr>
          <p:spPr>
            <a:xfrm flipH="1">
              <a:off x="4586688" y="3244062"/>
              <a:ext cx="1318436" cy="119077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7" idx="5"/>
            </p:cNvCxnSpPr>
            <p:nvPr/>
          </p:nvCxnSpPr>
          <p:spPr>
            <a:xfrm flipH="1" flipV="1">
              <a:off x="6649645" y="3244064"/>
              <a:ext cx="1311772" cy="119077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7348232" y="949821"/>
            <a:ext cx="1346219" cy="901583"/>
            <a:chOff x="4399986" y="2259539"/>
            <a:chExt cx="3748133" cy="2175301"/>
          </a:xfrm>
        </p:grpSpPr>
        <p:grpSp>
          <p:nvGrpSpPr>
            <p:cNvPr id="71" name="Group 70"/>
            <p:cNvGrpSpPr/>
            <p:nvPr/>
          </p:nvGrpSpPr>
          <p:grpSpPr>
            <a:xfrm>
              <a:off x="4399986" y="2259539"/>
              <a:ext cx="3748133" cy="2175301"/>
              <a:chOff x="4399986" y="2259539"/>
              <a:chExt cx="3748133" cy="2175301"/>
            </a:xfrm>
          </p:grpSpPr>
          <p:sp>
            <p:nvSpPr>
              <p:cNvPr id="74" name="Rounded Rectangle 16"/>
              <p:cNvSpPr/>
              <p:nvPr/>
            </p:nvSpPr>
            <p:spPr>
              <a:xfrm>
                <a:off x="4399986" y="2259539"/>
                <a:ext cx="3748133" cy="2175301"/>
              </a:xfrm>
              <a:custGeom>
                <a:avLst/>
                <a:gdLst>
                  <a:gd name="connsiteX0" fmla="*/ 0 w 4028792"/>
                  <a:gd name="connsiteY0" fmla="*/ 200682 h 2670776"/>
                  <a:gd name="connsiteX1" fmla="*/ 200682 w 4028792"/>
                  <a:gd name="connsiteY1" fmla="*/ 0 h 2670776"/>
                  <a:gd name="connsiteX2" fmla="*/ 3828110 w 4028792"/>
                  <a:gd name="connsiteY2" fmla="*/ 0 h 2670776"/>
                  <a:gd name="connsiteX3" fmla="*/ 4028792 w 4028792"/>
                  <a:gd name="connsiteY3" fmla="*/ 200682 h 2670776"/>
                  <a:gd name="connsiteX4" fmla="*/ 4028792 w 4028792"/>
                  <a:gd name="connsiteY4" fmla="*/ 2470094 h 2670776"/>
                  <a:gd name="connsiteX5" fmla="*/ 3828110 w 4028792"/>
                  <a:gd name="connsiteY5" fmla="*/ 2670776 h 2670776"/>
                  <a:gd name="connsiteX6" fmla="*/ 200682 w 4028792"/>
                  <a:gd name="connsiteY6" fmla="*/ 2670776 h 2670776"/>
                  <a:gd name="connsiteX7" fmla="*/ 0 w 4028792"/>
                  <a:gd name="connsiteY7" fmla="*/ 2470094 h 2670776"/>
                  <a:gd name="connsiteX8" fmla="*/ 0 w 4028792"/>
                  <a:gd name="connsiteY8" fmla="*/ 200682 h 2670776"/>
                  <a:gd name="connsiteX0" fmla="*/ 0 w 4028792"/>
                  <a:gd name="connsiteY0" fmla="*/ 200682 h 2670776"/>
                  <a:gd name="connsiteX1" fmla="*/ 172107 w 4028792"/>
                  <a:gd name="connsiteY1" fmla="*/ 35719 h 2670776"/>
                  <a:gd name="connsiteX2" fmla="*/ 3828110 w 4028792"/>
                  <a:gd name="connsiteY2" fmla="*/ 0 h 2670776"/>
                  <a:gd name="connsiteX3" fmla="*/ 4028792 w 4028792"/>
                  <a:gd name="connsiteY3" fmla="*/ 200682 h 2670776"/>
                  <a:gd name="connsiteX4" fmla="*/ 4028792 w 4028792"/>
                  <a:gd name="connsiteY4" fmla="*/ 2470094 h 2670776"/>
                  <a:gd name="connsiteX5" fmla="*/ 3828110 w 4028792"/>
                  <a:gd name="connsiteY5" fmla="*/ 2670776 h 2670776"/>
                  <a:gd name="connsiteX6" fmla="*/ 200682 w 4028792"/>
                  <a:gd name="connsiteY6" fmla="*/ 2670776 h 2670776"/>
                  <a:gd name="connsiteX7" fmla="*/ 0 w 4028792"/>
                  <a:gd name="connsiteY7" fmla="*/ 2470094 h 2670776"/>
                  <a:gd name="connsiteX8" fmla="*/ 0 w 4028792"/>
                  <a:gd name="connsiteY8" fmla="*/ 200682 h 2670776"/>
                  <a:gd name="connsiteX0" fmla="*/ 0 w 4028792"/>
                  <a:gd name="connsiteY0" fmla="*/ 200682 h 2670776"/>
                  <a:gd name="connsiteX1" fmla="*/ 172107 w 4028792"/>
                  <a:gd name="connsiteY1" fmla="*/ 35719 h 2670776"/>
                  <a:gd name="connsiteX2" fmla="*/ 3828110 w 4028792"/>
                  <a:gd name="connsiteY2" fmla="*/ 0 h 2670776"/>
                  <a:gd name="connsiteX3" fmla="*/ 4028792 w 4028792"/>
                  <a:gd name="connsiteY3" fmla="*/ 200682 h 2670776"/>
                  <a:gd name="connsiteX4" fmla="*/ 4028792 w 4028792"/>
                  <a:gd name="connsiteY4" fmla="*/ 2470094 h 2670776"/>
                  <a:gd name="connsiteX5" fmla="*/ 3828110 w 4028792"/>
                  <a:gd name="connsiteY5" fmla="*/ 2670776 h 2670776"/>
                  <a:gd name="connsiteX6" fmla="*/ 200682 w 4028792"/>
                  <a:gd name="connsiteY6" fmla="*/ 2670776 h 2670776"/>
                  <a:gd name="connsiteX7" fmla="*/ 0 w 4028792"/>
                  <a:gd name="connsiteY7" fmla="*/ 2470094 h 2670776"/>
                  <a:gd name="connsiteX8" fmla="*/ 0 w 4028792"/>
                  <a:gd name="connsiteY8" fmla="*/ 200682 h 2670776"/>
                  <a:gd name="connsiteX0" fmla="*/ 0 w 4028792"/>
                  <a:gd name="connsiteY0" fmla="*/ 176869 h 2646963"/>
                  <a:gd name="connsiteX1" fmla="*/ 172107 w 4028792"/>
                  <a:gd name="connsiteY1" fmla="*/ 11906 h 2646963"/>
                  <a:gd name="connsiteX2" fmla="*/ 3823348 w 4028792"/>
                  <a:gd name="connsiteY2" fmla="*/ 0 h 2646963"/>
                  <a:gd name="connsiteX3" fmla="*/ 4028792 w 4028792"/>
                  <a:gd name="connsiteY3" fmla="*/ 176869 h 2646963"/>
                  <a:gd name="connsiteX4" fmla="*/ 4028792 w 4028792"/>
                  <a:gd name="connsiteY4" fmla="*/ 2446281 h 2646963"/>
                  <a:gd name="connsiteX5" fmla="*/ 3828110 w 4028792"/>
                  <a:gd name="connsiteY5" fmla="*/ 2646963 h 2646963"/>
                  <a:gd name="connsiteX6" fmla="*/ 200682 w 4028792"/>
                  <a:gd name="connsiteY6" fmla="*/ 2646963 h 2646963"/>
                  <a:gd name="connsiteX7" fmla="*/ 0 w 4028792"/>
                  <a:gd name="connsiteY7" fmla="*/ 2446281 h 2646963"/>
                  <a:gd name="connsiteX8" fmla="*/ 0 w 4028792"/>
                  <a:gd name="connsiteY8" fmla="*/ 176869 h 2646963"/>
                  <a:gd name="connsiteX0" fmla="*/ 0 w 4028792"/>
                  <a:gd name="connsiteY0" fmla="*/ 177349 h 2647443"/>
                  <a:gd name="connsiteX1" fmla="*/ 172107 w 4028792"/>
                  <a:gd name="connsiteY1" fmla="*/ 12386 h 2647443"/>
                  <a:gd name="connsiteX2" fmla="*/ 3823348 w 4028792"/>
                  <a:gd name="connsiteY2" fmla="*/ 480 h 2647443"/>
                  <a:gd name="connsiteX3" fmla="*/ 4028792 w 4028792"/>
                  <a:gd name="connsiteY3" fmla="*/ 177349 h 2647443"/>
                  <a:gd name="connsiteX4" fmla="*/ 4028792 w 4028792"/>
                  <a:gd name="connsiteY4" fmla="*/ 2446761 h 2647443"/>
                  <a:gd name="connsiteX5" fmla="*/ 3828110 w 4028792"/>
                  <a:gd name="connsiteY5" fmla="*/ 2647443 h 2647443"/>
                  <a:gd name="connsiteX6" fmla="*/ 200682 w 4028792"/>
                  <a:gd name="connsiteY6" fmla="*/ 2647443 h 2647443"/>
                  <a:gd name="connsiteX7" fmla="*/ 0 w 4028792"/>
                  <a:gd name="connsiteY7" fmla="*/ 2446761 h 2647443"/>
                  <a:gd name="connsiteX8" fmla="*/ 0 w 4028792"/>
                  <a:gd name="connsiteY8" fmla="*/ 177349 h 2647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28792" h="2647443">
                    <a:moveTo>
                      <a:pt x="0" y="177349"/>
                    </a:moveTo>
                    <a:cubicBezTo>
                      <a:pt x="0" y="66515"/>
                      <a:pt x="56510" y="480"/>
                      <a:pt x="172107" y="12386"/>
                    </a:cubicBezTo>
                    <a:lnTo>
                      <a:pt x="3823348" y="480"/>
                    </a:lnTo>
                    <a:cubicBezTo>
                      <a:pt x="3967520" y="-6664"/>
                      <a:pt x="4028792" y="66515"/>
                      <a:pt x="4028792" y="177349"/>
                    </a:cubicBezTo>
                    <a:lnTo>
                      <a:pt x="4028792" y="2446761"/>
                    </a:lnTo>
                    <a:cubicBezTo>
                      <a:pt x="4028792" y="2557595"/>
                      <a:pt x="3938944" y="2647443"/>
                      <a:pt x="3828110" y="2647443"/>
                    </a:cubicBezTo>
                    <a:lnTo>
                      <a:pt x="200682" y="2647443"/>
                    </a:lnTo>
                    <a:cubicBezTo>
                      <a:pt x="89848" y="2647443"/>
                      <a:pt x="0" y="2557595"/>
                      <a:pt x="0" y="2446761"/>
                    </a:cubicBezTo>
                    <a:lnTo>
                      <a:pt x="0" y="17734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4445787" y="2315621"/>
                <a:ext cx="1831597" cy="114002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6277384" y="2315621"/>
                <a:ext cx="1831597" cy="114002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>
              <a:endCxn id="74" idx="6"/>
            </p:cNvCxnSpPr>
            <p:nvPr/>
          </p:nvCxnSpPr>
          <p:spPr>
            <a:xfrm flipH="1">
              <a:off x="4586688" y="3244062"/>
              <a:ext cx="1318436" cy="119077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4" idx="5"/>
            </p:cNvCxnSpPr>
            <p:nvPr/>
          </p:nvCxnSpPr>
          <p:spPr>
            <a:xfrm flipH="1" flipV="1">
              <a:off x="6649645" y="3244064"/>
              <a:ext cx="1311772" cy="119077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8934395" y="949907"/>
            <a:ext cx="1346219" cy="901583"/>
            <a:chOff x="4399986" y="2259539"/>
            <a:chExt cx="3748133" cy="2175301"/>
          </a:xfrm>
        </p:grpSpPr>
        <p:grpSp>
          <p:nvGrpSpPr>
            <p:cNvPr id="78" name="Group 77"/>
            <p:cNvGrpSpPr/>
            <p:nvPr/>
          </p:nvGrpSpPr>
          <p:grpSpPr>
            <a:xfrm>
              <a:off x="4399986" y="2259539"/>
              <a:ext cx="3748133" cy="2175301"/>
              <a:chOff x="4399986" y="2259539"/>
              <a:chExt cx="3748133" cy="2175301"/>
            </a:xfrm>
          </p:grpSpPr>
          <p:sp>
            <p:nvSpPr>
              <p:cNvPr id="81" name="Rounded Rectangle 16"/>
              <p:cNvSpPr/>
              <p:nvPr/>
            </p:nvSpPr>
            <p:spPr>
              <a:xfrm>
                <a:off x="4399986" y="2259539"/>
                <a:ext cx="3748133" cy="2175301"/>
              </a:xfrm>
              <a:custGeom>
                <a:avLst/>
                <a:gdLst>
                  <a:gd name="connsiteX0" fmla="*/ 0 w 4028792"/>
                  <a:gd name="connsiteY0" fmla="*/ 200682 h 2670776"/>
                  <a:gd name="connsiteX1" fmla="*/ 200682 w 4028792"/>
                  <a:gd name="connsiteY1" fmla="*/ 0 h 2670776"/>
                  <a:gd name="connsiteX2" fmla="*/ 3828110 w 4028792"/>
                  <a:gd name="connsiteY2" fmla="*/ 0 h 2670776"/>
                  <a:gd name="connsiteX3" fmla="*/ 4028792 w 4028792"/>
                  <a:gd name="connsiteY3" fmla="*/ 200682 h 2670776"/>
                  <a:gd name="connsiteX4" fmla="*/ 4028792 w 4028792"/>
                  <a:gd name="connsiteY4" fmla="*/ 2470094 h 2670776"/>
                  <a:gd name="connsiteX5" fmla="*/ 3828110 w 4028792"/>
                  <a:gd name="connsiteY5" fmla="*/ 2670776 h 2670776"/>
                  <a:gd name="connsiteX6" fmla="*/ 200682 w 4028792"/>
                  <a:gd name="connsiteY6" fmla="*/ 2670776 h 2670776"/>
                  <a:gd name="connsiteX7" fmla="*/ 0 w 4028792"/>
                  <a:gd name="connsiteY7" fmla="*/ 2470094 h 2670776"/>
                  <a:gd name="connsiteX8" fmla="*/ 0 w 4028792"/>
                  <a:gd name="connsiteY8" fmla="*/ 200682 h 2670776"/>
                  <a:gd name="connsiteX0" fmla="*/ 0 w 4028792"/>
                  <a:gd name="connsiteY0" fmla="*/ 200682 h 2670776"/>
                  <a:gd name="connsiteX1" fmla="*/ 172107 w 4028792"/>
                  <a:gd name="connsiteY1" fmla="*/ 35719 h 2670776"/>
                  <a:gd name="connsiteX2" fmla="*/ 3828110 w 4028792"/>
                  <a:gd name="connsiteY2" fmla="*/ 0 h 2670776"/>
                  <a:gd name="connsiteX3" fmla="*/ 4028792 w 4028792"/>
                  <a:gd name="connsiteY3" fmla="*/ 200682 h 2670776"/>
                  <a:gd name="connsiteX4" fmla="*/ 4028792 w 4028792"/>
                  <a:gd name="connsiteY4" fmla="*/ 2470094 h 2670776"/>
                  <a:gd name="connsiteX5" fmla="*/ 3828110 w 4028792"/>
                  <a:gd name="connsiteY5" fmla="*/ 2670776 h 2670776"/>
                  <a:gd name="connsiteX6" fmla="*/ 200682 w 4028792"/>
                  <a:gd name="connsiteY6" fmla="*/ 2670776 h 2670776"/>
                  <a:gd name="connsiteX7" fmla="*/ 0 w 4028792"/>
                  <a:gd name="connsiteY7" fmla="*/ 2470094 h 2670776"/>
                  <a:gd name="connsiteX8" fmla="*/ 0 w 4028792"/>
                  <a:gd name="connsiteY8" fmla="*/ 200682 h 2670776"/>
                  <a:gd name="connsiteX0" fmla="*/ 0 w 4028792"/>
                  <a:gd name="connsiteY0" fmla="*/ 200682 h 2670776"/>
                  <a:gd name="connsiteX1" fmla="*/ 172107 w 4028792"/>
                  <a:gd name="connsiteY1" fmla="*/ 35719 h 2670776"/>
                  <a:gd name="connsiteX2" fmla="*/ 3828110 w 4028792"/>
                  <a:gd name="connsiteY2" fmla="*/ 0 h 2670776"/>
                  <a:gd name="connsiteX3" fmla="*/ 4028792 w 4028792"/>
                  <a:gd name="connsiteY3" fmla="*/ 200682 h 2670776"/>
                  <a:gd name="connsiteX4" fmla="*/ 4028792 w 4028792"/>
                  <a:gd name="connsiteY4" fmla="*/ 2470094 h 2670776"/>
                  <a:gd name="connsiteX5" fmla="*/ 3828110 w 4028792"/>
                  <a:gd name="connsiteY5" fmla="*/ 2670776 h 2670776"/>
                  <a:gd name="connsiteX6" fmla="*/ 200682 w 4028792"/>
                  <a:gd name="connsiteY6" fmla="*/ 2670776 h 2670776"/>
                  <a:gd name="connsiteX7" fmla="*/ 0 w 4028792"/>
                  <a:gd name="connsiteY7" fmla="*/ 2470094 h 2670776"/>
                  <a:gd name="connsiteX8" fmla="*/ 0 w 4028792"/>
                  <a:gd name="connsiteY8" fmla="*/ 200682 h 2670776"/>
                  <a:gd name="connsiteX0" fmla="*/ 0 w 4028792"/>
                  <a:gd name="connsiteY0" fmla="*/ 176869 h 2646963"/>
                  <a:gd name="connsiteX1" fmla="*/ 172107 w 4028792"/>
                  <a:gd name="connsiteY1" fmla="*/ 11906 h 2646963"/>
                  <a:gd name="connsiteX2" fmla="*/ 3823348 w 4028792"/>
                  <a:gd name="connsiteY2" fmla="*/ 0 h 2646963"/>
                  <a:gd name="connsiteX3" fmla="*/ 4028792 w 4028792"/>
                  <a:gd name="connsiteY3" fmla="*/ 176869 h 2646963"/>
                  <a:gd name="connsiteX4" fmla="*/ 4028792 w 4028792"/>
                  <a:gd name="connsiteY4" fmla="*/ 2446281 h 2646963"/>
                  <a:gd name="connsiteX5" fmla="*/ 3828110 w 4028792"/>
                  <a:gd name="connsiteY5" fmla="*/ 2646963 h 2646963"/>
                  <a:gd name="connsiteX6" fmla="*/ 200682 w 4028792"/>
                  <a:gd name="connsiteY6" fmla="*/ 2646963 h 2646963"/>
                  <a:gd name="connsiteX7" fmla="*/ 0 w 4028792"/>
                  <a:gd name="connsiteY7" fmla="*/ 2446281 h 2646963"/>
                  <a:gd name="connsiteX8" fmla="*/ 0 w 4028792"/>
                  <a:gd name="connsiteY8" fmla="*/ 176869 h 2646963"/>
                  <a:gd name="connsiteX0" fmla="*/ 0 w 4028792"/>
                  <a:gd name="connsiteY0" fmla="*/ 177349 h 2647443"/>
                  <a:gd name="connsiteX1" fmla="*/ 172107 w 4028792"/>
                  <a:gd name="connsiteY1" fmla="*/ 12386 h 2647443"/>
                  <a:gd name="connsiteX2" fmla="*/ 3823348 w 4028792"/>
                  <a:gd name="connsiteY2" fmla="*/ 480 h 2647443"/>
                  <a:gd name="connsiteX3" fmla="*/ 4028792 w 4028792"/>
                  <a:gd name="connsiteY3" fmla="*/ 177349 h 2647443"/>
                  <a:gd name="connsiteX4" fmla="*/ 4028792 w 4028792"/>
                  <a:gd name="connsiteY4" fmla="*/ 2446761 h 2647443"/>
                  <a:gd name="connsiteX5" fmla="*/ 3828110 w 4028792"/>
                  <a:gd name="connsiteY5" fmla="*/ 2647443 h 2647443"/>
                  <a:gd name="connsiteX6" fmla="*/ 200682 w 4028792"/>
                  <a:gd name="connsiteY6" fmla="*/ 2647443 h 2647443"/>
                  <a:gd name="connsiteX7" fmla="*/ 0 w 4028792"/>
                  <a:gd name="connsiteY7" fmla="*/ 2446761 h 2647443"/>
                  <a:gd name="connsiteX8" fmla="*/ 0 w 4028792"/>
                  <a:gd name="connsiteY8" fmla="*/ 177349 h 2647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28792" h="2647443">
                    <a:moveTo>
                      <a:pt x="0" y="177349"/>
                    </a:moveTo>
                    <a:cubicBezTo>
                      <a:pt x="0" y="66515"/>
                      <a:pt x="56510" y="480"/>
                      <a:pt x="172107" y="12386"/>
                    </a:cubicBezTo>
                    <a:lnTo>
                      <a:pt x="3823348" y="480"/>
                    </a:lnTo>
                    <a:cubicBezTo>
                      <a:pt x="3967520" y="-6664"/>
                      <a:pt x="4028792" y="66515"/>
                      <a:pt x="4028792" y="177349"/>
                    </a:cubicBezTo>
                    <a:lnTo>
                      <a:pt x="4028792" y="2446761"/>
                    </a:lnTo>
                    <a:cubicBezTo>
                      <a:pt x="4028792" y="2557595"/>
                      <a:pt x="3938944" y="2647443"/>
                      <a:pt x="3828110" y="2647443"/>
                    </a:cubicBezTo>
                    <a:lnTo>
                      <a:pt x="200682" y="2647443"/>
                    </a:lnTo>
                    <a:cubicBezTo>
                      <a:pt x="89848" y="2647443"/>
                      <a:pt x="0" y="2557595"/>
                      <a:pt x="0" y="2446761"/>
                    </a:cubicBezTo>
                    <a:lnTo>
                      <a:pt x="0" y="17734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4445787" y="2315621"/>
                <a:ext cx="1831597" cy="114002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6277384" y="2315621"/>
                <a:ext cx="1831597" cy="114002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/>
            <p:cNvCxnSpPr>
              <a:endCxn id="81" idx="6"/>
            </p:cNvCxnSpPr>
            <p:nvPr/>
          </p:nvCxnSpPr>
          <p:spPr>
            <a:xfrm flipH="1">
              <a:off x="4586688" y="3244062"/>
              <a:ext cx="1318436" cy="119077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81" idx="5"/>
            </p:cNvCxnSpPr>
            <p:nvPr/>
          </p:nvCxnSpPr>
          <p:spPr>
            <a:xfrm flipH="1" flipV="1">
              <a:off x="6649645" y="3244064"/>
              <a:ext cx="1311772" cy="119077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6" name="Rectangle 2065"/>
          <p:cNvSpPr/>
          <p:nvPr/>
        </p:nvSpPr>
        <p:spPr>
          <a:xfrm>
            <a:off x="2606190" y="1876794"/>
            <a:ext cx="1329769" cy="433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objectives</a:t>
            </a:r>
            <a:endParaRPr lang="en-PH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175904" y="1901712"/>
            <a:ext cx="1346219" cy="383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topic 1 </a:t>
            </a:r>
            <a:endParaRPr lang="en-PH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762068" y="1901712"/>
            <a:ext cx="1346219" cy="383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topic 2</a:t>
            </a:r>
            <a:endParaRPr lang="en-PH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348231" y="1901712"/>
            <a:ext cx="1346219" cy="383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>
                <a:solidFill>
                  <a:schemeClr val="tx1"/>
                </a:solidFill>
                <a:latin typeface="Century Schoolbook" panose="02040604050505020304" pitchFamily="18" charset="0"/>
              </a:rPr>
              <a:t>t</a:t>
            </a:r>
            <a:r>
              <a:rPr lang="en-PH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opic 3</a:t>
            </a:r>
            <a:endParaRPr lang="en-PH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934393" y="1901712"/>
            <a:ext cx="1332163" cy="383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>
                <a:solidFill>
                  <a:schemeClr val="tx1"/>
                </a:solidFill>
                <a:latin typeface="Century Schoolbook" panose="02040604050505020304" pitchFamily="18" charset="0"/>
              </a:rPr>
              <a:t>t</a:t>
            </a:r>
            <a:r>
              <a:rPr lang="en-PH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opic 4</a:t>
            </a:r>
            <a:endParaRPr lang="en-PH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3" name="Rounded Rectangle 92">
            <a:hlinkClick r:id="rId2" action="ppaction://hlinksldjump"/>
          </p:cNvPr>
          <p:cNvSpPr/>
          <p:nvPr/>
        </p:nvSpPr>
        <p:spPr>
          <a:xfrm>
            <a:off x="10250805" y="6275992"/>
            <a:ext cx="1750185" cy="447783"/>
          </a:xfrm>
          <a:prstGeom prst="roundRect">
            <a:avLst>
              <a:gd name="adj" fmla="val 1462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 out</a:t>
            </a:r>
            <a:endParaRPr lang="en-PH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04047" y="2238206"/>
            <a:ext cx="1851518" cy="41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>
                <a:solidFill>
                  <a:schemeClr val="tx1"/>
                </a:solidFill>
                <a:latin typeface="Century Schoolbook" panose="02040604050505020304" pitchFamily="18" charset="0"/>
              </a:rPr>
              <a:t>g</a:t>
            </a:r>
            <a:r>
              <a:rPr lang="en-PH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rade &amp; section</a:t>
            </a:r>
            <a:endParaRPr lang="en-PH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5" name="Rounded Rectangle 16">
            <a:hlinkClick r:id="rId3" action="ppaction://hlinksldjump"/>
          </p:cNvPr>
          <p:cNvSpPr/>
          <p:nvPr/>
        </p:nvSpPr>
        <p:spPr>
          <a:xfrm>
            <a:off x="2593778" y="949820"/>
            <a:ext cx="1346219" cy="901583"/>
          </a:xfrm>
          <a:custGeom>
            <a:avLst/>
            <a:gdLst>
              <a:gd name="connsiteX0" fmla="*/ 0 w 4028792"/>
              <a:gd name="connsiteY0" fmla="*/ 200682 h 2670776"/>
              <a:gd name="connsiteX1" fmla="*/ 200682 w 4028792"/>
              <a:gd name="connsiteY1" fmla="*/ 0 h 2670776"/>
              <a:gd name="connsiteX2" fmla="*/ 3828110 w 4028792"/>
              <a:gd name="connsiteY2" fmla="*/ 0 h 2670776"/>
              <a:gd name="connsiteX3" fmla="*/ 4028792 w 4028792"/>
              <a:gd name="connsiteY3" fmla="*/ 200682 h 2670776"/>
              <a:gd name="connsiteX4" fmla="*/ 4028792 w 4028792"/>
              <a:gd name="connsiteY4" fmla="*/ 2470094 h 2670776"/>
              <a:gd name="connsiteX5" fmla="*/ 3828110 w 4028792"/>
              <a:gd name="connsiteY5" fmla="*/ 2670776 h 2670776"/>
              <a:gd name="connsiteX6" fmla="*/ 200682 w 4028792"/>
              <a:gd name="connsiteY6" fmla="*/ 2670776 h 2670776"/>
              <a:gd name="connsiteX7" fmla="*/ 0 w 4028792"/>
              <a:gd name="connsiteY7" fmla="*/ 2470094 h 2670776"/>
              <a:gd name="connsiteX8" fmla="*/ 0 w 4028792"/>
              <a:gd name="connsiteY8" fmla="*/ 200682 h 2670776"/>
              <a:gd name="connsiteX0" fmla="*/ 0 w 4028792"/>
              <a:gd name="connsiteY0" fmla="*/ 200682 h 2670776"/>
              <a:gd name="connsiteX1" fmla="*/ 172107 w 4028792"/>
              <a:gd name="connsiteY1" fmla="*/ 35719 h 2670776"/>
              <a:gd name="connsiteX2" fmla="*/ 3828110 w 4028792"/>
              <a:gd name="connsiteY2" fmla="*/ 0 h 2670776"/>
              <a:gd name="connsiteX3" fmla="*/ 4028792 w 4028792"/>
              <a:gd name="connsiteY3" fmla="*/ 200682 h 2670776"/>
              <a:gd name="connsiteX4" fmla="*/ 4028792 w 4028792"/>
              <a:gd name="connsiteY4" fmla="*/ 2470094 h 2670776"/>
              <a:gd name="connsiteX5" fmla="*/ 3828110 w 4028792"/>
              <a:gd name="connsiteY5" fmla="*/ 2670776 h 2670776"/>
              <a:gd name="connsiteX6" fmla="*/ 200682 w 4028792"/>
              <a:gd name="connsiteY6" fmla="*/ 2670776 h 2670776"/>
              <a:gd name="connsiteX7" fmla="*/ 0 w 4028792"/>
              <a:gd name="connsiteY7" fmla="*/ 2470094 h 2670776"/>
              <a:gd name="connsiteX8" fmla="*/ 0 w 4028792"/>
              <a:gd name="connsiteY8" fmla="*/ 200682 h 2670776"/>
              <a:gd name="connsiteX0" fmla="*/ 0 w 4028792"/>
              <a:gd name="connsiteY0" fmla="*/ 200682 h 2670776"/>
              <a:gd name="connsiteX1" fmla="*/ 172107 w 4028792"/>
              <a:gd name="connsiteY1" fmla="*/ 35719 h 2670776"/>
              <a:gd name="connsiteX2" fmla="*/ 3828110 w 4028792"/>
              <a:gd name="connsiteY2" fmla="*/ 0 h 2670776"/>
              <a:gd name="connsiteX3" fmla="*/ 4028792 w 4028792"/>
              <a:gd name="connsiteY3" fmla="*/ 200682 h 2670776"/>
              <a:gd name="connsiteX4" fmla="*/ 4028792 w 4028792"/>
              <a:gd name="connsiteY4" fmla="*/ 2470094 h 2670776"/>
              <a:gd name="connsiteX5" fmla="*/ 3828110 w 4028792"/>
              <a:gd name="connsiteY5" fmla="*/ 2670776 h 2670776"/>
              <a:gd name="connsiteX6" fmla="*/ 200682 w 4028792"/>
              <a:gd name="connsiteY6" fmla="*/ 2670776 h 2670776"/>
              <a:gd name="connsiteX7" fmla="*/ 0 w 4028792"/>
              <a:gd name="connsiteY7" fmla="*/ 2470094 h 2670776"/>
              <a:gd name="connsiteX8" fmla="*/ 0 w 4028792"/>
              <a:gd name="connsiteY8" fmla="*/ 200682 h 2670776"/>
              <a:gd name="connsiteX0" fmla="*/ 0 w 4028792"/>
              <a:gd name="connsiteY0" fmla="*/ 176869 h 2646963"/>
              <a:gd name="connsiteX1" fmla="*/ 172107 w 4028792"/>
              <a:gd name="connsiteY1" fmla="*/ 11906 h 2646963"/>
              <a:gd name="connsiteX2" fmla="*/ 3823348 w 4028792"/>
              <a:gd name="connsiteY2" fmla="*/ 0 h 2646963"/>
              <a:gd name="connsiteX3" fmla="*/ 4028792 w 4028792"/>
              <a:gd name="connsiteY3" fmla="*/ 176869 h 2646963"/>
              <a:gd name="connsiteX4" fmla="*/ 4028792 w 4028792"/>
              <a:gd name="connsiteY4" fmla="*/ 2446281 h 2646963"/>
              <a:gd name="connsiteX5" fmla="*/ 3828110 w 4028792"/>
              <a:gd name="connsiteY5" fmla="*/ 2646963 h 2646963"/>
              <a:gd name="connsiteX6" fmla="*/ 200682 w 4028792"/>
              <a:gd name="connsiteY6" fmla="*/ 2646963 h 2646963"/>
              <a:gd name="connsiteX7" fmla="*/ 0 w 4028792"/>
              <a:gd name="connsiteY7" fmla="*/ 2446281 h 2646963"/>
              <a:gd name="connsiteX8" fmla="*/ 0 w 4028792"/>
              <a:gd name="connsiteY8" fmla="*/ 176869 h 2646963"/>
              <a:gd name="connsiteX0" fmla="*/ 0 w 4028792"/>
              <a:gd name="connsiteY0" fmla="*/ 177349 h 2647443"/>
              <a:gd name="connsiteX1" fmla="*/ 172107 w 4028792"/>
              <a:gd name="connsiteY1" fmla="*/ 12386 h 2647443"/>
              <a:gd name="connsiteX2" fmla="*/ 3823348 w 4028792"/>
              <a:gd name="connsiteY2" fmla="*/ 480 h 2647443"/>
              <a:gd name="connsiteX3" fmla="*/ 4028792 w 4028792"/>
              <a:gd name="connsiteY3" fmla="*/ 177349 h 2647443"/>
              <a:gd name="connsiteX4" fmla="*/ 4028792 w 4028792"/>
              <a:gd name="connsiteY4" fmla="*/ 2446761 h 2647443"/>
              <a:gd name="connsiteX5" fmla="*/ 3828110 w 4028792"/>
              <a:gd name="connsiteY5" fmla="*/ 2647443 h 2647443"/>
              <a:gd name="connsiteX6" fmla="*/ 200682 w 4028792"/>
              <a:gd name="connsiteY6" fmla="*/ 2647443 h 2647443"/>
              <a:gd name="connsiteX7" fmla="*/ 0 w 4028792"/>
              <a:gd name="connsiteY7" fmla="*/ 2446761 h 2647443"/>
              <a:gd name="connsiteX8" fmla="*/ 0 w 4028792"/>
              <a:gd name="connsiteY8" fmla="*/ 177349 h 264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8792" h="2647443">
                <a:moveTo>
                  <a:pt x="0" y="177349"/>
                </a:moveTo>
                <a:cubicBezTo>
                  <a:pt x="0" y="66515"/>
                  <a:pt x="56510" y="480"/>
                  <a:pt x="172107" y="12386"/>
                </a:cubicBezTo>
                <a:lnTo>
                  <a:pt x="3823348" y="480"/>
                </a:lnTo>
                <a:cubicBezTo>
                  <a:pt x="3967520" y="-6664"/>
                  <a:pt x="4028792" y="66515"/>
                  <a:pt x="4028792" y="177349"/>
                </a:cubicBezTo>
                <a:lnTo>
                  <a:pt x="4028792" y="2446761"/>
                </a:lnTo>
                <a:cubicBezTo>
                  <a:pt x="4028792" y="2557595"/>
                  <a:pt x="3938944" y="2647443"/>
                  <a:pt x="3828110" y="2647443"/>
                </a:cubicBezTo>
                <a:lnTo>
                  <a:pt x="200682" y="2647443"/>
                </a:lnTo>
                <a:cubicBezTo>
                  <a:pt x="89848" y="2647443"/>
                  <a:pt x="0" y="2557595"/>
                  <a:pt x="0" y="2446761"/>
                </a:cubicBezTo>
                <a:lnTo>
                  <a:pt x="0" y="1773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4" name="Rounded Rectangle 16">
            <a:hlinkClick r:id="rId4" action="ppaction://hlinksldjump"/>
          </p:cNvPr>
          <p:cNvSpPr/>
          <p:nvPr/>
        </p:nvSpPr>
        <p:spPr>
          <a:xfrm>
            <a:off x="4179941" y="954626"/>
            <a:ext cx="1346219" cy="901583"/>
          </a:xfrm>
          <a:custGeom>
            <a:avLst/>
            <a:gdLst>
              <a:gd name="connsiteX0" fmla="*/ 0 w 4028792"/>
              <a:gd name="connsiteY0" fmla="*/ 200682 h 2670776"/>
              <a:gd name="connsiteX1" fmla="*/ 200682 w 4028792"/>
              <a:gd name="connsiteY1" fmla="*/ 0 h 2670776"/>
              <a:gd name="connsiteX2" fmla="*/ 3828110 w 4028792"/>
              <a:gd name="connsiteY2" fmla="*/ 0 h 2670776"/>
              <a:gd name="connsiteX3" fmla="*/ 4028792 w 4028792"/>
              <a:gd name="connsiteY3" fmla="*/ 200682 h 2670776"/>
              <a:gd name="connsiteX4" fmla="*/ 4028792 w 4028792"/>
              <a:gd name="connsiteY4" fmla="*/ 2470094 h 2670776"/>
              <a:gd name="connsiteX5" fmla="*/ 3828110 w 4028792"/>
              <a:gd name="connsiteY5" fmla="*/ 2670776 h 2670776"/>
              <a:gd name="connsiteX6" fmla="*/ 200682 w 4028792"/>
              <a:gd name="connsiteY6" fmla="*/ 2670776 h 2670776"/>
              <a:gd name="connsiteX7" fmla="*/ 0 w 4028792"/>
              <a:gd name="connsiteY7" fmla="*/ 2470094 h 2670776"/>
              <a:gd name="connsiteX8" fmla="*/ 0 w 4028792"/>
              <a:gd name="connsiteY8" fmla="*/ 200682 h 2670776"/>
              <a:gd name="connsiteX0" fmla="*/ 0 w 4028792"/>
              <a:gd name="connsiteY0" fmla="*/ 200682 h 2670776"/>
              <a:gd name="connsiteX1" fmla="*/ 172107 w 4028792"/>
              <a:gd name="connsiteY1" fmla="*/ 35719 h 2670776"/>
              <a:gd name="connsiteX2" fmla="*/ 3828110 w 4028792"/>
              <a:gd name="connsiteY2" fmla="*/ 0 h 2670776"/>
              <a:gd name="connsiteX3" fmla="*/ 4028792 w 4028792"/>
              <a:gd name="connsiteY3" fmla="*/ 200682 h 2670776"/>
              <a:gd name="connsiteX4" fmla="*/ 4028792 w 4028792"/>
              <a:gd name="connsiteY4" fmla="*/ 2470094 h 2670776"/>
              <a:gd name="connsiteX5" fmla="*/ 3828110 w 4028792"/>
              <a:gd name="connsiteY5" fmla="*/ 2670776 h 2670776"/>
              <a:gd name="connsiteX6" fmla="*/ 200682 w 4028792"/>
              <a:gd name="connsiteY6" fmla="*/ 2670776 h 2670776"/>
              <a:gd name="connsiteX7" fmla="*/ 0 w 4028792"/>
              <a:gd name="connsiteY7" fmla="*/ 2470094 h 2670776"/>
              <a:gd name="connsiteX8" fmla="*/ 0 w 4028792"/>
              <a:gd name="connsiteY8" fmla="*/ 200682 h 2670776"/>
              <a:gd name="connsiteX0" fmla="*/ 0 w 4028792"/>
              <a:gd name="connsiteY0" fmla="*/ 200682 h 2670776"/>
              <a:gd name="connsiteX1" fmla="*/ 172107 w 4028792"/>
              <a:gd name="connsiteY1" fmla="*/ 35719 h 2670776"/>
              <a:gd name="connsiteX2" fmla="*/ 3828110 w 4028792"/>
              <a:gd name="connsiteY2" fmla="*/ 0 h 2670776"/>
              <a:gd name="connsiteX3" fmla="*/ 4028792 w 4028792"/>
              <a:gd name="connsiteY3" fmla="*/ 200682 h 2670776"/>
              <a:gd name="connsiteX4" fmla="*/ 4028792 w 4028792"/>
              <a:gd name="connsiteY4" fmla="*/ 2470094 h 2670776"/>
              <a:gd name="connsiteX5" fmla="*/ 3828110 w 4028792"/>
              <a:gd name="connsiteY5" fmla="*/ 2670776 h 2670776"/>
              <a:gd name="connsiteX6" fmla="*/ 200682 w 4028792"/>
              <a:gd name="connsiteY6" fmla="*/ 2670776 h 2670776"/>
              <a:gd name="connsiteX7" fmla="*/ 0 w 4028792"/>
              <a:gd name="connsiteY7" fmla="*/ 2470094 h 2670776"/>
              <a:gd name="connsiteX8" fmla="*/ 0 w 4028792"/>
              <a:gd name="connsiteY8" fmla="*/ 200682 h 2670776"/>
              <a:gd name="connsiteX0" fmla="*/ 0 w 4028792"/>
              <a:gd name="connsiteY0" fmla="*/ 176869 h 2646963"/>
              <a:gd name="connsiteX1" fmla="*/ 172107 w 4028792"/>
              <a:gd name="connsiteY1" fmla="*/ 11906 h 2646963"/>
              <a:gd name="connsiteX2" fmla="*/ 3823348 w 4028792"/>
              <a:gd name="connsiteY2" fmla="*/ 0 h 2646963"/>
              <a:gd name="connsiteX3" fmla="*/ 4028792 w 4028792"/>
              <a:gd name="connsiteY3" fmla="*/ 176869 h 2646963"/>
              <a:gd name="connsiteX4" fmla="*/ 4028792 w 4028792"/>
              <a:gd name="connsiteY4" fmla="*/ 2446281 h 2646963"/>
              <a:gd name="connsiteX5" fmla="*/ 3828110 w 4028792"/>
              <a:gd name="connsiteY5" fmla="*/ 2646963 h 2646963"/>
              <a:gd name="connsiteX6" fmla="*/ 200682 w 4028792"/>
              <a:gd name="connsiteY6" fmla="*/ 2646963 h 2646963"/>
              <a:gd name="connsiteX7" fmla="*/ 0 w 4028792"/>
              <a:gd name="connsiteY7" fmla="*/ 2446281 h 2646963"/>
              <a:gd name="connsiteX8" fmla="*/ 0 w 4028792"/>
              <a:gd name="connsiteY8" fmla="*/ 176869 h 2646963"/>
              <a:gd name="connsiteX0" fmla="*/ 0 w 4028792"/>
              <a:gd name="connsiteY0" fmla="*/ 177349 h 2647443"/>
              <a:gd name="connsiteX1" fmla="*/ 172107 w 4028792"/>
              <a:gd name="connsiteY1" fmla="*/ 12386 h 2647443"/>
              <a:gd name="connsiteX2" fmla="*/ 3823348 w 4028792"/>
              <a:gd name="connsiteY2" fmla="*/ 480 h 2647443"/>
              <a:gd name="connsiteX3" fmla="*/ 4028792 w 4028792"/>
              <a:gd name="connsiteY3" fmla="*/ 177349 h 2647443"/>
              <a:gd name="connsiteX4" fmla="*/ 4028792 w 4028792"/>
              <a:gd name="connsiteY4" fmla="*/ 2446761 h 2647443"/>
              <a:gd name="connsiteX5" fmla="*/ 3828110 w 4028792"/>
              <a:gd name="connsiteY5" fmla="*/ 2647443 h 2647443"/>
              <a:gd name="connsiteX6" fmla="*/ 200682 w 4028792"/>
              <a:gd name="connsiteY6" fmla="*/ 2647443 h 2647443"/>
              <a:gd name="connsiteX7" fmla="*/ 0 w 4028792"/>
              <a:gd name="connsiteY7" fmla="*/ 2446761 h 2647443"/>
              <a:gd name="connsiteX8" fmla="*/ 0 w 4028792"/>
              <a:gd name="connsiteY8" fmla="*/ 177349 h 264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8792" h="2647443">
                <a:moveTo>
                  <a:pt x="0" y="177349"/>
                </a:moveTo>
                <a:cubicBezTo>
                  <a:pt x="0" y="66515"/>
                  <a:pt x="56510" y="480"/>
                  <a:pt x="172107" y="12386"/>
                </a:cubicBezTo>
                <a:lnTo>
                  <a:pt x="3823348" y="480"/>
                </a:lnTo>
                <a:cubicBezTo>
                  <a:pt x="3967520" y="-6664"/>
                  <a:pt x="4028792" y="66515"/>
                  <a:pt x="4028792" y="177349"/>
                </a:cubicBezTo>
                <a:lnTo>
                  <a:pt x="4028792" y="2446761"/>
                </a:lnTo>
                <a:cubicBezTo>
                  <a:pt x="4028792" y="2557595"/>
                  <a:pt x="3938944" y="2647443"/>
                  <a:pt x="3828110" y="2647443"/>
                </a:cubicBezTo>
                <a:lnTo>
                  <a:pt x="200682" y="2647443"/>
                </a:lnTo>
                <a:cubicBezTo>
                  <a:pt x="89848" y="2647443"/>
                  <a:pt x="0" y="2557595"/>
                  <a:pt x="0" y="2446761"/>
                </a:cubicBezTo>
                <a:lnTo>
                  <a:pt x="0" y="1773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5" name="Rounded Rectangle 16">
            <a:hlinkClick r:id="rId5" action="ppaction://hlinksldjump"/>
          </p:cNvPr>
          <p:cNvSpPr/>
          <p:nvPr/>
        </p:nvSpPr>
        <p:spPr>
          <a:xfrm>
            <a:off x="5766104" y="946757"/>
            <a:ext cx="1346219" cy="901583"/>
          </a:xfrm>
          <a:custGeom>
            <a:avLst/>
            <a:gdLst>
              <a:gd name="connsiteX0" fmla="*/ 0 w 4028792"/>
              <a:gd name="connsiteY0" fmla="*/ 200682 h 2670776"/>
              <a:gd name="connsiteX1" fmla="*/ 200682 w 4028792"/>
              <a:gd name="connsiteY1" fmla="*/ 0 h 2670776"/>
              <a:gd name="connsiteX2" fmla="*/ 3828110 w 4028792"/>
              <a:gd name="connsiteY2" fmla="*/ 0 h 2670776"/>
              <a:gd name="connsiteX3" fmla="*/ 4028792 w 4028792"/>
              <a:gd name="connsiteY3" fmla="*/ 200682 h 2670776"/>
              <a:gd name="connsiteX4" fmla="*/ 4028792 w 4028792"/>
              <a:gd name="connsiteY4" fmla="*/ 2470094 h 2670776"/>
              <a:gd name="connsiteX5" fmla="*/ 3828110 w 4028792"/>
              <a:gd name="connsiteY5" fmla="*/ 2670776 h 2670776"/>
              <a:gd name="connsiteX6" fmla="*/ 200682 w 4028792"/>
              <a:gd name="connsiteY6" fmla="*/ 2670776 h 2670776"/>
              <a:gd name="connsiteX7" fmla="*/ 0 w 4028792"/>
              <a:gd name="connsiteY7" fmla="*/ 2470094 h 2670776"/>
              <a:gd name="connsiteX8" fmla="*/ 0 w 4028792"/>
              <a:gd name="connsiteY8" fmla="*/ 200682 h 2670776"/>
              <a:gd name="connsiteX0" fmla="*/ 0 w 4028792"/>
              <a:gd name="connsiteY0" fmla="*/ 200682 h 2670776"/>
              <a:gd name="connsiteX1" fmla="*/ 172107 w 4028792"/>
              <a:gd name="connsiteY1" fmla="*/ 35719 h 2670776"/>
              <a:gd name="connsiteX2" fmla="*/ 3828110 w 4028792"/>
              <a:gd name="connsiteY2" fmla="*/ 0 h 2670776"/>
              <a:gd name="connsiteX3" fmla="*/ 4028792 w 4028792"/>
              <a:gd name="connsiteY3" fmla="*/ 200682 h 2670776"/>
              <a:gd name="connsiteX4" fmla="*/ 4028792 w 4028792"/>
              <a:gd name="connsiteY4" fmla="*/ 2470094 h 2670776"/>
              <a:gd name="connsiteX5" fmla="*/ 3828110 w 4028792"/>
              <a:gd name="connsiteY5" fmla="*/ 2670776 h 2670776"/>
              <a:gd name="connsiteX6" fmla="*/ 200682 w 4028792"/>
              <a:gd name="connsiteY6" fmla="*/ 2670776 h 2670776"/>
              <a:gd name="connsiteX7" fmla="*/ 0 w 4028792"/>
              <a:gd name="connsiteY7" fmla="*/ 2470094 h 2670776"/>
              <a:gd name="connsiteX8" fmla="*/ 0 w 4028792"/>
              <a:gd name="connsiteY8" fmla="*/ 200682 h 2670776"/>
              <a:gd name="connsiteX0" fmla="*/ 0 w 4028792"/>
              <a:gd name="connsiteY0" fmla="*/ 200682 h 2670776"/>
              <a:gd name="connsiteX1" fmla="*/ 172107 w 4028792"/>
              <a:gd name="connsiteY1" fmla="*/ 35719 h 2670776"/>
              <a:gd name="connsiteX2" fmla="*/ 3828110 w 4028792"/>
              <a:gd name="connsiteY2" fmla="*/ 0 h 2670776"/>
              <a:gd name="connsiteX3" fmla="*/ 4028792 w 4028792"/>
              <a:gd name="connsiteY3" fmla="*/ 200682 h 2670776"/>
              <a:gd name="connsiteX4" fmla="*/ 4028792 w 4028792"/>
              <a:gd name="connsiteY4" fmla="*/ 2470094 h 2670776"/>
              <a:gd name="connsiteX5" fmla="*/ 3828110 w 4028792"/>
              <a:gd name="connsiteY5" fmla="*/ 2670776 h 2670776"/>
              <a:gd name="connsiteX6" fmla="*/ 200682 w 4028792"/>
              <a:gd name="connsiteY6" fmla="*/ 2670776 h 2670776"/>
              <a:gd name="connsiteX7" fmla="*/ 0 w 4028792"/>
              <a:gd name="connsiteY7" fmla="*/ 2470094 h 2670776"/>
              <a:gd name="connsiteX8" fmla="*/ 0 w 4028792"/>
              <a:gd name="connsiteY8" fmla="*/ 200682 h 2670776"/>
              <a:gd name="connsiteX0" fmla="*/ 0 w 4028792"/>
              <a:gd name="connsiteY0" fmla="*/ 176869 h 2646963"/>
              <a:gd name="connsiteX1" fmla="*/ 172107 w 4028792"/>
              <a:gd name="connsiteY1" fmla="*/ 11906 h 2646963"/>
              <a:gd name="connsiteX2" fmla="*/ 3823348 w 4028792"/>
              <a:gd name="connsiteY2" fmla="*/ 0 h 2646963"/>
              <a:gd name="connsiteX3" fmla="*/ 4028792 w 4028792"/>
              <a:gd name="connsiteY3" fmla="*/ 176869 h 2646963"/>
              <a:gd name="connsiteX4" fmla="*/ 4028792 w 4028792"/>
              <a:gd name="connsiteY4" fmla="*/ 2446281 h 2646963"/>
              <a:gd name="connsiteX5" fmla="*/ 3828110 w 4028792"/>
              <a:gd name="connsiteY5" fmla="*/ 2646963 h 2646963"/>
              <a:gd name="connsiteX6" fmla="*/ 200682 w 4028792"/>
              <a:gd name="connsiteY6" fmla="*/ 2646963 h 2646963"/>
              <a:gd name="connsiteX7" fmla="*/ 0 w 4028792"/>
              <a:gd name="connsiteY7" fmla="*/ 2446281 h 2646963"/>
              <a:gd name="connsiteX8" fmla="*/ 0 w 4028792"/>
              <a:gd name="connsiteY8" fmla="*/ 176869 h 2646963"/>
              <a:gd name="connsiteX0" fmla="*/ 0 w 4028792"/>
              <a:gd name="connsiteY0" fmla="*/ 177349 h 2647443"/>
              <a:gd name="connsiteX1" fmla="*/ 172107 w 4028792"/>
              <a:gd name="connsiteY1" fmla="*/ 12386 h 2647443"/>
              <a:gd name="connsiteX2" fmla="*/ 3823348 w 4028792"/>
              <a:gd name="connsiteY2" fmla="*/ 480 h 2647443"/>
              <a:gd name="connsiteX3" fmla="*/ 4028792 w 4028792"/>
              <a:gd name="connsiteY3" fmla="*/ 177349 h 2647443"/>
              <a:gd name="connsiteX4" fmla="*/ 4028792 w 4028792"/>
              <a:gd name="connsiteY4" fmla="*/ 2446761 h 2647443"/>
              <a:gd name="connsiteX5" fmla="*/ 3828110 w 4028792"/>
              <a:gd name="connsiteY5" fmla="*/ 2647443 h 2647443"/>
              <a:gd name="connsiteX6" fmla="*/ 200682 w 4028792"/>
              <a:gd name="connsiteY6" fmla="*/ 2647443 h 2647443"/>
              <a:gd name="connsiteX7" fmla="*/ 0 w 4028792"/>
              <a:gd name="connsiteY7" fmla="*/ 2446761 h 2647443"/>
              <a:gd name="connsiteX8" fmla="*/ 0 w 4028792"/>
              <a:gd name="connsiteY8" fmla="*/ 177349 h 264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8792" h="2647443">
                <a:moveTo>
                  <a:pt x="0" y="177349"/>
                </a:moveTo>
                <a:cubicBezTo>
                  <a:pt x="0" y="66515"/>
                  <a:pt x="56510" y="480"/>
                  <a:pt x="172107" y="12386"/>
                </a:cubicBezTo>
                <a:lnTo>
                  <a:pt x="3823348" y="480"/>
                </a:lnTo>
                <a:cubicBezTo>
                  <a:pt x="3967520" y="-6664"/>
                  <a:pt x="4028792" y="66515"/>
                  <a:pt x="4028792" y="177349"/>
                </a:cubicBezTo>
                <a:lnTo>
                  <a:pt x="4028792" y="2446761"/>
                </a:lnTo>
                <a:cubicBezTo>
                  <a:pt x="4028792" y="2557595"/>
                  <a:pt x="3938944" y="2647443"/>
                  <a:pt x="3828110" y="2647443"/>
                </a:cubicBezTo>
                <a:lnTo>
                  <a:pt x="200682" y="2647443"/>
                </a:lnTo>
                <a:cubicBezTo>
                  <a:pt x="89848" y="2647443"/>
                  <a:pt x="0" y="2557595"/>
                  <a:pt x="0" y="2446761"/>
                </a:cubicBezTo>
                <a:lnTo>
                  <a:pt x="0" y="1773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90" name="Rounded Rectangle 16">
            <a:hlinkClick r:id="rId6" action="ppaction://hlinksldjump"/>
          </p:cNvPr>
          <p:cNvSpPr/>
          <p:nvPr/>
        </p:nvSpPr>
        <p:spPr>
          <a:xfrm>
            <a:off x="7342646" y="946756"/>
            <a:ext cx="1346219" cy="901583"/>
          </a:xfrm>
          <a:custGeom>
            <a:avLst/>
            <a:gdLst>
              <a:gd name="connsiteX0" fmla="*/ 0 w 4028792"/>
              <a:gd name="connsiteY0" fmla="*/ 200682 h 2670776"/>
              <a:gd name="connsiteX1" fmla="*/ 200682 w 4028792"/>
              <a:gd name="connsiteY1" fmla="*/ 0 h 2670776"/>
              <a:gd name="connsiteX2" fmla="*/ 3828110 w 4028792"/>
              <a:gd name="connsiteY2" fmla="*/ 0 h 2670776"/>
              <a:gd name="connsiteX3" fmla="*/ 4028792 w 4028792"/>
              <a:gd name="connsiteY3" fmla="*/ 200682 h 2670776"/>
              <a:gd name="connsiteX4" fmla="*/ 4028792 w 4028792"/>
              <a:gd name="connsiteY4" fmla="*/ 2470094 h 2670776"/>
              <a:gd name="connsiteX5" fmla="*/ 3828110 w 4028792"/>
              <a:gd name="connsiteY5" fmla="*/ 2670776 h 2670776"/>
              <a:gd name="connsiteX6" fmla="*/ 200682 w 4028792"/>
              <a:gd name="connsiteY6" fmla="*/ 2670776 h 2670776"/>
              <a:gd name="connsiteX7" fmla="*/ 0 w 4028792"/>
              <a:gd name="connsiteY7" fmla="*/ 2470094 h 2670776"/>
              <a:gd name="connsiteX8" fmla="*/ 0 w 4028792"/>
              <a:gd name="connsiteY8" fmla="*/ 200682 h 2670776"/>
              <a:gd name="connsiteX0" fmla="*/ 0 w 4028792"/>
              <a:gd name="connsiteY0" fmla="*/ 200682 h 2670776"/>
              <a:gd name="connsiteX1" fmla="*/ 172107 w 4028792"/>
              <a:gd name="connsiteY1" fmla="*/ 35719 h 2670776"/>
              <a:gd name="connsiteX2" fmla="*/ 3828110 w 4028792"/>
              <a:gd name="connsiteY2" fmla="*/ 0 h 2670776"/>
              <a:gd name="connsiteX3" fmla="*/ 4028792 w 4028792"/>
              <a:gd name="connsiteY3" fmla="*/ 200682 h 2670776"/>
              <a:gd name="connsiteX4" fmla="*/ 4028792 w 4028792"/>
              <a:gd name="connsiteY4" fmla="*/ 2470094 h 2670776"/>
              <a:gd name="connsiteX5" fmla="*/ 3828110 w 4028792"/>
              <a:gd name="connsiteY5" fmla="*/ 2670776 h 2670776"/>
              <a:gd name="connsiteX6" fmla="*/ 200682 w 4028792"/>
              <a:gd name="connsiteY6" fmla="*/ 2670776 h 2670776"/>
              <a:gd name="connsiteX7" fmla="*/ 0 w 4028792"/>
              <a:gd name="connsiteY7" fmla="*/ 2470094 h 2670776"/>
              <a:gd name="connsiteX8" fmla="*/ 0 w 4028792"/>
              <a:gd name="connsiteY8" fmla="*/ 200682 h 2670776"/>
              <a:gd name="connsiteX0" fmla="*/ 0 w 4028792"/>
              <a:gd name="connsiteY0" fmla="*/ 200682 h 2670776"/>
              <a:gd name="connsiteX1" fmla="*/ 172107 w 4028792"/>
              <a:gd name="connsiteY1" fmla="*/ 35719 h 2670776"/>
              <a:gd name="connsiteX2" fmla="*/ 3828110 w 4028792"/>
              <a:gd name="connsiteY2" fmla="*/ 0 h 2670776"/>
              <a:gd name="connsiteX3" fmla="*/ 4028792 w 4028792"/>
              <a:gd name="connsiteY3" fmla="*/ 200682 h 2670776"/>
              <a:gd name="connsiteX4" fmla="*/ 4028792 w 4028792"/>
              <a:gd name="connsiteY4" fmla="*/ 2470094 h 2670776"/>
              <a:gd name="connsiteX5" fmla="*/ 3828110 w 4028792"/>
              <a:gd name="connsiteY5" fmla="*/ 2670776 h 2670776"/>
              <a:gd name="connsiteX6" fmla="*/ 200682 w 4028792"/>
              <a:gd name="connsiteY6" fmla="*/ 2670776 h 2670776"/>
              <a:gd name="connsiteX7" fmla="*/ 0 w 4028792"/>
              <a:gd name="connsiteY7" fmla="*/ 2470094 h 2670776"/>
              <a:gd name="connsiteX8" fmla="*/ 0 w 4028792"/>
              <a:gd name="connsiteY8" fmla="*/ 200682 h 2670776"/>
              <a:gd name="connsiteX0" fmla="*/ 0 w 4028792"/>
              <a:gd name="connsiteY0" fmla="*/ 176869 h 2646963"/>
              <a:gd name="connsiteX1" fmla="*/ 172107 w 4028792"/>
              <a:gd name="connsiteY1" fmla="*/ 11906 h 2646963"/>
              <a:gd name="connsiteX2" fmla="*/ 3823348 w 4028792"/>
              <a:gd name="connsiteY2" fmla="*/ 0 h 2646963"/>
              <a:gd name="connsiteX3" fmla="*/ 4028792 w 4028792"/>
              <a:gd name="connsiteY3" fmla="*/ 176869 h 2646963"/>
              <a:gd name="connsiteX4" fmla="*/ 4028792 w 4028792"/>
              <a:gd name="connsiteY4" fmla="*/ 2446281 h 2646963"/>
              <a:gd name="connsiteX5" fmla="*/ 3828110 w 4028792"/>
              <a:gd name="connsiteY5" fmla="*/ 2646963 h 2646963"/>
              <a:gd name="connsiteX6" fmla="*/ 200682 w 4028792"/>
              <a:gd name="connsiteY6" fmla="*/ 2646963 h 2646963"/>
              <a:gd name="connsiteX7" fmla="*/ 0 w 4028792"/>
              <a:gd name="connsiteY7" fmla="*/ 2446281 h 2646963"/>
              <a:gd name="connsiteX8" fmla="*/ 0 w 4028792"/>
              <a:gd name="connsiteY8" fmla="*/ 176869 h 2646963"/>
              <a:gd name="connsiteX0" fmla="*/ 0 w 4028792"/>
              <a:gd name="connsiteY0" fmla="*/ 177349 h 2647443"/>
              <a:gd name="connsiteX1" fmla="*/ 172107 w 4028792"/>
              <a:gd name="connsiteY1" fmla="*/ 12386 h 2647443"/>
              <a:gd name="connsiteX2" fmla="*/ 3823348 w 4028792"/>
              <a:gd name="connsiteY2" fmla="*/ 480 h 2647443"/>
              <a:gd name="connsiteX3" fmla="*/ 4028792 w 4028792"/>
              <a:gd name="connsiteY3" fmla="*/ 177349 h 2647443"/>
              <a:gd name="connsiteX4" fmla="*/ 4028792 w 4028792"/>
              <a:gd name="connsiteY4" fmla="*/ 2446761 h 2647443"/>
              <a:gd name="connsiteX5" fmla="*/ 3828110 w 4028792"/>
              <a:gd name="connsiteY5" fmla="*/ 2647443 h 2647443"/>
              <a:gd name="connsiteX6" fmla="*/ 200682 w 4028792"/>
              <a:gd name="connsiteY6" fmla="*/ 2647443 h 2647443"/>
              <a:gd name="connsiteX7" fmla="*/ 0 w 4028792"/>
              <a:gd name="connsiteY7" fmla="*/ 2446761 h 2647443"/>
              <a:gd name="connsiteX8" fmla="*/ 0 w 4028792"/>
              <a:gd name="connsiteY8" fmla="*/ 177349 h 264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8792" h="2647443">
                <a:moveTo>
                  <a:pt x="0" y="177349"/>
                </a:moveTo>
                <a:cubicBezTo>
                  <a:pt x="0" y="66515"/>
                  <a:pt x="56510" y="480"/>
                  <a:pt x="172107" y="12386"/>
                </a:cubicBezTo>
                <a:lnTo>
                  <a:pt x="3823348" y="480"/>
                </a:lnTo>
                <a:cubicBezTo>
                  <a:pt x="3967520" y="-6664"/>
                  <a:pt x="4028792" y="66515"/>
                  <a:pt x="4028792" y="177349"/>
                </a:cubicBezTo>
                <a:lnTo>
                  <a:pt x="4028792" y="2446761"/>
                </a:lnTo>
                <a:cubicBezTo>
                  <a:pt x="4028792" y="2557595"/>
                  <a:pt x="3938944" y="2647443"/>
                  <a:pt x="3828110" y="2647443"/>
                </a:cubicBezTo>
                <a:lnTo>
                  <a:pt x="200682" y="2647443"/>
                </a:lnTo>
                <a:cubicBezTo>
                  <a:pt x="89848" y="2647443"/>
                  <a:pt x="0" y="2557595"/>
                  <a:pt x="0" y="2446761"/>
                </a:cubicBezTo>
                <a:lnTo>
                  <a:pt x="0" y="1773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99" name="Rounded Rectangle 16">
            <a:hlinkClick r:id="rId7" action="ppaction://hlinksldjump"/>
          </p:cNvPr>
          <p:cNvSpPr/>
          <p:nvPr/>
        </p:nvSpPr>
        <p:spPr>
          <a:xfrm>
            <a:off x="8939981" y="946756"/>
            <a:ext cx="1346219" cy="901583"/>
          </a:xfrm>
          <a:custGeom>
            <a:avLst/>
            <a:gdLst>
              <a:gd name="connsiteX0" fmla="*/ 0 w 4028792"/>
              <a:gd name="connsiteY0" fmla="*/ 200682 h 2670776"/>
              <a:gd name="connsiteX1" fmla="*/ 200682 w 4028792"/>
              <a:gd name="connsiteY1" fmla="*/ 0 h 2670776"/>
              <a:gd name="connsiteX2" fmla="*/ 3828110 w 4028792"/>
              <a:gd name="connsiteY2" fmla="*/ 0 h 2670776"/>
              <a:gd name="connsiteX3" fmla="*/ 4028792 w 4028792"/>
              <a:gd name="connsiteY3" fmla="*/ 200682 h 2670776"/>
              <a:gd name="connsiteX4" fmla="*/ 4028792 w 4028792"/>
              <a:gd name="connsiteY4" fmla="*/ 2470094 h 2670776"/>
              <a:gd name="connsiteX5" fmla="*/ 3828110 w 4028792"/>
              <a:gd name="connsiteY5" fmla="*/ 2670776 h 2670776"/>
              <a:gd name="connsiteX6" fmla="*/ 200682 w 4028792"/>
              <a:gd name="connsiteY6" fmla="*/ 2670776 h 2670776"/>
              <a:gd name="connsiteX7" fmla="*/ 0 w 4028792"/>
              <a:gd name="connsiteY7" fmla="*/ 2470094 h 2670776"/>
              <a:gd name="connsiteX8" fmla="*/ 0 w 4028792"/>
              <a:gd name="connsiteY8" fmla="*/ 200682 h 2670776"/>
              <a:gd name="connsiteX0" fmla="*/ 0 w 4028792"/>
              <a:gd name="connsiteY0" fmla="*/ 200682 h 2670776"/>
              <a:gd name="connsiteX1" fmla="*/ 172107 w 4028792"/>
              <a:gd name="connsiteY1" fmla="*/ 35719 h 2670776"/>
              <a:gd name="connsiteX2" fmla="*/ 3828110 w 4028792"/>
              <a:gd name="connsiteY2" fmla="*/ 0 h 2670776"/>
              <a:gd name="connsiteX3" fmla="*/ 4028792 w 4028792"/>
              <a:gd name="connsiteY3" fmla="*/ 200682 h 2670776"/>
              <a:gd name="connsiteX4" fmla="*/ 4028792 w 4028792"/>
              <a:gd name="connsiteY4" fmla="*/ 2470094 h 2670776"/>
              <a:gd name="connsiteX5" fmla="*/ 3828110 w 4028792"/>
              <a:gd name="connsiteY5" fmla="*/ 2670776 h 2670776"/>
              <a:gd name="connsiteX6" fmla="*/ 200682 w 4028792"/>
              <a:gd name="connsiteY6" fmla="*/ 2670776 h 2670776"/>
              <a:gd name="connsiteX7" fmla="*/ 0 w 4028792"/>
              <a:gd name="connsiteY7" fmla="*/ 2470094 h 2670776"/>
              <a:gd name="connsiteX8" fmla="*/ 0 w 4028792"/>
              <a:gd name="connsiteY8" fmla="*/ 200682 h 2670776"/>
              <a:gd name="connsiteX0" fmla="*/ 0 w 4028792"/>
              <a:gd name="connsiteY0" fmla="*/ 200682 h 2670776"/>
              <a:gd name="connsiteX1" fmla="*/ 172107 w 4028792"/>
              <a:gd name="connsiteY1" fmla="*/ 35719 h 2670776"/>
              <a:gd name="connsiteX2" fmla="*/ 3828110 w 4028792"/>
              <a:gd name="connsiteY2" fmla="*/ 0 h 2670776"/>
              <a:gd name="connsiteX3" fmla="*/ 4028792 w 4028792"/>
              <a:gd name="connsiteY3" fmla="*/ 200682 h 2670776"/>
              <a:gd name="connsiteX4" fmla="*/ 4028792 w 4028792"/>
              <a:gd name="connsiteY4" fmla="*/ 2470094 h 2670776"/>
              <a:gd name="connsiteX5" fmla="*/ 3828110 w 4028792"/>
              <a:gd name="connsiteY5" fmla="*/ 2670776 h 2670776"/>
              <a:gd name="connsiteX6" fmla="*/ 200682 w 4028792"/>
              <a:gd name="connsiteY6" fmla="*/ 2670776 h 2670776"/>
              <a:gd name="connsiteX7" fmla="*/ 0 w 4028792"/>
              <a:gd name="connsiteY7" fmla="*/ 2470094 h 2670776"/>
              <a:gd name="connsiteX8" fmla="*/ 0 w 4028792"/>
              <a:gd name="connsiteY8" fmla="*/ 200682 h 2670776"/>
              <a:gd name="connsiteX0" fmla="*/ 0 w 4028792"/>
              <a:gd name="connsiteY0" fmla="*/ 176869 h 2646963"/>
              <a:gd name="connsiteX1" fmla="*/ 172107 w 4028792"/>
              <a:gd name="connsiteY1" fmla="*/ 11906 h 2646963"/>
              <a:gd name="connsiteX2" fmla="*/ 3823348 w 4028792"/>
              <a:gd name="connsiteY2" fmla="*/ 0 h 2646963"/>
              <a:gd name="connsiteX3" fmla="*/ 4028792 w 4028792"/>
              <a:gd name="connsiteY3" fmla="*/ 176869 h 2646963"/>
              <a:gd name="connsiteX4" fmla="*/ 4028792 w 4028792"/>
              <a:gd name="connsiteY4" fmla="*/ 2446281 h 2646963"/>
              <a:gd name="connsiteX5" fmla="*/ 3828110 w 4028792"/>
              <a:gd name="connsiteY5" fmla="*/ 2646963 h 2646963"/>
              <a:gd name="connsiteX6" fmla="*/ 200682 w 4028792"/>
              <a:gd name="connsiteY6" fmla="*/ 2646963 h 2646963"/>
              <a:gd name="connsiteX7" fmla="*/ 0 w 4028792"/>
              <a:gd name="connsiteY7" fmla="*/ 2446281 h 2646963"/>
              <a:gd name="connsiteX8" fmla="*/ 0 w 4028792"/>
              <a:gd name="connsiteY8" fmla="*/ 176869 h 2646963"/>
              <a:gd name="connsiteX0" fmla="*/ 0 w 4028792"/>
              <a:gd name="connsiteY0" fmla="*/ 177349 h 2647443"/>
              <a:gd name="connsiteX1" fmla="*/ 172107 w 4028792"/>
              <a:gd name="connsiteY1" fmla="*/ 12386 h 2647443"/>
              <a:gd name="connsiteX2" fmla="*/ 3823348 w 4028792"/>
              <a:gd name="connsiteY2" fmla="*/ 480 h 2647443"/>
              <a:gd name="connsiteX3" fmla="*/ 4028792 w 4028792"/>
              <a:gd name="connsiteY3" fmla="*/ 177349 h 2647443"/>
              <a:gd name="connsiteX4" fmla="*/ 4028792 w 4028792"/>
              <a:gd name="connsiteY4" fmla="*/ 2446761 h 2647443"/>
              <a:gd name="connsiteX5" fmla="*/ 3828110 w 4028792"/>
              <a:gd name="connsiteY5" fmla="*/ 2647443 h 2647443"/>
              <a:gd name="connsiteX6" fmla="*/ 200682 w 4028792"/>
              <a:gd name="connsiteY6" fmla="*/ 2647443 h 2647443"/>
              <a:gd name="connsiteX7" fmla="*/ 0 w 4028792"/>
              <a:gd name="connsiteY7" fmla="*/ 2446761 h 2647443"/>
              <a:gd name="connsiteX8" fmla="*/ 0 w 4028792"/>
              <a:gd name="connsiteY8" fmla="*/ 177349 h 264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8792" h="2647443">
                <a:moveTo>
                  <a:pt x="0" y="177349"/>
                </a:moveTo>
                <a:cubicBezTo>
                  <a:pt x="0" y="66515"/>
                  <a:pt x="56510" y="480"/>
                  <a:pt x="172107" y="12386"/>
                </a:cubicBezTo>
                <a:lnTo>
                  <a:pt x="3823348" y="480"/>
                </a:lnTo>
                <a:cubicBezTo>
                  <a:pt x="3967520" y="-6664"/>
                  <a:pt x="4028792" y="66515"/>
                  <a:pt x="4028792" y="177349"/>
                </a:cubicBezTo>
                <a:lnTo>
                  <a:pt x="4028792" y="2446761"/>
                </a:lnTo>
                <a:cubicBezTo>
                  <a:pt x="4028792" y="2557595"/>
                  <a:pt x="3938944" y="2647443"/>
                  <a:pt x="3828110" y="2647443"/>
                </a:cubicBezTo>
                <a:lnTo>
                  <a:pt x="200682" y="2647443"/>
                </a:lnTo>
                <a:cubicBezTo>
                  <a:pt x="89848" y="2647443"/>
                  <a:pt x="0" y="2557595"/>
                  <a:pt x="0" y="2446761"/>
                </a:cubicBezTo>
                <a:lnTo>
                  <a:pt x="0" y="1773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9865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/>
      <p:bldP spid="86" grpId="0" animBg="1"/>
      <p:bldP spid="87" grpId="0" animBg="1"/>
      <p:bldP spid="88" grpId="0" animBg="1"/>
      <p:bldP spid="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969"/>
            <a:ext cx="121920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064" name="TextBox 2063"/>
          <p:cNvSpPr txBox="1"/>
          <p:nvPr/>
        </p:nvSpPr>
        <p:spPr>
          <a:xfrm>
            <a:off x="11151469" y="-698"/>
            <a:ext cx="1034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sz="1200" spc="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5:11pm</a:t>
            </a:r>
          </a:p>
          <a:p>
            <a:pPr algn="ctr"/>
            <a:r>
              <a:rPr lang="en-PH" sz="1200" spc="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11/01/21</a:t>
            </a:r>
            <a:endParaRPr lang="en-PH" sz="1200" spc="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944857" y="736621"/>
            <a:ext cx="7107828" cy="5866507"/>
            <a:chOff x="2542086" y="736621"/>
            <a:chExt cx="7107828" cy="5866507"/>
          </a:xfrm>
        </p:grpSpPr>
        <p:grpSp>
          <p:nvGrpSpPr>
            <p:cNvPr id="17" name="Group 16"/>
            <p:cNvGrpSpPr/>
            <p:nvPr/>
          </p:nvGrpSpPr>
          <p:grpSpPr>
            <a:xfrm>
              <a:off x="2542086" y="736621"/>
              <a:ext cx="7107828" cy="5866507"/>
              <a:chOff x="2542086" y="736621"/>
              <a:chExt cx="7107828" cy="586650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542086" y="736621"/>
                <a:ext cx="7107828" cy="5866507"/>
                <a:chOff x="6476624" y="560480"/>
                <a:chExt cx="5625964" cy="5866507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>
                  <a:off x="6476624" y="560480"/>
                  <a:ext cx="5625964" cy="5866507"/>
                  <a:chOff x="3705487" y="888262"/>
                  <a:chExt cx="3717560" cy="3612630"/>
                </a:xfrm>
              </p:grpSpPr>
              <p:grpSp>
                <p:nvGrpSpPr>
                  <p:cNvPr id="112" name="Group 111"/>
                  <p:cNvGrpSpPr/>
                  <p:nvPr/>
                </p:nvGrpSpPr>
                <p:grpSpPr>
                  <a:xfrm>
                    <a:off x="3705487" y="888262"/>
                    <a:ext cx="3717560" cy="3612630"/>
                    <a:chOff x="3705487" y="888262"/>
                    <a:chExt cx="3717560" cy="3612630"/>
                  </a:xfrm>
                </p:grpSpPr>
                <p:sp>
                  <p:nvSpPr>
                    <p:cNvPr id="117" name="Rectangle 116"/>
                    <p:cNvSpPr/>
                    <p:nvPr/>
                  </p:nvSpPr>
                  <p:spPr>
                    <a:xfrm>
                      <a:off x="3705487" y="888262"/>
                      <a:ext cx="3717560" cy="361263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PH"/>
                    </a:p>
                  </p:txBody>
                </p:sp>
                <p:cxnSp>
                  <p:nvCxnSpPr>
                    <p:cNvPr id="118" name="Straight Connector 117"/>
                    <p:cNvCxnSpPr/>
                    <p:nvPr/>
                  </p:nvCxnSpPr>
                  <p:spPr>
                    <a:xfrm>
                      <a:off x="3717561" y="1188786"/>
                      <a:ext cx="370257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3" name="Oval 112"/>
                  <p:cNvSpPr/>
                  <p:nvPr/>
                </p:nvSpPr>
                <p:spPr>
                  <a:xfrm>
                    <a:off x="3801325" y="980693"/>
                    <a:ext cx="112973" cy="13301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PH"/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4023426" y="980693"/>
                    <a:ext cx="112973" cy="13301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PH"/>
                  </a:p>
                </p:txBody>
              </p:sp>
              <p:sp>
                <p:nvSpPr>
                  <p:cNvPr id="115" name="Oval 114"/>
                  <p:cNvSpPr/>
                  <p:nvPr/>
                </p:nvSpPr>
                <p:spPr>
                  <a:xfrm>
                    <a:off x="4256313" y="980693"/>
                    <a:ext cx="112973" cy="13301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PH"/>
                  </a:p>
                </p:txBody>
              </p:sp>
              <p:cxnSp>
                <p:nvCxnSpPr>
                  <p:cNvPr id="116" name="Straight Arrow Connector 115"/>
                  <p:cNvCxnSpPr/>
                  <p:nvPr/>
                </p:nvCxnSpPr>
                <p:spPr>
                  <a:xfrm flipH="1">
                    <a:off x="7156636" y="973800"/>
                    <a:ext cx="174028" cy="14447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" name="Rectangle 2"/>
                <p:cNvSpPr/>
                <p:nvPr/>
              </p:nvSpPr>
              <p:spPr>
                <a:xfrm>
                  <a:off x="6502769" y="1096916"/>
                  <a:ext cx="5595406" cy="52137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6" name="Rectangle 15"/>
              <p:cNvSpPr/>
              <p:nvPr/>
            </p:nvSpPr>
            <p:spPr>
              <a:xfrm>
                <a:off x="3016094" y="1379171"/>
                <a:ext cx="6159813" cy="9335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PH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Objectives</a:t>
                </a:r>
                <a:endParaRPr lang="en-PH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1" name="Rectangle 90"/>
            <p:cNvSpPr/>
            <p:nvPr/>
          </p:nvSpPr>
          <p:spPr>
            <a:xfrm>
              <a:off x="2661995" y="2157062"/>
              <a:ext cx="6888562" cy="39273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71500" indent="-5715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PH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Objective 1 </a:t>
              </a:r>
            </a:p>
            <a:p>
              <a:pPr marL="571500" indent="-5715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PH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Objective 2 </a:t>
              </a:r>
            </a:p>
            <a:p>
              <a:pPr marL="571500" indent="-5715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PH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Objective 3 </a:t>
              </a:r>
            </a:p>
            <a:p>
              <a:pPr marL="571500" indent="-5715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PH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Objective 4 </a:t>
              </a:r>
            </a:p>
            <a:p>
              <a:pPr marL="571500" indent="-5715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PH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Objective 5 </a:t>
              </a:r>
            </a:p>
          </p:txBody>
        </p:sp>
      </p:grpSp>
      <p:sp>
        <p:nvSpPr>
          <p:cNvPr id="93" name="Rounded Rectangle 92">
            <a:hlinkClick r:id="rId2" action="ppaction://hlinksldjump"/>
          </p:cNvPr>
          <p:cNvSpPr/>
          <p:nvPr/>
        </p:nvSpPr>
        <p:spPr>
          <a:xfrm>
            <a:off x="10250805" y="6275992"/>
            <a:ext cx="1750185" cy="447783"/>
          </a:xfrm>
          <a:prstGeom prst="roundRect">
            <a:avLst>
              <a:gd name="adj" fmla="val 1462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endParaRPr lang="en-PH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875" y="2087157"/>
            <a:ext cx="2534176" cy="4770843"/>
            <a:chOff x="55875" y="2087157"/>
            <a:chExt cx="2534176" cy="4770843"/>
          </a:xfrm>
        </p:grpSpPr>
        <p:grpSp>
          <p:nvGrpSpPr>
            <p:cNvPr id="58" name="Group 57"/>
            <p:cNvGrpSpPr/>
            <p:nvPr/>
          </p:nvGrpSpPr>
          <p:grpSpPr>
            <a:xfrm>
              <a:off x="55875" y="2087157"/>
              <a:ext cx="2453582" cy="4770843"/>
              <a:chOff x="3131333" y="3303235"/>
              <a:chExt cx="1778996" cy="3585531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4071477" y="5703090"/>
                <a:ext cx="33632" cy="3663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PH"/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3131333" y="3303235"/>
                <a:ext cx="1778996" cy="3585531"/>
                <a:chOff x="2906574" y="8062020"/>
                <a:chExt cx="2529908" cy="5231902"/>
              </a:xfrm>
            </p:grpSpPr>
            <p:sp>
              <p:nvSpPr>
                <p:cNvPr id="85" name="Rounded Rectangle 84"/>
                <p:cNvSpPr/>
                <p:nvPr/>
              </p:nvSpPr>
              <p:spPr>
                <a:xfrm>
                  <a:off x="3012362" y="8062020"/>
                  <a:ext cx="2333680" cy="2129203"/>
                </a:xfrm>
                <a:prstGeom prst="roundRect">
                  <a:avLst>
                    <a:gd name="adj" fmla="val 47003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3094034" y="9482288"/>
                  <a:ext cx="317984" cy="513068"/>
                </a:xfrm>
                <a:prstGeom prst="ellipse">
                  <a:avLst/>
                </a:prstGeom>
                <a:solidFill>
                  <a:srgbClr val="FFCDCD"/>
                </a:solidFill>
                <a:ln>
                  <a:solidFill>
                    <a:srgbClr val="FFCDC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5021816" y="9482288"/>
                  <a:ext cx="317984" cy="513068"/>
                </a:xfrm>
                <a:prstGeom prst="ellipse">
                  <a:avLst/>
                </a:prstGeom>
                <a:solidFill>
                  <a:srgbClr val="FFCDCD"/>
                </a:solidFill>
                <a:ln>
                  <a:solidFill>
                    <a:srgbClr val="FFCDC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sp>
              <p:nvSpPr>
                <p:cNvPr id="88" name="Rounded Rectangle 87"/>
                <p:cNvSpPr/>
                <p:nvPr/>
              </p:nvSpPr>
              <p:spPr>
                <a:xfrm rot="584996">
                  <a:off x="3164488" y="10943584"/>
                  <a:ext cx="361075" cy="209553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EBEB"/>
                </a:solidFill>
                <a:ln>
                  <a:solidFill>
                    <a:srgbClr val="FF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sp>
              <p:nvSpPr>
                <p:cNvPr id="89" name="Flowchart: Delay 88"/>
                <p:cNvSpPr/>
                <p:nvPr/>
              </p:nvSpPr>
              <p:spPr>
                <a:xfrm rot="16933643" flipV="1">
                  <a:off x="3056876" y="10837950"/>
                  <a:ext cx="1226480" cy="1080255"/>
                </a:xfrm>
                <a:prstGeom prst="flowChartDelay">
                  <a:avLst/>
                </a:prstGeom>
                <a:solidFill>
                  <a:srgbClr val="F7F7F7"/>
                </a:solidFill>
                <a:ln>
                  <a:solidFill>
                    <a:srgbClr val="F7F7F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sp>
              <p:nvSpPr>
                <p:cNvPr id="90" name="Rounded Rectangle 89"/>
                <p:cNvSpPr/>
                <p:nvPr/>
              </p:nvSpPr>
              <p:spPr>
                <a:xfrm rot="20924773">
                  <a:off x="4832297" y="10903502"/>
                  <a:ext cx="361075" cy="172110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EBEB"/>
                </a:solidFill>
                <a:ln>
                  <a:solidFill>
                    <a:srgbClr val="FF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sp>
              <p:nvSpPr>
                <p:cNvPr id="92" name="Flowchart: Delay 91"/>
                <p:cNvSpPr/>
                <p:nvPr/>
              </p:nvSpPr>
              <p:spPr>
                <a:xfrm rot="15262319">
                  <a:off x="4117394" y="10863024"/>
                  <a:ext cx="1191312" cy="990289"/>
                </a:xfrm>
                <a:prstGeom prst="flowChartDelay">
                  <a:avLst/>
                </a:prstGeom>
                <a:solidFill>
                  <a:srgbClr val="F7F7F7"/>
                </a:solidFill>
                <a:ln>
                  <a:solidFill>
                    <a:srgbClr val="F7F7F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sp>
              <p:nvSpPr>
                <p:cNvPr id="94" name="Rounded Rectangle 93"/>
                <p:cNvSpPr/>
                <p:nvPr/>
              </p:nvSpPr>
              <p:spPr>
                <a:xfrm>
                  <a:off x="4028001" y="10374761"/>
                  <a:ext cx="332890" cy="451705"/>
                </a:xfrm>
                <a:prstGeom prst="roundRect">
                  <a:avLst/>
                </a:prstGeom>
                <a:solidFill>
                  <a:srgbClr val="FFCDCD"/>
                </a:solidFill>
                <a:ln>
                  <a:solidFill>
                    <a:srgbClr val="FFCDC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sp>
              <p:nvSpPr>
                <p:cNvPr id="95" name="Rounded Rectangle 94"/>
                <p:cNvSpPr/>
                <p:nvPr/>
              </p:nvSpPr>
              <p:spPr>
                <a:xfrm>
                  <a:off x="3220618" y="8279513"/>
                  <a:ext cx="1947656" cy="2278023"/>
                </a:xfrm>
                <a:prstGeom prst="roundRect">
                  <a:avLst>
                    <a:gd name="adj" fmla="val 46258"/>
                  </a:avLst>
                </a:prstGeom>
                <a:solidFill>
                  <a:srgbClr val="FFEBEB"/>
                </a:solidFill>
                <a:ln>
                  <a:solidFill>
                    <a:srgbClr val="FF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sp>
              <p:nvSpPr>
                <p:cNvPr id="96" name="Rounded Rectangle 7"/>
                <p:cNvSpPr/>
                <p:nvPr/>
              </p:nvSpPr>
              <p:spPr>
                <a:xfrm>
                  <a:off x="3360134" y="10777630"/>
                  <a:ext cx="1668624" cy="2516292"/>
                </a:xfrm>
                <a:custGeom>
                  <a:avLst/>
                  <a:gdLst>
                    <a:gd name="connsiteX0" fmla="*/ 0 w 1258574"/>
                    <a:gd name="connsiteY0" fmla="*/ 209767 h 1837944"/>
                    <a:gd name="connsiteX1" fmla="*/ 209767 w 1258574"/>
                    <a:gd name="connsiteY1" fmla="*/ 0 h 1837944"/>
                    <a:gd name="connsiteX2" fmla="*/ 1048807 w 1258574"/>
                    <a:gd name="connsiteY2" fmla="*/ 0 h 1837944"/>
                    <a:gd name="connsiteX3" fmla="*/ 1258574 w 1258574"/>
                    <a:gd name="connsiteY3" fmla="*/ 209767 h 1837944"/>
                    <a:gd name="connsiteX4" fmla="*/ 1258574 w 1258574"/>
                    <a:gd name="connsiteY4" fmla="*/ 1628177 h 1837944"/>
                    <a:gd name="connsiteX5" fmla="*/ 1048807 w 1258574"/>
                    <a:gd name="connsiteY5" fmla="*/ 1837944 h 1837944"/>
                    <a:gd name="connsiteX6" fmla="*/ 209767 w 1258574"/>
                    <a:gd name="connsiteY6" fmla="*/ 1837944 h 1837944"/>
                    <a:gd name="connsiteX7" fmla="*/ 0 w 1258574"/>
                    <a:gd name="connsiteY7" fmla="*/ 1628177 h 1837944"/>
                    <a:gd name="connsiteX8" fmla="*/ 0 w 1258574"/>
                    <a:gd name="connsiteY8" fmla="*/ 209767 h 1837944"/>
                    <a:gd name="connsiteX0" fmla="*/ 0 w 1258574"/>
                    <a:gd name="connsiteY0" fmla="*/ 209767 h 1837944"/>
                    <a:gd name="connsiteX1" fmla="*/ 209767 w 1258574"/>
                    <a:gd name="connsiteY1" fmla="*/ 0 h 1837944"/>
                    <a:gd name="connsiteX2" fmla="*/ 1048807 w 1258574"/>
                    <a:gd name="connsiteY2" fmla="*/ 0 h 1837944"/>
                    <a:gd name="connsiteX3" fmla="*/ 1258574 w 1258574"/>
                    <a:gd name="connsiteY3" fmla="*/ 209767 h 1837944"/>
                    <a:gd name="connsiteX4" fmla="*/ 1258574 w 1258574"/>
                    <a:gd name="connsiteY4" fmla="*/ 1628177 h 1837944"/>
                    <a:gd name="connsiteX5" fmla="*/ 1048807 w 1258574"/>
                    <a:gd name="connsiteY5" fmla="*/ 1837944 h 1837944"/>
                    <a:gd name="connsiteX6" fmla="*/ 209767 w 1258574"/>
                    <a:gd name="connsiteY6" fmla="*/ 1837944 h 1837944"/>
                    <a:gd name="connsiteX7" fmla="*/ 0 w 1258574"/>
                    <a:gd name="connsiteY7" fmla="*/ 1628177 h 1837944"/>
                    <a:gd name="connsiteX8" fmla="*/ 0 w 1258574"/>
                    <a:gd name="connsiteY8" fmla="*/ 209767 h 1837944"/>
                    <a:gd name="connsiteX0" fmla="*/ 0 w 1258574"/>
                    <a:gd name="connsiteY0" fmla="*/ 209767 h 1837944"/>
                    <a:gd name="connsiteX1" fmla="*/ 209767 w 1258574"/>
                    <a:gd name="connsiteY1" fmla="*/ 0 h 1837944"/>
                    <a:gd name="connsiteX2" fmla="*/ 1048807 w 1258574"/>
                    <a:gd name="connsiteY2" fmla="*/ 0 h 1837944"/>
                    <a:gd name="connsiteX3" fmla="*/ 1258574 w 1258574"/>
                    <a:gd name="connsiteY3" fmla="*/ 209767 h 1837944"/>
                    <a:gd name="connsiteX4" fmla="*/ 1258574 w 1258574"/>
                    <a:gd name="connsiteY4" fmla="*/ 1628177 h 1837944"/>
                    <a:gd name="connsiteX5" fmla="*/ 1048807 w 1258574"/>
                    <a:gd name="connsiteY5" fmla="*/ 1837944 h 1837944"/>
                    <a:gd name="connsiteX6" fmla="*/ 209767 w 1258574"/>
                    <a:gd name="connsiteY6" fmla="*/ 1837944 h 1837944"/>
                    <a:gd name="connsiteX7" fmla="*/ 0 w 1258574"/>
                    <a:gd name="connsiteY7" fmla="*/ 1628177 h 1837944"/>
                    <a:gd name="connsiteX8" fmla="*/ 0 w 1258574"/>
                    <a:gd name="connsiteY8" fmla="*/ 209767 h 1837944"/>
                    <a:gd name="connsiteX0" fmla="*/ 0 w 1258574"/>
                    <a:gd name="connsiteY0" fmla="*/ 209767 h 1837944"/>
                    <a:gd name="connsiteX1" fmla="*/ 209767 w 1258574"/>
                    <a:gd name="connsiteY1" fmla="*/ 0 h 1837944"/>
                    <a:gd name="connsiteX2" fmla="*/ 1048807 w 1258574"/>
                    <a:gd name="connsiteY2" fmla="*/ 0 h 1837944"/>
                    <a:gd name="connsiteX3" fmla="*/ 1258574 w 1258574"/>
                    <a:gd name="connsiteY3" fmla="*/ 209767 h 1837944"/>
                    <a:gd name="connsiteX4" fmla="*/ 1258574 w 1258574"/>
                    <a:gd name="connsiteY4" fmla="*/ 1628177 h 1837944"/>
                    <a:gd name="connsiteX5" fmla="*/ 1048807 w 1258574"/>
                    <a:gd name="connsiteY5" fmla="*/ 1837944 h 1837944"/>
                    <a:gd name="connsiteX6" fmla="*/ 209767 w 1258574"/>
                    <a:gd name="connsiteY6" fmla="*/ 1837944 h 1837944"/>
                    <a:gd name="connsiteX7" fmla="*/ 0 w 1258574"/>
                    <a:gd name="connsiteY7" fmla="*/ 1628177 h 1837944"/>
                    <a:gd name="connsiteX8" fmla="*/ 0 w 1258574"/>
                    <a:gd name="connsiteY8" fmla="*/ 209767 h 1837944"/>
                    <a:gd name="connsiteX0" fmla="*/ 0 w 1258574"/>
                    <a:gd name="connsiteY0" fmla="*/ 209767 h 1837944"/>
                    <a:gd name="connsiteX1" fmla="*/ 209767 w 1258574"/>
                    <a:gd name="connsiteY1" fmla="*/ 0 h 1837944"/>
                    <a:gd name="connsiteX2" fmla="*/ 1048807 w 1258574"/>
                    <a:gd name="connsiteY2" fmla="*/ 0 h 1837944"/>
                    <a:gd name="connsiteX3" fmla="*/ 1258574 w 1258574"/>
                    <a:gd name="connsiteY3" fmla="*/ 209767 h 1837944"/>
                    <a:gd name="connsiteX4" fmla="*/ 1258574 w 1258574"/>
                    <a:gd name="connsiteY4" fmla="*/ 1628177 h 1837944"/>
                    <a:gd name="connsiteX5" fmla="*/ 1048807 w 1258574"/>
                    <a:gd name="connsiteY5" fmla="*/ 1837944 h 1837944"/>
                    <a:gd name="connsiteX6" fmla="*/ 209767 w 1258574"/>
                    <a:gd name="connsiteY6" fmla="*/ 1837944 h 1837944"/>
                    <a:gd name="connsiteX7" fmla="*/ 0 w 1258574"/>
                    <a:gd name="connsiteY7" fmla="*/ 1628177 h 1837944"/>
                    <a:gd name="connsiteX8" fmla="*/ 0 w 1258574"/>
                    <a:gd name="connsiteY8" fmla="*/ 209767 h 1837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8574" h="1837944">
                      <a:moveTo>
                        <a:pt x="0" y="209767"/>
                      </a:moveTo>
                      <a:cubicBezTo>
                        <a:pt x="0" y="93916"/>
                        <a:pt x="93916" y="0"/>
                        <a:pt x="209767" y="0"/>
                      </a:cubicBezTo>
                      <a:lnTo>
                        <a:pt x="1048807" y="0"/>
                      </a:lnTo>
                      <a:cubicBezTo>
                        <a:pt x="1164658" y="0"/>
                        <a:pt x="1258574" y="93916"/>
                        <a:pt x="1258574" y="209767"/>
                      </a:cubicBezTo>
                      <a:cubicBezTo>
                        <a:pt x="1157990" y="682570"/>
                        <a:pt x="1139702" y="1164518"/>
                        <a:pt x="1258574" y="1628177"/>
                      </a:cubicBezTo>
                      <a:cubicBezTo>
                        <a:pt x="1258574" y="1744028"/>
                        <a:pt x="1164658" y="1837944"/>
                        <a:pt x="1048807" y="1837944"/>
                      </a:cubicBezTo>
                      <a:lnTo>
                        <a:pt x="209767" y="1837944"/>
                      </a:lnTo>
                      <a:cubicBezTo>
                        <a:pt x="93916" y="1837944"/>
                        <a:pt x="0" y="1744028"/>
                        <a:pt x="0" y="1628177"/>
                      </a:cubicBezTo>
                      <a:cubicBezTo>
                        <a:pt x="82296" y="1246814"/>
                        <a:pt x="128016" y="728290"/>
                        <a:pt x="0" y="209767"/>
                      </a:cubicBezTo>
                      <a:close/>
                    </a:path>
                  </a:pathLst>
                </a:custGeom>
                <a:solidFill>
                  <a:srgbClr val="F7F7F7"/>
                </a:solidFill>
                <a:ln>
                  <a:solidFill>
                    <a:srgbClr val="F7F7F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sp>
              <p:nvSpPr>
                <p:cNvPr id="97" name="Rectangle 25"/>
                <p:cNvSpPr/>
                <p:nvPr/>
              </p:nvSpPr>
              <p:spPr>
                <a:xfrm>
                  <a:off x="3897695" y="10773844"/>
                  <a:ext cx="578614" cy="544963"/>
                </a:xfrm>
                <a:custGeom>
                  <a:avLst/>
                  <a:gdLst>
                    <a:gd name="connsiteX0" fmla="*/ 0 w 476738"/>
                    <a:gd name="connsiteY0" fmla="*/ 0 h 1738317"/>
                    <a:gd name="connsiteX1" fmla="*/ 476738 w 476738"/>
                    <a:gd name="connsiteY1" fmla="*/ 0 h 1738317"/>
                    <a:gd name="connsiteX2" fmla="*/ 476738 w 476738"/>
                    <a:gd name="connsiteY2" fmla="*/ 1738317 h 1738317"/>
                    <a:gd name="connsiteX3" fmla="*/ 0 w 476738"/>
                    <a:gd name="connsiteY3" fmla="*/ 1738317 h 1738317"/>
                    <a:gd name="connsiteX4" fmla="*/ 0 w 476738"/>
                    <a:gd name="connsiteY4" fmla="*/ 0 h 1738317"/>
                    <a:gd name="connsiteX0" fmla="*/ 0 w 476738"/>
                    <a:gd name="connsiteY0" fmla="*/ 0 h 1746132"/>
                    <a:gd name="connsiteX1" fmla="*/ 476738 w 476738"/>
                    <a:gd name="connsiteY1" fmla="*/ 0 h 1746132"/>
                    <a:gd name="connsiteX2" fmla="*/ 476738 w 476738"/>
                    <a:gd name="connsiteY2" fmla="*/ 1738317 h 1746132"/>
                    <a:gd name="connsiteX3" fmla="*/ 70338 w 476738"/>
                    <a:gd name="connsiteY3" fmla="*/ 1746132 h 1746132"/>
                    <a:gd name="connsiteX4" fmla="*/ 0 w 476738"/>
                    <a:gd name="connsiteY4" fmla="*/ 0 h 1746132"/>
                    <a:gd name="connsiteX0" fmla="*/ 0 w 476738"/>
                    <a:gd name="connsiteY0" fmla="*/ 0 h 1746132"/>
                    <a:gd name="connsiteX1" fmla="*/ 476738 w 476738"/>
                    <a:gd name="connsiteY1" fmla="*/ 0 h 1746132"/>
                    <a:gd name="connsiteX2" fmla="*/ 375138 w 476738"/>
                    <a:gd name="connsiteY2" fmla="*/ 1746132 h 1746132"/>
                    <a:gd name="connsiteX3" fmla="*/ 70338 w 476738"/>
                    <a:gd name="connsiteY3" fmla="*/ 1746132 h 1746132"/>
                    <a:gd name="connsiteX4" fmla="*/ 0 w 476738"/>
                    <a:gd name="connsiteY4" fmla="*/ 0 h 1746132"/>
                    <a:gd name="connsiteX0" fmla="*/ 0 w 476738"/>
                    <a:gd name="connsiteY0" fmla="*/ 0 h 1753947"/>
                    <a:gd name="connsiteX1" fmla="*/ 476738 w 476738"/>
                    <a:gd name="connsiteY1" fmla="*/ 0 h 1753947"/>
                    <a:gd name="connsiteX2" fmla="*/ 375138 w 476738"/>
                    <a:gd name="connsiteY2" fmla="*/ 1746132 h 1753947"/>
                    <a:gd name="connsiteX3" fmla="*/ 109415 w 476738"/>
                    <a:gd name="connsiteY3" fmla="*/ 1753947 h 1753947"/>
                    <a:gd name="connsiteX4" fmla="*/ 0 w 476738"/>
                    <a:gd name="connsiteY4" fmla="*/ 0 h 1753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738" h="1753947">
                      <a:moveTo>
                        <a:pt x="0" y="0"/>
                      </a:moveTo>
                      <a:lnTo>
                        <a:pt x="476738" y="0"/>
                      </a:lnTo>
                      <a:lnTo>
                        <a:pt x="375138" y="1746132"/>
                      </a:lnTo>
                      <a:lnTo>
                        <a:pt x="109415" y="17539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sp>
              <p:nvSpPr>
                <p:cNvPr id="98" name="Isosceles Triangle 97"/>
                <p:cNvSpPr/>
                <p:nvPr/>
              </p:nvSpPr>
              <p:spPr>
                <a:xfrm rot="10800000">
                  <a:off x="3998068" y="10763982"/>
                  <a:ext cx="399053" cy="337332"/>
                </a:xfrm>
                <a:prstGeom prst="triangle">
                  <a:avLst/>
                </a:prstGeom>
                <a:solidFill>
                  <a:srgbClr val="FFCDCD"/>
                </a:solidFill>
                <a:ln>
                  <a:solidFill>
                    <a:srgbClr val="FFCDC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3867995" y="10777630"/>
                  <a:ext cx="285909" cy="51502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flipV="1">
                  <a:off x="4265987" y="10777630"/>
                  <a:ext cx="254858" cy="51502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Oval 100"/>
                <p:cNvSpPr/>
                <p:nvPr/>
              </p:nvSpPr>
              <p:spPr>
                <a:xfrm>
                  <a:off x="4173156" y="11776082"/>
                  <a:ext cx="45719" cy="5277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4173156" y="12113276"/>
                  <a:ext cx="45719" cy="5277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4173156" y="12449146"/>
                  <a:ext cx="45719" cy="5277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4173156" y="12783871"/>
                  <a:ext cx="45719" cy="5277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sp>
              <p:nvSpPr>
                <p:cNvPr id="105" name="Flowchart: Delay 104"/>
                <p:cNvSpPr/>
                <p:nvPr/>
              </p:nvSpPr>
              <p:spPr>
                <a:xfrm rot="5400000">
                  <a:off x="4402186" y="11470252"/>
                  <a:ext cx="411403" cy="441463"/>
                </a:xfrm>
                <a:prstGeom prst="flowChartDelay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4501445" y="11602566"/>
                  <a:ext cx="232082" cy="215887"/>
                </a:xfrm>
                <a:prstGeom prst="ellipse">
                  <a:avLst/>
                </a:prstGeom>
                <a:solidFill>
                  <a:srgbClr val="F7F7F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4562506" y="11665174"/>
                  <a:ext cx="109318" cy="10422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sp>
              <p:nvSpPr>
                <p:cNvPr id="108" name="Trapezoid 107"/>
                <p:cNvSpPr/>
                <p:nvPr/>
              </p:nvSpPr>
              <p:spPr>
                <a:xfrm rot="10800000">
                  <a:off x="4587839" y="11702996"/>
                  <a:ext cx="58651" cy="47626"/>
                </a:xfrm>
                <a:prstGeom prst="trapezoid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4179569" y="11429795"/>
                  <a:ext cx="45719" cy="5277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 rot="2714507">
                  <a:off x="3119598" y="7993969"/>
                  <a:ext cx="1186950" cy="16129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 rot="18452639">
                  <a:off x="4350351" y="7982911"/>
                  <a:ext cx="719791" cy="145247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sp>
              <p:nvSpPr>
                <p:cNvPr id="120" name="Isosceles Triangle 119"/>
                <p:cNvSpPr/>
                <p:nvPr/>
              </p:nvSpPr>
              <p:spPr>
                <a:xfrm>
                  <a:off x="4172011" y="9861709"/>
                  <a:ext cx="60614" cy="105614"/>
                </a:xfrm>
                <a:prstGeom prst="triangle">
                  <a:avLst/>
                </a:prstGeom>
                <a:solidFill>
                  <a:srgbClr val="FFCDCD"/>
                </a:solidFill>
                <a:ln>
                  <a:solidFill>
                    <a:srgbClr val="FFCDC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3438571" y="9910487"/>
                  <a:ext cx="430823" cy="248009"/>
                </a:xfrm>
                <a:prstGeom prst="ellipse">
                  <a:avLst/>
                </a:prstGeom>
                <a:solidFill>
                  <a:srgbClr val="FFCDCD"/>
                </a:solidFill>
                <a:ln>
                  <a:solidFill>
                    <a:srgbClr val="FFCDC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4522662" y="9910487"/>
                  <a:ext cx="430823" cy="248009"/>
                </a:xfrm>
                <a:prstGeom prst="ellipse">
                  <a:avLst/>
                </a:prstGeom>
                <a:solidFill>
                  <a:srgbClr val="FFCDCD"/>
                </a:solidFill>
                <a:ln>
                  <a:solidFill>
                    <a:srgbClr val="FFCDC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sp>
              <p:nvSpPr>
                <p:cNvPr id="123" name="Moon 122"/>
                <p:cNvSpPr/>
                <p:nvPr/>
              </p:nvSpPr>
              <p:spPr>
                <a:xfrm rot="4246100">
                  <a:off x="3606752" y="9320959"/>
                  <a:ext cx="73177" cy="332520"/>
                </a:xfrm>
                <a:prstGeom prst="moon">
                  <a:avLst>
                    <a:gd name="adj" fmla="val 34295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sp>
              <p:nvSpPr>
                <p:cNvPr id="124" name="Moon 123"/>
                <p:cNvSpPr/>
                <p:nvPr/>
              </p:nvSpPr>
              <p:spPr>
                <a:xfrm rot="7222715">
                  <a:off x="4718266" y="9347067"/>
                  <a:ext cx="62593" cy="276644"/>
                </a:xfrm>
                <a:prstGeom prst="moon">
                  <a:avLst>
                    <a:gd name="adj" fmla="val 34295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3591828" y="9563195"/>
                  <a:ext cx="297445" cy="2757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sp>
              <p:nvSpPr>
                <p:cNvPr id="126" name="Moon 125"/>
                <p:cNvSpPr/>
                <p:nvPr/>
              </p:nvSpPr>
              <p:spPr>
                <a:xfrm rot="16200000">
                  <a:off x="3709760" y="9652788"/>
                  <a:ext cx="62593" cy="264918"/>
                </a:xfrm>
                <a:prstGeom prst="moon">
                  <a:avLst>
                    <a:gd name="adj" fmla="val 34295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sp>
              <p:nvSpPr>
                <p:cNvPr id="127" name="Moon 126"/>
                <p:cNvSpPr/>
                <p:nvPr/>
              </p:nvSpPr>
              <p:spPr>
                <a:xfrm rot="16200000">
                  <a:off x="4573012" y="9661909"/>
                  <a:ext cx="62593" cy="244208"/>
                </a:xfrm>
                <a:prstGeom prst="moon">
                  <a:avLst>
                    <a:gd name="adj" fmla="val 34295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4144072" y="10158496"/>
                  <a:ext cx="130283" cy="1190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CDC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sp>
              <p:nvSpPr>
                <p:cNvPr id="129" name="Moon 128"/>
                <p:cNvSpPr/>
                <p:nvPr/>
              </p:nvSpPr>
              <p:spPr>
                <a:xfrm rot="16200000">
                  <a:off x="4134251" y="10068724"/>
                  <a:ext cx="139743" cy="280719"/>
                </a:xfrm>
                <a:prstGeom prst="moon">
                  <a:avLst>
                    <a:gd name="adj" fmla="val 87500"/>
                  </a:avLst>
                </a:prstGeom>
                <a:solidFill>
                  <a:schemeClr val="bg1"/>
                </a:solidFill>
                <a:ln>
                  <a:solidFill>
                    <a:srgbClr val="FFCDC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4465681" y="9580783"/>
                  <a:ext cx="297445" cy="2757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</p:grpSp>
        </p:grpSp>
        <p:sp>
          <p:nvSpPr>
            <p:cNvPr id="131" name="Rounded Rectangle 130"/>
            <p:cNvSpPr/>
            <p:nvPr/>
          </p:nvSpPr>
          <p:spPr>
            <a:xfrm rot="1218420">
              <a:off x="2208991" y="5181037"/>
              <a:ext cx="381060" cy="1068313"/>
            </a:xfrm>
            <a:prstGeom prst="roundRect">
              <a:avLst>
                <a:gd name="adj" fmla="val 50000"/>
              </a:avLst>
            </a:prstGeom>
            <a:solidFill>
              <a:srgbClr val="FFEBEB"/>
            </a:solidFill>
            <a:ln>
              <a:solidFill>
                <a:srgbClr val="FF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PH"/>
            </a:p>
          </p:txBody>
        </p:sp>
      </p:grpSp>
    </p:spTree>
    <p:extLst>
      <p:ext uri="{BB962C8B-B14F-4D97-AF65-F5344CB8AC3E}">
        <p14:creationId xmlns:p14="http://schemas.microsoft.com/office/powerpoint/2010/main" val="12574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969"/>
            <a:ext cx="121920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064" name="TextBox 2063"/>
          <p:cNvSpPr txBox="1"/>
          <p:nvPr/>
        </p:nvSpPr>
        <p:spPr>
          <a:xfrm>
            <a:off x="11151469" y="-698"/>
            <a:ext cx="1034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sz="1200" spc="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5:11pm</a:t>
            </a:r>
          </a:p>
          <a:p>
            <a:pPr algn="ctr"/>
            <a:r>
              <a:rPr lang="en-PH" sz="1200" spc="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11/01/21</a:t>
            </a:r>
            <a:endParaRPr lang="en-PH" sz="1200" spc="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79046" y="730843"/>
            <a:ext cx="7107828" cy="5866507"/>
            <a:chOff x="6476624" y="560480"/>
            <a:chExt cx="5625964" cy="5866507"/>
          </a:xfrm>
        </p:grpSpPr>
        <p:grpSp>
          <p:nvGrpSpPr>
            <p:cNvPr id="111" name="Group 110"/>
            <p:cNvGrpSpPr/>
            <p:nvPr/>
          </p:nvGrpSpPr>
          <p:grpSpPr>
            <a:xfrm>
              <a:off x="6476624" y="560480"/>
              <a:ext cx="5625964" cy="5866507"/>
              <a:chOff x="3705487" y="888262"/>
              <a:chExt cx="3717560" cy="3612630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3705487" y="888262"/>
                <a:ext cx="3717560" cy="3612630"/>
                <a:chOff x="3705487" y="888262"/>
                <a:chExt cx="3717560" cy="3612630"/>
              </a:xfrm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3705487" y="888262"/>
                  <a:ext cx="3717560" cy="361263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3717561" y="1188786"/>
                  <a:ext cx="370257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3" name="Oval 112"/>
              <p:cNvSpPr/>
              <p:nvPr/>
            </p:nvSpPr>
            <p:spPr>
              <a:xfrm>
                <a:off x="3801325" y="980693"/>
                <a:ext cx="112973" cy="1330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4023426" y="980693"/>
                <a:ext cx="112973" cy="1330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4256313" y="980693"/>
                <a:ext cx="112973" cy="1330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cxnSp>
            <p:nvCxnSpPr>
              <p:cNvPr id="116" name="Straight Arrow Connector 115"/>
              <p:cNvCxnSpPr/>
              <p:nvPr/>
            </p:nvCxnSpPr>
            <p:spPr>
              <a:xfrm flipH="1">
                <a:off x="7156636" y="973800"/>
                <a:ext cx="174028" cy="1444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Rectangle 2"/>
            <p:cNvSpPr/>
            <p:nvPr/>
          </p:nvSpPr>
          <p:spPr>
            <a:xfrm>
              <a:off x="6502769" y="1096916"/>
              <a:ext cx="5595406" cy="52137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pPr algn="ctr"/>
              <a:endParaRPr lang="en-PH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Nunc viverra imperdiet enim. Fusce est. Vivamus a tellus.</a:t>
              </a:r>
            </a:p>
            <a:p>
              <a:pPr algn="ctr"/>
              <a:endParaRPr lang="en-PH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Pellentesque habitant morbi tristique senectus et netus et malesuada fames ac turpis egestas. Proin pharetra nonummy pede. Mauris et orci.</a:t>
              </a:r>
            </a:p>
            <a:p>
              <a:pPr algn="ctr"/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=;</a:t>
              </a:r>
              <a:endParaRPr lang="en-PH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1444" y="199873"/>
            <a:ext cx="4262092" cy="3569779"/>
            <a:chOff x="281444" y="199873"/>
            <a:chExt cx="4262092" cy="3569779"/>
          </a:xfrm>
        </p:grpSpPr>
        <p:grpSp>
          <p:nvGrpSpPr>
            <p:cNvPr id="151" name="Group 150"/>
            <p:cNvGrpSpPr/>
            <p:nvPr/>
          </p:nvGrpSpPr>
          <p:grpSpPr>
            <a:xfrm>
              <a:off x="281444" y="199873"/>
              <a:ext cx="4262092" cy="3569779"/>
              <a:chOff x="2360929" y="741954"/>
              <a:chExt cx="3562589" cy="2143486"/>
            </a:xfrm>
          </p:grpSpPr>
          <p:grpSp>
            <p:nvGrpSpPr>
              <p:cNvPr id="152" name="Group 151"/>
              <p:cNvGrpSpPr/>
              <p:nvPr/>
            </p:nvGrpSpPr>
            <p:grpSpPr>
              <a:xfrm>
                <a:off x="2360929" y="741954"/>
                <a:ext cx="3562589" cy="2143486"/>
                <a:chOff x="3705487" y="888262"/>
                <a:chExt cx="3717560" cy="3612630"/>
              </a:xfrm>
            </p:grpSpPr>
            <p:grpSp>
              <p:nvGrpSpPr>
                <p:cNvPr id="155" name="Group 154"/>
                <p:cNvGrpSpPr/>
                <p:nvPr/>
              </p:nvGrpSpPr>
              <p:grpSpPr>
                <a:xfrm>
                  <a:off x="3705487" y="888262"/>
                  <a:ext cx="3717560" cy="3612630"/>
                  <a:chOff x="3705487" y="888262"/>
                  <a:chExt cx="3717560" cy="3612630"/>
                </a:xfrm>
              </p:grpSpPr>
              <p:sp>
                <p:nvSpPr>
                  <p:cNvPr id="158" name="Rectangle 157"/>
                  <p:cNvSpPr/>
                  <p:nvPr/>
                </p:nvSpPr>
                <p:spPr>
                  <a:xfrm>
                    <a:off x="3705487" y="888262"/>
                    <a:ext cx="3717560" cy="3612630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PH"/>
                  </a:p>
                </p:txBody>
              </p:sp>
              <p:cxnSp>
                <p:nvCxnSpPr>
                  <p:cNvPr id="159" name="Straight Connector 158"/>
                  <p:cNvCxnSpPr/>
                  <p:nvPr/>
                </p:nvCxnSpPr>
                <p:spPr>
                  <a:xfrm>
                    <a:off x="3717561" y="1339213"/>
                    <a:ext cx="370257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6" name="Oval 155"/>
                <p:cNvSpPr/>
                <p:nvPr/>
              </p:nvSpPr>
              <p:spPr>
                <a:xfrm>
                  <a:off x="3794238" y="1014954"/>
                  <a:ext cx="168054" cy="2106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cxnSp>
              <p:nvCxnSpPr>
                <p:cNvPr id="157" name="Straight Arrow Connector 156"/>
                <p:cNvCxnSpPr/>
                <p:nvPr/>
              </p:nvCxnSpPr>
              <p:spPr>
                <a:xfrm flipH="1">
                  <a:off x="7088612" y="988274"/>
                  <a:ext cx="206316" cy="24252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3" name="Oval 152"/>
              <p:cNvSpPr/>
              <p:nvPr/>
            </p:nvSpPr>
            <p:spPr>
              <a:xfrm>
                <a:off x="2699233" y="821646"/>
                <a:ext cx="161049" cy="1249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2951788" y="819097"/>
                <a:ext cx="161049" cy="1249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357152" y="1040060"/>
              <a:ext cx="1441609" cy="2696878"/>
              <a:chOff x="55875" y="2087157"/>
              <a:chExt cx="2534176" cy="477084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55875" y="2087157"/>
                <a:ext cx="2453582" cy="4770843"/>
                <a:chOff x="3131333" y="3303235"/>
                <a:chExt cx="1778996" cy="3585531"/>
              </a:xfrm>
            </p:grpSpPr>
            <p:sp>
              <p:nvSpPr>
                <p:cNvPr id="88" name="Oval 87"/>
                <p:cNvSpPr/>
                <p:nvPr/>
              </p:nvSpPr>
              <p:spPr>
                <a:xfrm>
                  <a:off x="4071477" y="5703090"/>
                  <a:ext cx="33632" cy="3663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grpSp>
              <p:nvGrpSpPr>
                <p:cNvPr id="89" name="Group 88"/>
                <p:cNvGrpSpPr/>
                <p:nvPr/>
              </p:nvGrpSpPr>
              <p:grpSpPr>
                <a:xfrm>
                  <a:off x="3131333" y="3303235"/>
                  <a:ext cx="1778996" cy="3585531"/>
                  <a:chOff x="2906574" y="8062020"/>
                  <a:chExt cx="2529908" cy="5231902"/>
                </a:xfrm>
              </p:grpSpPr>
              <p:sp>
                <p:nvSpPr>
                  <p:cNvPr id="90" name="Rounded Rectangle 89"/>
                  <p:cNvSpPr/>
                  <p:nvPr/>
                </p:nvSpPr>
                <p:spPr>
                  <a:xfrm>
                    <a:off x="3012362" y="8062020"/>
                    <a:ext cx="2333680" cy="2129203"/>
                  </a:xfrm>
                  <a:prstGeom prst="roundRect">
                    <a:avLst>
                      <a:gd name="adj" fmla="val 47003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3094034" y="9482288"/>
                    <a:ext cx="317984" cy="513068"/>
                  </a:xfrm>
                  <a:prstGeom prst="ellipse">
                    <a:avLst/>
                  </a:prstGeom>
                  <a:solidFill>
                    <a:srgbClr val="FFCDCD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5021816" y="9482288"/>
                    <a:ext cx="317984" cy="513068"/>
                  </a:xfrm>
                  <a:prstGeom prst="ellipse">
                    <a:avLst/>
                  </a:prstGeom>
                  <a:solidFill>
                    <a:srgbClr val="FFCDCD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93" name="Rounded Rectangle 92"/>
                  <p:cNvSpPr/>
                  <p:nvPr/>
                </p:nvSpPr>
                <p:spPr>
                  <a:xfrm rot="584996">
                    <a:off x="3164488" y="10943584"/>
                    <a:ext cx="361075" cy="209553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EBEB"/>
                  </a:solidFill>
                  <a:ln>
                    <a:solidFill>
                      <a:srgbClr val="FFEBE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94" name="Flowchart: Delay 93"/>
                  <p:cNvSpPr/>
                  <p:nvPr/>
                </p:nvSpPr>
                <p:spPr>
                  <a:xfrm rot="16933643" flipV="1">
                    <a:off x="3056876" y="10837950"/>
                    <a:ext cx="1226480" cy="1080255"/>
                  </a:xfrm>
                  <a:prstGeom prst="flowChartDelay">
                    <a:avLst/>
                  </a:prstGeom>
                  <a:solidFill>
                    <a:srgbClr val="F7F7F7"/>
                  </a:solidFill>
                  <a:ln>
                    <a:solidFill>
                      <a:srgbClr val="F7F7F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95" name="Rounded Rectangle 94"/>
                  <p:cNvSpPr/>
                  <p:nvPr/>
                </p:nvSpPr>
                <p:spPr>
                  <a:xfrm rot="20924773">
                    <a:off x="4832297" y="10903502"/>
                    <a:ext cx="361075" cy="172110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EBEB"/>
                  </a:solidFill>
                  <a:ln>
                    <a:solidFill>
                      <a:srgbClr val="FFEBE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96" name="Flowchart: Delay 95"/>
                  <p:cNvSpPr/>
                  <p:nvPr/>
                </p:nvSpPr>
                <p:spPr>
                  <a:xfrm rot="15262319">
                    <a:off x="4117394" y="10863024"/>
                    <a:ext cx="1191312" cy="990289"/>
                  </a:xfrm>
                  <a:prstGeom prst="flowChartDelay">
                    <a:avLst/>
                  </a:prstGeom>
                  <a:solidFill>
                    <a:srgbClr val="F7F7F7"/>
                  </a:solidFill>
                  <a:ln>
                    <a:solidFill>
                      <a:srgbClr val="F7F7F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97" name="Rounded Rectangle 96"/>
                  <p:cNvSpPr/>
                  <p:nvPr/>
                </p:nvSpPr>
                <p:spPr>
                  <a:xfrm>
                    <a:off x="4028001" y="10374761"/>
                    <a:ext cx="332890" cy="451705"/>
                  </a:xfrm>
                  <a:prstGeom prst="roundRect">
                    <a:avLst/>
                  </a:prstGeom>
                  <a:solidFill>
                    <a:srgbClr val="FFCDCD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98" name="Rounded Rectangle 97"/>
                  <p:cNvSpPr/>
                  <p:nvPr/>
                </p:nvSpPr>
                <p:spPr>
                  <a:xfrm>
                    <a:off x="3220618" y="8279513"/>
                    <a:ext cx="1947656" cy="2278023"/>
                  </a:xfrm>
                  <a:prstGeom prst="roundRect">
                    <a:avLst>
                      <a:gd name="adj" fmla="val 46258"/>
                    </a:avLst>
                  </a:prstGeom>
                  <a:solidFill>
                    <a:srgbClr val="FFEBEB"/>
                  </a:solidFill>
                  <a:ln>
                    <a:solidFill>
                      <a:srgbClr val="FFEBE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99" name="Rounded Rectangle 7"/>
                  <p:cNvSpPr/>
                  <p:nvPr/>
                </p:nvSpPr>
                <p:spPr>
                  <a:xfrm>
                    <a:off x="3360134" y="10777630"/>
                    <a:ext cx="1668624" cy="2516292"/>
                  </a:xfrm>
                  <a:custGeom>
                    <a:avLst/>
                    <a:gdLst>
                      <a:gd name="connsiteX0" fmla="*/ 0 w 1258574"/>
                      <a:gd name="connsiteY0" fmla="*/ 209767 h 1837944"/>
                      <a:gd name="connsiteX1" fmla="*/ 209767 w 1258574"/>
                      <a:gd name="connsiteY1" fmla="*/ 0 h 1837944"/>
                      <a:gd name="connsiteX2" fmla="*/ 1048807 w 1258574"/>
                      <a:gd name="connsiteY2" fmla="*/ 0 h 1837944"/>
                      <a:gd name="connsiteX3" fmla="*/ 1258574 w 1258574"/>
                      <a:gd name="connsiteY3" fmla="*/ 209767 h 1837944"/>
                      <a:gd name="connsiteX4" fmla="*/ 1258574 w 1258574"/>
                      <a:gd name="connsiteY4" fmla="*/ 1628177 h 1837944"/>
                      <a:gd name="connsiteX5" fmla="*/ 1048807 w 1258574"/>
                      <a:gd name="connsiteY5" fmla="*/ 1837944 h 1837944"/>
                      <a:gd name="connsiteX6" fmla="*/ 209767 w 1258574"/>
                      <a:gd name="connsiteY6" fmla="*/ 1837944 h 1837944"/>
                      <a:gd name="connsiteX7" fmla="*/ 0 w 1258574"/>
                      <a:gd name="connsiteY7" fmla="*/ 1628177 h 1837944"/>
                      <a:gd name="connsiteX8" fmla="*/ 0 w 1258574"/>
                      <a:gd name="connsiteY8" fmla="*/ 209767 h 1837944"/>
                      <a:gd name="connsiteX0" fmla="*/ 0 w 1258574"/>
                      <a:gd name="connsiteY0" fmla="*/ 209767 h 1837944"/>
                      <a:gd name="connsiteX1" fmla="*/ 209767 w 1258574"/>
                      <a:gd name="connsiteY1" fmla="*/ 0 h 1837944"/>
                      <a:gd name="connsiteX2" fmla="*/ 1048807 w 1258574"/>
                      <a:gd name="connsiteY2" fmla="*/ 0 h 1837944"/>
                      <a:gd name="connsiteX3" fmla="*/ 1258574 w 1258574"/>
                      <a:gd name="connsiteY3" fmla="*/ 209767 h 1837944"/>
                      <a:gd name="connsiteX4" fmla="*/ 1258574 w 1258574"/>
                      <a:gd name="connsiteY4" fmla="*/ 1628177 h 1837944"/>
                      <a:gd name="connsiteX5" fmla="*/ 1048807 w 1258574"/>
                      <a:gd name="connsiteY5" fmla="*/ 1837944 h 1837944"/>
                      <a:gd name="connsiteX6" fmla="*/ 209767 w 1258574"/>
                      <a:gd name="connsiteY6" fmla="*/ 1837944 h 1837944"/>
                      <a:gd name="connsiteX7" fmla="*/ 0 w 1258574"/>
                      <a:gd name="connsiteY7" fmla="*/ 1628177 h 1837944"/>
                      <a:gd name="connsiteX8" fmla="*/ 0 w 1258574"/>
                      <a:gd name="connsiteY8" fmla="*/ 209767 h 1837944"/>
                      <a:gd name="connsiteX0" fmla="*/ 0 w 1258574"/>
                      <a:gd name="connsiteY0" fmla="*/ 209767 h 1837944"/>
                      <a:gd name="connsiteX1" fmla="*/ 209767 w 1258574"/>
                      <a:gd name="connsiteY1" fmla="*/ 0 h 1837944"/>
                      <a:gd name="connsiteX2" fmla="*/ 1048807 w 1258574"/>
                      <a:gd name="connsiteY2" fmla="*/ 0 h 1837944"/>
                      <a:gd name="connsiteX3" fmla="*/ 1258574 w 1258574"/>
                      <a:gd name="connsiteY3" fmla="*/ 209767 h 1837944"/>
                      <a:gd name="connsiteX4" fmla="*/ 1258574 w 1258574"/>
                      <a:gd name="connsiteY4" fmla="*/ 1628177 h 1837944"/>
                      <a:gd name="connsiteX5" fmla="*/ 1048807 w 1258574"/>
                      <a:gd name="connsiteY5" fmla="*/ 1837944 h 1837944"/>
                      <a:gd name="connsiteX6" fmla="*/ 209767 w 1258574"/>
                      <a:gd name="connsiteY6" fmla="*/ 1837944 h 1837944"/>
                      <a:gd name="connsiteX7" fmla="*/ 0 w 1258574"/>
                      <a:gd name="connsiteY7" fmla="*/ 1628177 h 1837944"/>
                      <a:gd name="connsiteX8" fmla="*/ 0 w 1258574"/>
                      <a:gd name="connsiteY8" fmla="*/ 209767 h 1837944"/>
                      <a:gd name="connsiteX0" fmla="*/ 0 w 1258574"/>
                      <a:gd name="connsiteY0" fmla="*/ 209767 h 1837944"/>
                      <a:gd name="connsiteX1" fmla="*/ 209767 w 1258574"/>
                      <a:gd name="connsiteY1" fmla="*/ 0 h 1837944"/>
                      <a:gd name="connsiteX2" fmla="*/ 1048807 w 1258574"/>
                      <a:gd name="connsiteY2" fmla="*/ 0 h 1837944"/>
                      <a:gd name="connsiteX3" fmla="*/ 1258574 w 1258574"/>
                      <a:gd name="connsiteY3" fmla="*/ 209767 h 1837944"/>
                      <a:gd name="connsiteX4" fmla="*/ 1258574 w 1258574"/>
                      <a:gd name="connsiteY4" fmla="*/ 1628177 h 1837944"/>
                      <a:gd name="connsiteX5" fmla="*/ 1048807 w 1258574"/>
                      <a:gd name="connsiteY5" fmla="*/ 1837944 h 1837944"/>
                      <a:gd name="connsiteX6" fmla="*/ 209767 w 1258574"/>
                      <a:gd name="connsiteY6" fmla="*/ 1837944 h 1837944"/>
                      <a:gd name="connsiteX7" fmla="*/ 0 w 1258574"/>
                      <a:gd name="connsiteY7" fmla="*/ 1628177 h 1837944"/>
                      <a:gd name="connsiteX8" fmla="*/ 0 w 1258574"/>
                      <a:gd name="connsiteY8" fmla="*/ 209767 h 1837944"/>
                      <a:gd name="connsiteX0" fmla="*/ 0 w 1258574"/>
                      <a:gd name="connsiteY0" fmla="*/ 209767 h 1837944"/>
                      <a:gd name="connsiteX1" fmla="*/ 209767 w 1258574"/>
                      <a:gd name="connsiteY1" fmla="*/ 0 h 1837944"/>
                      <a:gd name="connsiteX2" fmla="*/ 1048807 w 1258574"/>
                      <a:gd name="connsiteY2" fmla="*/ 0 h 1837944"/>
                      <a:gd name="connsiteX3" fmla="*/ 1258574 w 1258574"/>
                      <a:gd name="connsiteY3" fmla="*/ 209767 h 1837944"/>
                      <a:gd name="connsiteX4" fmla="*/ 1258574 w 1258574"/>
                      <a:gd name="connsiteY4" fmla="*/ 1628177 h 1837944"/>
                      <a:gd name="connsiteX5" fmla="*/ 1048807 w 1258574"/>
                      <a:gd name="connsiteY5" fmla="*/ 1837944 h 1837944"/>
                      <a:gd name="connsiteX6" fmla="*/ 209767 w 1258574"/>
                      <a:gd name="connsiteY6" fmla="*/ 1837944 h 1837944"/>
                      <a:gd name="connsiteX7" fmla="*/ 0 w 1258574"/>
                      <a:gd name="connsiteY7" fmla="*/ 1628177 h 1837944"/>
                      <a:gd name="connsiteX8" fmla="*/ 0 w 1258574"/>
                      <a:gd name="connsiteY8" fmla="*/ 209767 h 18379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58574" h="1837944">
                        <a:moveTo>
                          <a:pt x="0" y="209767"/>
                        </a:moveTo>
                        <a:cubicBezTo>
                          <a:pt x="0" y="93916"/>
                          <a:pt x="93916" y="0"/>
                          <a:pt x="209767" y="0"/>
                        </a:cubicBezTo>
                        <a:lnTo>
                          <a:pt x="1048807" y="0"/>
                        </a:lnTo>
                        <a:cubicBezTo>
                          <a:pt x="1164658" y="0"/>
                          <a:pt x="1258574" y="93916"/>
                          <a:pt x="1258574" y="209767"/>
                        </a:cubicBezTo>
                        <a:cubicBezTo>
                          <a:pt x="1157990" y="682570"/>
                          <a:pt x="1139702" y="1164518"/>
                          <a:pt x="1258574" y="1628177"/>
                        </a:cubicBezTo>
                        <a:cubicBezTo>
                          <a:pt x="1258574" y="1744028"/>
                          <a:pt x="1164658" y="1837944"/>
                          <a:pt x="1048807" y="1837944"/>
                        </a:cubicBezTo>
                        <a:lnTo>
                          <a:pt x="209767" y="1837944"/>
                        </a:lnTo>
                        <a:cubicBezTo>
                          <a:pt x="93916" y="1837944"/>
                          <a:pt x="0" y="1744028"/>
                          <a:pt x="0" y="1628177"/>
                        </a:cubicBezTo>
                        <a:cubicBezTo>
                          <a:pt x="82296" y="1246814"/>
                          <a:pt x="128016" y="728290"/>
                          <a:pt x="0" y="209767"/>
                        </a:cubicBezTo>
                        <a:close/>
                      </a:path>
                    </a:pathLst>
                  </a:custGeom>
                  <a:solidFill>
                    <a:srgbClr val="F7F7F7"/>
                  </a:solidFill>
                  <a:ln>
                    <a:solidFill>
                      <a:srgbClr val="F7F7F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00" name="Rectangle 25"/>
                  <p:cNvSpPr/>
                  <p:nvPr/>
                </p:nvSpPr>
                <p:spPr>
                  <a:xfrm>
                    <a:off x="3897695" y="10773844"/>
                    <a:ext cx="578614" cy="544963"/>
                  </a:xfrm>
                  <a:custGeom>
                    <a:avLst/>
                    <a:gdLst>
                      <a:gd name="connsiteX0" fmla="*/ 0 w 476738"/>
                      <a:gd name="connsiteY0" fmla="*/ 0 h 1738317"/>
                      <a:gd name="connsiteX1" fmla="*/ 476738 w 476738"/>
                      <a:gd name="connsiteY1" fmla="*/ 0 h 1738317"/>
                      <a:gd name="connsiteX2" fmla="*/ 476738 w 476738"/>
                      <a:gd name="connsiteY2" fmla="*/ 1738317 h 1738317"/>
                      <a:gd name="connsiteX3" fmla="*/ 0 w 476738"/>
                      <a:gd name="connsiteY3" fmla="*/ 1738317 h 1738317"/>
                      <a:gd name="connsiteX4" fmla="*/ 0 w 476738"/>
                      <a:gd name="connsiteY4" fmla="*/ 0 h 1738317"/>
                      <a:gd name="connsiteX0" fmla="*/ 0 w 476738"/>
                      <a:gd name="connsiteY0" fmla="*/ 0 h 1746132"/>
                      <a:gd name="connsiteX1" fmla="*/ 476738 w 476738"/>
                      <a:gd name="connsiteY1" fmla="*/ 0 h 1746132"/>
                      <a:gd name="connsiteX2" fmla="*/ 476738 w 476738"/>
                      <a:gd name="connsiteY2" fmla="*/ 1738317 h 1746132"/>
                      <a:gd name="connsiteX3" fmla="*/ 70338 w 476738"/>
                      <a:gd name="connsiteY3" fmla="*/ 1746132 h 1746132"/>
                      <a:gd name="connsiteX4" fmla="*/ 0 w 476738"/>
                      <a:gd name="connsiteY4" fmla="*/ 0 h 1746132"/>
                      <a:gd name="connsiteX0" fmla="*/ 0 w 476738"/>
                      <a:gd name="connsiteY0" fmla="*/ 0 h 1746132"/>
                      <a:gd name="connsiteX1" fmla="*/ 476738 w 476738"/>
                      <a:gd name="connsiteY1" fmla="*/ 0 h 1746132"/>
                      <a:gd name="connsiteX2" fmla="*/ 375138 w 476738"/>
                      <a:gd name="connsiteY2" fmla="*/ 1746132 h 1746132"/>
                      <a:gd name="connsiteX3" fmla="*/ 70338 w 476738"/>
                      <a:gd name="connsiteY3" fmla="*/ 1746132 h 1746132"/>
                      <a:gd name="connsiteX4" fmla="*/ 0 w 476738"/>
                      <a:gd name="connsiteY4" fmla="*/ 0 h 1746132"/>
                      <a:gd name="connsiteX0" fmla="*/ 0 w 476738"/>
                      <a:gd name="connsiteY0" fmla="*/ 0 h 1753947"/>
                      <a:gd name="connsiteX1" fmla="*/ 476738 w 476738"/>
                      <a:gd name="connsiteY1" fmla="*/ 0 h 1753947"/>
                      <a:gd name="connsiteX2" fmla="*/ 375138 w 476738"/>
                      <a:gd name="connsiteY2" fmla="*/ 1746132 h 1753947"/>
                      <a:gd name="connsiteX3" fmla="*/ 109415 w 476738"/>
                      <a:gd name="connsiteY3" fmla="*/ 1753947 h 1753947"/>
                      <a:gd name="connsiteX4" fmla="*/ 0 w 476738"/>
                      <a:gd name="connsiteY4" fmla="*/ 0 h 1753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6738" h="1753947">
                        <a:moveTo>
                          <a:pt x="0" y="0"/>
                        </a:moveTo>
                        <a:lnTo>
                          <a:pt x="476738" y="0"/>
                        </a:lnTo>
                        <a:lnTo>
                          <a:pt x="375138" y="1746132"/>
                        </a:lnTo>
                        <a:lnTo>
                          <a:pt x="109415" y="175394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01" name="Isosceles Triangle 100"/>
                  <p:cNvSpPr/>
                  <p:nvPr/>
                </p:nvSpPr>
                <p:spPr>
                  <a:xfrm rot="10800000">
                    <a:off x="3998068" y="10763982"/>
                    <a:ext cx="399053" cy="337332"/>
                  </a:xfrm>
                  <a:prstGeom prst="triangle">
                    <a:avLst/>
                  </a:prstGeom>
                  <a:solidFill>
                    <a:srgbClr val="FFCDCD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cxnSp>
                <p:nvCxnSpPr>
                  <p:cNvPr id="102" name="Straight Connector 101"/>
                  <p:cNvCxnSpPr/>
                  <p:nvPr/>
                </p:nvCxnSpPr>
                <p:spPr>
                  <a:xfrm>
                    <a:off x="3867995" y="10777630"/>
                    <a:ext cx="285909" cy="515022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 flipV="1">
                    <a:off x="4265987" y="10777630"/>
                    <a:ext cx="254858" cy="515022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4" name="Oval 103"/>
                  <p:cNvSpPr/>
                  <p:nvPr/>
                </p:nvSpPr>
                <p:spPr>
                  <a:xfrm>
                    <a:off x="4173156" y="11776082"/>
                    <a:ext cx="45719" cy="52776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4173156" y="12113276"/>
                    <a:ext cx="45719" cy="52776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4173156" y="12449146"/>
                    <a:ext cx="45719" cy="52776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07" name="Oval 106"/>
                  <p:cNvSpPr/>
                  <p:nvPr/>
                </p:nvSpPr>
                <p:spPr>
                  <a:xfrm>
                    <a:off x="4173156" y="12783871"/>
                    <a:ext cx="45719" cy="52776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08" name="Flowchart: Delay 107"/>
                  <p:cNvSpPr/>
                  <p:nvPr/>
                </p:nvSpPr>
                <p:spPr>
                  <a:xfrm rot="5400000">
                    <a:off x="4402186" y="11470252"/>
                    <a:ext cx="411403" cy="441463"/>
                  </a:xfrm>
                  <a:prstGeom prst="flowChartDelay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4501445" y="11602566"/>
                    <a:ext cx="232082" cy="215887"/>
                  </a:xfrm>
                  <a:prstGeom prst="ellipse">
                    <a:avLst/>
                  </a:prstGeom>
                  <a:solidFill>
                    <a:srgbClr val="F7F7F7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4562506" y="11665174"/>
                    <a:ext cx="109318" cy="10422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19" name="Trapezoid 118"/>
                  <p:cNvSpPr/>
                  <p:nvPr/>
                </p:nvSpPr>
                <p:spPr>
                  <a:xfrm rot="10800000">
                    <a:off x="4587839" y="11702996"/>
                    <a:ext cx="58651" cy="47626"/>
                  </a:xfrm>
                  <a:prstGeom prst="trapezoid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0" name="Oval 119"/>
                  <p:cNvSpPr/>
                  <p:nvPr/>
                </p:nvSpPr>
                <p:spPr>
                  <a:xfrm>
                    <a:off x="4179569" y="11429795"/>
                    <a:ext cx="45719" cy="52776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1" name="Oval 120"/>
                  <p:cNvSpPr/>
                  <p:nvPr/>
                </p:nvSpPr>
                <p:spPr>
                  <a:xfrm rot="2714507">
                    <a:off x="3119598" y="7993969"/>
                    <a:ext cx="1186950" cy="161299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 rot="18452639">
                    <a:off x="4350351" y="7982911"/>
                    <a:ext cx="719791" cy="145247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3" name="Isosceles Triangle 122"/>
                  <p:cNvSpPr/>
                  <p:nvPr/>
                </p:nvSpPr>
                <p:spPr>
                  <a:xfrm>
                    <a:off x="4172011" y="9861709"/>
                    <a:ext cx="60614" cy="105614"/>
                  </a:xfrm>
                  <a:prstGeom prst="triangle">
                    <a:avLst/>
                  </a:prstGeom>
                  <a:solidFill>
                    <a:srgbClr val="FFCDCD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3438571" y="9910487"/>
                    <a:ext cx="430823" cy="248009"/>
                  </a:xfrm>
                  <a:prstGeom prst="ellipse">
                    <a:avLst/>
                  </a:prstGeom>
                  <a:solidFill>
                    <a:srgbClr val="FFCDCD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4522662" y="9910487"/>
                    <a:ext cx="430823" cy="248009"/>
                  </a:xfrm>
                  <a:prstGeom prst="ellipse">
                    <a:avLst/>
                  </a:prstGeom>
                  <a:solidFill>
                    <a:srgbClr val="FFCDCD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6" name="Moon 125"/>
                  <p:cNvSpPr/>
                  <p:nvPr/>
                </p:nvSpPr>
                <p:spPr>
                  <a:xfrm rot="4246100">
                    <a:off x="3606752" y="9320959"/>
                    <a:ext cx="73177" cy="332520"/>
                  </a:xfrm>
                  <a:prstGeom prst="moon">
                    <a:avLst>
                      <a:gd name="adj" fmla="val 3429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7" name="Moon 126"/>
                  <p:cNvSpPr/>
                  <p:nvPr/>
                </p:nvSpPr>
                <p:spPr>
                  <a:xfrm rot="7222715">
                    <a:off x="4718266" y="9347067"/>
                    <a:ext cx="62593" cy="276644"/>
                  </a:xfrm>
                  <a:prstGeom prst="moon">
                    <a:avLst>
                      <a:gd name="adj" fmla="val 3429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8" name="Oval 127"/>
                  <p:cNvSpPr/>
                  <p:nvPr/>
                </p:nvSpPr>
                <p:spPr>
                  <a:xfrm>
                    <a:off x="3591828" y="9563195"/>
                    <a:ext cx="297445" cy="27579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9" name="Moon 128"/>
                  <p:cNvSpPr/>
                  <p:nvPr/>
                </p:nvSpPr>
                <p:spPr>
                  <a:xfrm rot="16200000">
                    <a:off x="3709760" y="9652788"/>
                    <a:ext cx="62593" cy="264918"/>
                  </a:xfrm>
                  <a:prstGeom prst="moon">
                    <a:avLst>
                      <a:gd name="adj" fmla="val 3429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30" name="Moon 129"/>
                  <p:cNvSpPr/>
                  <p:nvPr/>
                </p:nvSpPr>
                <p:spPr>
                  <a:xfrm rot="16200000">
                    <a:off x="4573012" y="9661909"/>
                    <a:ext cx="62593" cy="244208"/>
                  </a:xfrm>
                  <a:prstGeom prst="moon">
                    <a:avLst>
                      <a:gd name="adj" fmla="val 3429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31" name="Oval 130"/>
                  <p:cNvSpPr/>
                  <p:nvPr/>
                </p:nvSpPr>
                <p:spPr>
                  <a:xfrm>
                    <a:off x="4144072" y="10158496"/>
                    <a:ext cx="130283" cy="1190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32" name="Moon 131"/>
                  <p:cNvSpPr/>
                  <p:nvPr/>
                </p:nvSpPr>
                <p:spPr>
                  <a:xfrm rot="16200000">
                    <a:off x="4134251" y="10068724"/>
                    <a:ext cx="139743" cy="280719"/>
                  </a:xfrm>
                  <a:prstGeom prst="moon">
                    <a:avLst>
                      <a:gd name="adj" fmla="val 87500"/>
                    </a:avLst>
                  </a:prstGeom>
                  <a:solidFill>
                    <a:schemeClr val="bg1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4465681" y="9580783"/>
                    <a:ext cx="297445" cy="27579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</p:grpSp>
          </p:grpSp>
          <p:sp>
            <p:nvSpPr>
              <p:cNvPr id="87" name="Rounded Rectangle 86"/>
              <p:cNvSpPr/>
              <p:nvPr/>
            </p:nvSpPr>
            <p:spPr>
              <a:xfrm rot="1218420">
                <a:off x="2208991" y="5181037"/>
                <a:ext cx="381060" cy="1068313"/>
              </a:xfrm>
              <a:prstGeom prst="roundRect">
                <a:avLst>
                  <a:gd name="adj" fmla="val 50000"/>
                </a:avLst>
              </a:prstGeom>
              <a:solidFill>
                <a:srgbClr val="FFEBEB"/>
              </a:solidFill>
              <a:ln>
                <a:solidFill>
                  <a:srgbClr val="FFEB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PH"/>
              </a:p>
            </p:txBody>
          </p:sp>
        </p:grpSp>
      </p:grpSp>
      <p:sp>
        <p:nvSpPr>
          <p:cNvPr id="86" name="Oval Callout 85"/>
          <p:cNvSpPr/>
          <p:nvPr/>
        </p:nvSpPr>
        <p:spPr>
          <a:xfrm>
            <a:off x="1832994" y="798935"/>
            <a:ext cx="2618003" cy="1349390"/>
          </a:xfrm>
          <a:prstGeom prst="wedgeEllipseCallout">
            <a:avLst>
              <a:gd name="adj1" fmla="val -40833"/>
              <a:gd name="adj2" fmla="val 6054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title 1</a:t>
            </a:r>
            <a:endParaRPr lang="en-PH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ounded Rectangle 80">
            <a:hlinkClick r:id="rId2" action="ppaction://hlinksldjump"/>
          </p:cNvPr>
          <p:cNvSpPr/>
          <p:nvPr/>
        </p:nvSpPr>
        <p:spPr>
          <a:xfrm>
            <a:off x="10250805" y="6275992"/>
            <a:ext cx="1750185" cy="447783"/>
          </a:xfrm>
          <a:prstGeom prst="roundRect">
            <a:avLst>
              <a:gd name="adj" fmla="val 1462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endParaRPr lang="en-PH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7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969"/>
            <a:ext cx="121920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064" name="TextBox 2063"/>
          <p:cNvSpPr txBox="1"/>
          <p:nvPr/>
        </p:nvSpPr>
        <p:spPr>
          <a:xfrm>
            <a:off x="11151469" y="-698"/>
            <a:ext cx="1034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sz="1200" spc="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5:11pm</a:t>
            </a:r>
          </a:p>
          <a:p>
            <a:pPr algn="ctr"/>
            <a:r>
              <a:rPr lang="en-PH" sz="1200" spc="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11/01/21</a:t>
            </a:r>
            <a:endParaRPr lang="en-PH" sz="1200" spc="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79046" y="730843"/>
            <a:ext cx="7107828" cy="5866507"/>
            <a:chOff x="6476624" y="560480"/>
            <a:chExt cx="5625964" cy="5866507"/>
          </a:xfrm>
        </p:grpSpPr>
        <p:grpSp>
          <p:nvGrpSpPr>
            <p:cNvPr id="111" name="Group 110"/>
            <p:cNvGrpSpPr/>
            <p:nvPr/>
          </p:nvGrpSpPr>
          <p:grpSpPr>
            <a:xfrm>
              <a:off x="6476624" y="560480"/>
              <a:ext cx="5625964" cy="5866507"/>
              <a:chOff x="3705487" y="888262"/>
              <a:chExt cx="3717560" cy="3612630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3705487" y="888262"/>
                <a:ext cx="3717560" cy="3612630"/>
                <a:chOff x="3705487" y="888262"/>
                <a:chExt cx="3717560" cy="3612630"/>
              </a:xfrm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3705487" y="888262"/>
                  <a:ext cx="3717560" cy="361263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3717561" y="1188786"/>
                  <a:ext cx="370257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3" name="Oval 112"/>
              <p:cNvSpPr/>
              <p:nvPr/>
            </p:nvSpPr>
            <p:spPr>
              <a:xfrm>
                <a:off x="3801325" y="980693"/>
                <a:ext cx="112973" cy="1330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4023426" y="980693"/>
                <a:ext cx="112973" cy="1330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4256313" y="980693"/>
                <a:ext cx="112973" cy="1330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cxnSp>
            <p:nvCxnSpPr>
              <p:cNvPr id="116" name="Straight Arrow Connector 115"/>
              <p:cNvCxnSpPr/>
              <p:nvPr/>
            </p:nvCxnSpPr>
            <p:spPr>
              <a:xfrm flipH="1">
                <a:off x="7156636" y="973800"/>
                <a:ext cx="174028" cy="1444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Rectangle 2"/>
            <p:cNvSpPr/>
            <p:nvPr/>
          </p:nvSpPr>
          <p:spPr>
            <a:xfrm>
              <a:off x="6502769" y="1096916"/>
              <a:ext cx="5595406" cy="52137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pPr algn="ctr"/>
              <a:endParaRPr lang="en-PH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Nunc viverra imperdiet enim. Fusce est. Vivamus a tellus.</a:t>
              </a:r>
            </a:p>
            <a:p>
              <a:pPr algn="ctr"/>
              <a:endParaRPr lang="en-PH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Pellentesque habitant morbi tristique senectus et netus et malesuada fames ac turpis egestas. Proin pharetra nonummy pede. Mauris et orci.</a:t>
              </a:r>
            </a:p>
            <a:p>
              <a:pPr algn="ctr"/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=;</a:t>
              </a:r>
              <a:endParaRPr lang="en-PH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81444" y="199873"/>
            <a:ext cx="4262092" cy="3569779"/>
            <a:chOff x="281444" y="199873"/>
            <a:chExt cx="4262092" cy="3569779"/>
          </a:xfrm>
        </p:grpSpPr>
        <p:grpSp>
          <p:nvGrpSpPr>
            <p:cNvPr id="85" name="Group 84"/>
            <p:cNvGrpSpPr/>
            <p:nvPr/>
          </p:nvGrpSpPr>
          <p:grpSpPr>
            <a:xfrm>
              <a:off x="281444" y="199873"/>
              <a:ext cx="4262092" cy="3569779"/>
              <a:chOff x="2360929" y="741954"/>
              <a:chExt cx="3562589" cy="2143486"/>
            </a:xfrm>
          </p:grpSpPr>
          <p:grpSp>
            <p:nvGrpSpPr>
              <p:cNvPr id="136" name="Group 135"/>
              <p:cNvGrpSpPr/>
              <p:nvPr/>
            </p:nvGrpSpPr>
            <p:grpSpPr>
              <a:xfrm>
                <a:off x="2360929" y="741954"/>
                <a:ext cx="3562589" cy="2143486"/>
                <a:chOff x="3705487" y="888262"/>
                <a:chExt cx="3717560" cy="3612630"/>
              </a:xfrm>
            </p:grpSpPr>
            <p:grpSp>
              <p:nvGrpSpPr>
                <p:cNvPr id="139" name="Group 138"/>
                <p:cNvGrpSpPr/>
                <p:nvPr/>
              </p:nvGrpSpPr>
              <p:grpSpPr>
                <a:xfrm>
                  <a:off x="3705487" y="888262"/>
                  <a:ext cx="3717560" cy="3612630"/>
                  <a:chOff x="3705487" y="888262"/>
                  <a:chExt cx="3717560" cy="3612630"/>
                </a:xfrm>
              </p:grpSpPr>
              <p:sp>
                <p:nvSpPr>
                  <p:cNvPr id="142" name="Rectangle 141"/>
                  <p:cNvSpPr/>
                  <p:nvPr/>
                </p:nvSpPr>
                <p:spPr>
                  <a:xfrm>
                    <a:off x="3705487" y="888262"/>
                    <a:ext cx="3717560" cy="3612630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PH"/>
                  </a:p>
                </p:txBody>
              </p:sp>
              <p:cxnSp>
                <p:nvCxnSpPr>
                  <p:cNvPr id="143" name="Straight Connector 142"/>
                  <p:cNvCxnSpPr/>
                  <p:nvPr/>
                </p:nvCxnSpPr>
                <p:spPr>
                  <a:xfrm>
                    <a:off x="3717561" y="1339213"/>
                    <a:ext cx="370257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0" name="Oval 139"/>
                <p:cNvSpPr/>
                <p:nvPr/>
              </p:nvSpPr>
              <p:spPr>
                <a:xfrm>
                  <a:off x="3794238" y="1014954"/>
                  <a:ext cx="168054" cy="2106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cxnSp>
              <p:nvCxnSpPr>
                <p:cNvPr id="141" name="Straight Arrow Connector 140"/>
                <p:cNvCxnSpPr/>
                <p:nvPr/>
              </p:nvCxnSpPr>
              <p:spPr>
                <a:xfrm flipH="1">
                  <a:off x="7088612" y="988274"/>
                  <a:ext cx="206316" cy="24252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7" name="Oval 136"/>
              <p:cNvSpPr/>
              <p:nvPr/>
            </p:nvSpPr>
            <p:spPr>
              <a:xfrm>
                <a:off x="2699233" y="821646"/>
                <a:ext cx="161049" cy="1249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2951788" y="819097"/>
                <a:ext cx="161049" cy="1249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357152" y="1040060"/>
              <a:ext cx="1441609" cy="2696878"/>
              <a:chOff x="55875" y="2087157"/>
              <a:chExt cx="2534176" cy="4770843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55875" y="2087157"/>
                <a:ext cx="2453582" cy="4770843"/>
                <a:chOff x="3131333" y="3303235"/>
                <a:chExt cx="1778996" cy="3585531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4071477" y="5703090"/>
                  <a:ext cx="33632" cy="3663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grpSp>
              <p:nvGrpSpPr>
                <p:cNvPr id="91" name="Group 90"/>
                <p:cNvGrpSpPr/>
                <p:nvPr/>
              </p:nvGrpSpPr>
              <p:grpSpPr>
                <a:xfrm>
                  <a:off x="3131333" y="3303235"/>
                  <a:ext cx="1778996" cy="3585531"/>
                  <a:chOff x="2906574" y="8062020"/>
                  <a:chExt cx="2529908" cy="5231902"/>
                </a:xfrm>
              </p:grpSpPr>
              <p:sp>
                <p:nvSpPr>
                  <p:cNvPr id="92" name="Rounded Rectangle 91"/>
                  <p:cNvSpPr/>
                  <p:nvPr/>
                </p:nvSpPr>
                <p:spPr>
                  <a:xfrm>
                    <a:off x="3012362" y="8062020"/>
                    <a:ext cx="2333680" cy="2129203"/>
                  </a:xfrm>
                  <a:prstGeom prst="roundRect">
                    <a:avLst>
                      <a:gd name="adj" fmla="val 47003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3094034" y="9482288"/>
                    <a:ext cx="317984" cy="513068"/>
                  </a:xfrm>
                  <a:prstGeom prst="ellipse">
                    <a:avLst/>
                  </a:prstGeom>
                  <a:solidFill>
                    <a:srgbClr val="FFCDCD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5021816" y="9482288"/>
                    <a:ext cx="317984" cy="513068"/>
                  </a:xfrm>
                  <a:prstGeom prst="ellipse">
                    <a:avLst/>
                  </a:prstGeom>
                  <a:solidFill>
                    <a:srgbClr val="FFCDCD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95" name="Rounded Rectangle 94"/>
                  <p:cNvSpPr/>
                  <p:nvPr/>
                </p:nvSpPr>
                <p:spPr>
                  <a:xfrm rot="584996">
                    <a:off x="3164488" y="10943584"/>
                    <a:ext cx="361075" cy="209553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EBEB"/>
                  </a:solidFill>
                  <a:ln>
                    <a:solidFill>
                      <a:srgbClr val="FFEBE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96" name="Flowchart: Delay 95"/>
                  <p:cNvSpPr/>
                  <p:nvPr/>
                </p:nvSpPr>
                <p:spPr>
                  <a:xfrm rot="16933643" flipV="1">
                    <a:off x="3056876" y="10837950"/>
                    <a:ext cx="1226480" cy="1080255"/>
                  </a:xfrm>
                  <a:prstGeom prst="flowChartDelay">
                    <a:avLst/>
                  </a:prstGeom>
                  <a:solidFill>
                    <a:srgbClr val="F7F7F7"/>
                  </a:solidFill>
                  <a:ln>
                    <a:solidFill>
                      <a:srgbClr val="F7F7F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97" name="Rounded Rectangle 96"/>
                  <p:cNvSpPr/>
                  <p:nvPr/>
                </p:nvSpPr>
                <p:spPr>
                  <a:xfrm rot="20924773">
                    <a:off x="4832297" y="10903502"/>
                    <a:ext cx="361075" cy="172110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EBEB"/>
                  </a:solidFill>
                  <a:ln>
                    <a:solidFill>
                      <a:srgbClr val="FFEBE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98" name="Flowchart: Delay 97"/>
                  <p:cNvSpPr/>
                  <p:nvPr/>
                </p:nvSpPr>
                <p:spPr>
                  <a:xfrm rot="15262319">
                    <a:off x="4117394" y="10863024"/>
                    <a:ext cx="1191312" cy="990289"/>
                  </a:xfrm>
                  <a:prstGeom prst="flowChartDelay">
                    <a:avLst/>
                  </a:prstGeom>
                  <a:solidFill>
                    <a:srgbClr val="F7F7F7"/>
                  </a:solidFill>
                  <a:ln>
                    <a:solidFill>
                      <a:srgbClr val="F7F7F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99" name="Rounded Rectangle 98"/>
                  <p:cNvSpPr/>
                  <p:nvPr/>
                </p:nvSpPr>
                <p:spPr>
                  <a:xfrm>
                    <a:off x="4028001" y="10374761"/>
                    <a:ext cx="332890" cy="451705"/>
                  </a:xfrm>
                  <a:prstGeom prst="roundRect">
                    <a:avLst/>
                  </a:prstGeom>
                  <a:solidFill>
                    <a:srgbClr val="FFCDCD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00" name="Rounded Rectangle 99"/>
                  <p:cNvSpPr/>
                  <p:nvPr/>
                </p:nvSpPr>
                <p:spPr>
                  <a:xfrm>
                    <a:off x="3220618" y="8279513"/>
                    <a:ext cx="1947656" cy="2278023"/>
                  </a:xfrm>
                  <a:prstGeom prst="roundRect">
                    <a:avLst>
                      <a:gd name="adj" fmla="val 46258"/>
                    </a:avLst>
                  </a:prstGeom>
                  <a:solidFill>
                    <a:srgbClr val="FFEBEB"/>
                  </a:solidFill>
                  <a:ln>
                    <a:solidFill>
                      <a:srgbClr val="FFEBE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01" name="Rounded Rectangle 7"/>
                  <p:cNvSpPr/>
                  <p:nvPr/>
                </p:nvSpPr>
                <p:spPr>
                  <a:xfrm>
                    <a:off x="3360134" y="10777630"/>
                    <a:ext cx="1668624" cy="2516292"/>
                  </a:xfrm>
                  <a:custGeom>
                    <a:avLst/>
                    <a:gdLst>
                      <a:gd name="connsiteX0" fmla="*/ 0 w 1258574"/>
                      <a:gd name="connsiteY0" fmla="*/ 209767 h 1837944"/>
                      <a:gd name="connsiteX1" fmla="*/ 209767 w 1258574"/>
                      <a:gd name="connsiteY1" fmla="*/ 0 h 1837944"/>
                      <a:gd name="connsiteX2" fmla="*/ 1048807 w 1258574"/>
                      <a:gd name="connsiteY2" fmla="*/ 0 h 1837944"/>
                      <a:gd name="connsiteX3" fmla="*/ 1258574 w 1258574"/>
                      <a:gd name="connsiteY3" fmla="*/ 209767 h 1837944"/>
                      <a:gd name="connsiteX4" fmla="*/ 1258574 w 1258574"/>
                      <a:gd name="connsiteY4" fmla="*/ 1628177 h 1837944"/>
                      <a:gd name="connsiteX5" fmla="*/ 1048807 w 1258574"/>
                      <a:gd name="connsiteY5" fmla="*/ 1837944 h 1837944"/>
                      <a:gd name="connsiteX6" fmla="*/ 209767 w 1258574"/>
                      <a:gd name="connsiteY6" fmla="*/ 1837944 h 1837944"/>
                      <a:gd name="connsiteX7" fmla="*/ 0 w 1258574"/>
                      <a:gd name="connsiteY7" fmla="*/ 1628177 h 1837944"/>
                      <a:gd name="connsiteX8" fmla="*/ 0 w 1258574"/>
                      <a:gd name="connsiteY8" fmla="*/ 209767 h 1837944"/>
                      <a:gd name="connsiteX0" fmla="*/ 0 w 1258574"/>
                      <a:gd name="connsiteY0" fmla="*/ 209767 h 1837944"/>
                      <a:gd name="connsiteX1" fmla="*/ 209767 w 1258574"/>
                      <a:gd name="connsiteY1" fmla="*/ 0 h 1837944"/>
                      <a:gd name="connsiteX2" fmla="*/ 1048807 w 1258574"/>
                      <a:gd name="connsiteY2" fmla="*/ 0 h 1837944"/>
                      <a:gd name="connsiteX3" fmla="*/ 1258574 w 1258574"/>
                      <a:gd name="connsiteY3" fmla="*/ 209767 h 1837944"/>
                      <a:gd name="connsiteX4" fmla="*/ 1258574 w 1258574"/>
                      <a:gd name="connsiteY4" fmla="*/ 1628177 h 1837944"/>
                      <a:gd name="connsiteX5" fmla="*/ 1048807 w 1258574"/>
                      <a:gd name="connsiteY5" fmla="*/ 1837944 h 1837944"/>
                      <a:gd name="connsiteX6" fmla="*/ 209767 w 1258574"/>
                      <a:gd name="connsiteY6" fmla="*/ 1837944 h 1837944"/>
                      <a:gd name="connsiteX7" fmla="*/ 0 w 1258574"/>
                      <a:gd name="connsiteY7" fmla="*/ 1628177 h 1837944"/>
                      <a:gd name="connsiteX8" fmla="*/ 0 w 1258574"/>
                      <a:gd name="connsiteY8" fmla="*/ 209767 h 1837944"/>
                      <a:gd name="connsiteX0" fmla="*/ 0 w 1258574"/>
                      <a:gd name="connsiteY0" fmla="*/ 209767 h 1837944"/>
                      <a:gd name="connsiteX1" fmla="*/ 209767 w 1258574"/>
                      <a:gd name="connsiteY1" fmla="*/ 0 h 1837944"/>
                      <a:gd name="connsiteX2" fmla="*/ 1048807 w 1258574"/>
                      <a:gd name="connsiteY2" fmla="*/ 0 h 1837944"/>
                      <a:gd name="connsiteX3" fmla="*/ 1258574 w 1258574"/>
                      <a:gd name="connsiteY3" fmla="*/ 209767 h 1837944"/>
                      <a:gd name="connsiteX4" fmla="*/ 1258574 w 1258574"/>
                      <a:gd name="connsiteY4" fmla="*/ 1628177 h 1837944"/>
                      <a:gd name="connsiteX5" fmla="*/ 1048807 w 1258574"/>
                      <a:gd name="connsiteY5" fmla="*/ 1837944 h 1837944"/>
                      <a:gd name="connsiteX6" fmla="*/ 209767 w 1258574"/>
                      <a:gd name="connsiteY6" fmla="*/ 1837944 h 1837944"/>
                      <a:gd name="connsiteX7" fmla="*/ 0 w 1258574"/>
                      <a:gd name="connsiteY7" fmla="*/ 1628177 h 1837944"/>
                      <a:gd name="connsiteX8" fmla="*/ 0 w 1258574"/>
                      <a:gd name="connsiteY8" fmla="*/ 209767 h 1837944"/>
                      <a:gd name="connsiteX0" fmla="*/ 0 w 1258574"/>
                      <a:gd name="connsiteY0" fmla="*/ 209767 h 1837944"/>
                      <a:gd name="connsiteX1" fmla="*/ 209767 w 1258574"/>
                      <a:gd name="connsiteY1" fmla="*/ 0 h 1837944"/>
                      <a:gd name="connsiteX2" fmla="*/ 1048807 w 1258574"/>
                      <a:gd name="connsiteY2" fmla="*/ 0 h 1837944"/>
                      <a:gd name="connsiteX3" fmla="*/ 1258574 w 1258574"/>
                      <a:gd name="connsiteY3" fmla="*/ 209767 h 1837944"/>
                      <a:gd name="connsiteX4" fmla="*/ 1258574 w 1258574"/>
                      <a:gd name="connsiteY4" fmla="*/ 1628177 h 1837944"/>
                      <a:gd name="connsiteX5" fmla="*/ 1048807 w 1258574"/>
                      <a:gd name="connsiteY5" fmla="*/ 1837944 h 1837944"/>
                      <a:gd name="connsiteX6" fmla="*/ 209767 w 1258574"/>
                      <a:gd name="connsiteY6" fmla="*/ 1837944 h 1837944"/>
                      <a:gd name="connsiteX7" fmla="*/ 0 w 1258574"/>
                      <a:gd name="connsiteY7" fmla="*/ 1628177 h 1837944"/>
                      <a:gd name="connsiteX8" fmla="*/ 0 w 1258574"/>
                      <a:gd name="connsiteY8" fmla="*/ 209767 h 1837944"/>
                      <a:gd name="connsiteX0" fmla="*/ 0 w 1258574"/>
                      <a:gd name="connsiteY0" fmla="*/ 209767 h 1837944"/>
                      <a:gd name="connsiteX1" fmla="*/ 209767 w 1258574"/>
                      <a:gd name="connsiteY1" fmla="*/ 0 h 1837944"/>
                      <a:gd name="connsiteX2" fmla="*/ 1048807 w 1258574"/>
                      <a:gd name="connsiteY2" fmla="*/ 0 h 1837944"/>
                      <a:gd name="connsiteX3" fmla="*/ 1258574 w 1258574"/>
                      <a:gd name="connsiteY3" fmla="*/ 209767 h 1837944"/>
                      <a:gd name="connsiteX4" fmla="*/ 1258574 w 1258574"/>
                      <a:gd name="connsiteY4" fmla="*/ 1628177 h 1837944"/>
                      <a:gd name="connsiteX5" fmla="*/ 1048807 w 1258574"/>
                      <a:gd name="connsiteY5" fmla="*/ 1837944 h 1837944"/>
                      <a:gd name="connsiteX6" fmla="*/ 209767 w 1258574"/>
                      <a:gd name="connsiteY6" fmla="*/ 1837944 h 1837944"/>
                      <a:gd name="connsiteX7" fmla="*/ 0 w 1258574"/>
                      <a:gd name="connsiteY7" fmla="*/ 1628177 h 1837944"/>
                      <a:gd name="connsiteX8" fmla="*/ 0 w 1258574"/>
                      <a:gd name="connsiteY8" fmla="*/ 209767 h 18379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58574" h="1837944">
                        <a:moveTo>
                          <a:pt x="0" y="209767"/>
                        </a:moveTo>
                        <a:cubicBezTo>
                          <a:pt x="0" y="93916"/>
                          <a:pt x="93916" y="0"/>
                          <a:pt x="209767" y="0"/>
                        </a:cubicBezTo>
                        <a:lnTo>
                          <a:pt x="1048807" y="0"/>
                        </a:lnTo>
                        <a:cubicBezTo>
                          <a:pt x="1164658" y="0"/>
                          <a:pt x="1258574" y="93916"/>
                          <a:pt x="1258574" y="209767"/>
                        </a:cubicBezTo>
                        <a:cubicBezTo>
                          <a:pt x="1157990" y="682570"/>
                          <a:pt x="1139702" y="1164518"/>
                          <a:pt x="1258574" y="1628177"/>
                        </a:cubicBezTo>
                        <a:cubicBezTo>
                          <a:pt x="1258574" y="1744028"/>
                          <a:pt x="1164658" y="1837944"/>
                          <a:pt x="1048807" y="1837944"/>
                        </a:cubicBezTo>
                        <a:lnTo>
                          <a:pt x="209767" y="1837944"/>
                        </a:lnTo>
                        <a:cubicBezTo>
                          <a:pt x="93916" y="1837944"/>
                          <a:pt x="0" y="1744028"/>
                          <a:pt x="0" y="1628177"/>
                        </a:cubicBezTo>
                        <a:cubicBezTo>
                          <a:pt x="82296" y="1246814"/>
                          <a:pt x="128016" y="728290"/>
                          <a:pt x="0" y="209767"/>
                        </a:cubicBezTo>
                        <a:close/>
                      </a:path>
                    </a:pathLst>
                  </a:custGeom>
                  <a:solidFill>
                    <a:srgbClr val="F7F7F7"/>
                  </a:solidFill>
                  <a:ln>
                    <a:solidFill>
                      <a:srgbClr val="F7F7F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02" name="Rectangle 25"/>
                  <p:cNvSpPr/>
                  <p:nvPr/>
                </p:nvSpPr>
                <p:spPr>
                  <a:xfrm>
                    <a:off x="3897695" y="10773844"/>
                    <a:ext cx="578614" cy="544963"/>
                  </a:xfrm>
                  <a:custGeom>
                    <a:avLst/>
                    <a:gdLst>
                      <a:gd name="connsiteX0" fmla="*/ 0 w 476738"/>
                      <a:gd name="connsiteY0" fmla="*/ 0 h 1738317"/>
                      <a:gd name="connsiteX1" fmla="*/ 476738 w 476738"/>
                      <a:gd name="connsiteY1" fmla="*/ 0 h 1738317"/>
                      <a:gd name="connsiteX2" fmla="*/ 476738 w 476738"/>
                      <a:gd name="connsiteY2" fmla="*/ 1738317 h 1738317"/>
                      <a:gd name="connsiteX3" fmla="*/ 0 w 476738"/>
                      <a:gd name="connsiteY3" fmla="*/ 1738317 h 1738317"/>
                      <a:gd name="connsiteX4" fmla="*/ 0 w 476738"/>
                      <a:gd name="connsiteY4" fmla="*/ 0 h 1738317"/>
                      <a:gd name="connsiteX0" fmla="*/ 0 w 476738"/>
                      <a:gd name="connsiteY0" fmla="*/ 0 h 1746132"/>
                      <a:gd name="connsiteX1" fmla="*/ 476738 w 476738"/>
                      <a:gd name="connsiteY1" fmla="*/ 0 h 1746132"/>
                      <a:gd name="connsiteX2" fmla="*/ 476738 w 476738"/>
                      <a:gd name="connsiteY2" fmla="*/ 1738317 h 1746132"/>
                      <a:gd name="connsiteX3" fmla="*/ 70338 w 476738"/>
                      <a:gd name="connsiteY3" fmla="*/ 1746132 h 1746132"/>
                      <a:gd name="connsiteX4" fmla="*/ 0 w 476738"/>
                      <a:gd name="connsiteY4" fmla="*/ 0 h 1746132"/>
                      <a:gd name="connsiteX0" fmla="*/ 0 w 476738"/>
                      <a:gd name="connsiteY0" fmla="*/ 0 h 1746132"/>
                      <a:gd name="connsiteX1" fmla="*/ 476738 w 476738"/>
                      <a:gd name="connsiteY1" fmla="*/ 0 h 1746132"/>
                      <a:gd name="connsiteX2" fmla="*/ 375138 w 476738"/>
                      <a:gd name="connsiteY2" fmla="*/ 1746132 h 1746132"/>
                      <a:gd name="connsiteX3" fmla="*/ 70338 w 476738"/>
                      <a:gd name="connsiteY3" fmla="*/ 1746132 h 1746132"/>
                      <a:gd name="connsiteX4" fmla="*/ 0 w 476738"/>
                      <a:gd name="connsiteY4" fmla="*/ 0 h 1746132"/>
                      <a:gd name="connsiteX0" fmla="*/ 0 w 476738"/>
                      <a:gd name="connsiteY0" fmla="*/ 0 h 1753947"/>
                      <a:gd name="connsiteX1" fmla="*/ 476738 w 476738"/>
                      <a:gd name="connsiteY1" fmla="*/ 0 h 1753947"/>
                      <a:gd name="connsiteX2" fmla="*/ 375138 w 476738"/>
                      <a:gd name="connsiteY2" fmla="*/ 1746132 h 1753947"/>
                      <a:gd name="connsiteX3" fmla="*/ 109415 w 476738"/>
                      <a:gd name="connsiteY3" fmla="*/ 1753947 h 1753947"/>
                      <a:gd name="connsiteX4" fmla="*/ 0 w 476738"/>
                      <a:gd name="connsiteY4" fmla="*/ 0 h 1753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6738" h="1753947">
                        <a:moveTo>
                          <a:pt x="0" y="0"/>
                        </a:moveTo>
                        <a:lnTo>
                          <a:pt x="476738" y="0"/>
                        </a:lnTo>
                        <a:lnTo>
                          <a:pt x="375138" y="1746132"/>
                        </a:lnTo>
                        <a:lnTo>
                          <a:pt x="109415" y="175394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03" name="Isosceles Triangle 102"/>
                  <p:cNvSpPr/>
                  <p:nvPr/>
                </p:nvSpPr>
                <p:spPr>
                  <a:xfrm rot="10800000">
                    <a:off x="3998068" y="10763982"/>
                    <a:ext cx="399053" cy="337332"/>
                  </a:xfrm>
                  <a:prstGeom prst="triangle">
                    <a:avLst/>
                  </a:prstGeom>
                  <a:solidFill>
                    <a:srgbClr val="FFCDCD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cxnSp>
                <p:nvCxnSpPr>
                  <p:cNvPr id="104" name="Straight Connector 103"/>
                  <p:cNvCxnSpPr/>
                  <p:nvPr/>
                </p:nvCxnSpPr>
                <p:spPr>
                  <a:xfrm>
                    <a:off x="3867995" y="10777630"/>
                    <a:ext cx="285909" cy="515022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flipV="1">
                    <a:off x="4265987" y="10777630"/>
                    <a:ext cx="254858" cy="515022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6" name="Oval 105"/>
                  <p:cNvSpPr/>
                  <p:nvPr/>
                </p:nvSpPr>
                <p:spPr>
                  <a:xfrm>
                    <a:off x="4173156" y="11776082"/>
                    <a:ext cx="45719" cy="52776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07" name="Oval 106"/>
                  <p:cNvSpPr/>
                  <p:nvPr/>
                </p:nvSpPr>
                <p:spPr>
                  <a:xfrm>
                    <a:off x="4173156" y="12113276"/>
                    <a:ext cx="45719" cy="52776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4173156" y="12449146"/>
                    <a:ext cx="45719" cy="52776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4173156" y="12783871"/>
                    <a:ext cx="45719" cy="52776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10" name="Flowchart: Delay 109"/>
                  <p:cNvSpPr/>
                  <p:nvPr/>
                </p:nvSpPr>
                <p:spPr>
                  <a:xfrm rot="5400000">
                    <a:off x="4402186" y="11470252"/>
                    <a:ext cx="411403" cy="441463"/>
                  </a:xfrm>
                  <a:prstGeom prst="flowChartDelay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19" name="Oval 118"/>
                  <p:cNvSpPr/>
                  <p:nvPr/>
                </p:nvSpPr>
                <p:spPr>
                  <a:xfrm>
                    <a:off x="4501445" y="11602566"/>
                    <a:ext cx="232082" cy="215887"/>
                  </a:xfrm>
                  <a:prstGeom prst="ellipse">
                    <a:avLst/>
                  </a:prstGeom>
                  <a:solidFill>
                    <a:srgbClr val="F7F7F7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0" name="Oval 119"/>
                  <p:cNvSpPr/>
                  <p:nvPr/>
                </p:nvSpPr>
                <p:spPr>
                  <a:xfrm>
                    <a:off x="4562506" y="11665174"/>
                    <a:ext cx="109318" cy="10422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1" name="Trapezoid 120"/>
                  <p:cNvSpPr/>
                  <p:nvPr/>
                </p:nvSpPr>
                <p:spPr>
                  <a:xfrm rot="10800000">
                    <a:off x="4587839" y="11702996"/>
                    <a:ext cx="58651" cy="47626"/>
                  </a:xfrm>
                  <a:prstGeom prst="trapezoid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4179569" y="11429795"/>
                    <a:ext cx="45719" cy="52776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 rot="2714507">
                    <a:off x="3119598" y="7993969"/>
                    <a:ext cx="1186950" cy="161299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 rot="18452639">
                    <a:off x="4350351" y="7982911"/>
                    <a:ext cx="719791" cy="145247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5" name="Isosceles Triangle 124"/>
                  <p:cNvSpPr/>
                  <p:nvPr/>
                </p:nvSpPr>
                <p:spPr>
                  <a:xfrm>
                    <a:off x="4172011" y="9861709"/>
                    <a:ext cx="60614" cy="105614"/>
                  </a:xfrm>
                  <a:prstGeom prst="triangle">
                    <a:avLst/>
                  </a:prstGeom>
                  <a:solidFill>
                    <a:srgbClr val="FFCDCD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3438571" y="9910487"/>
                    <a:ext cx="430823" cy="248009"/>
                  </a:xfrm>
                  <a:prstGeom prst="ellipse">
                    <a:avLst/>
                  </a:prstGeom>
                  <a:solidFill>
                    <a:srgbClr val="FFCDCD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4522662" y="9910487"/>
                    <a:ext cx="430823" cy="248009"/>
                  </a:xfrm>
                  <a:prstGeom prst="ellipse">
                    <a:avLst/>
                  </a:prstGeom>
                  <a:solidFill>
                    <a:srgbClr val="FFCDCD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8" name="Moon 127"/>
                  <p:cNvSpPr/>
                  <p:nvPr/>
                </p:nvSpPr>
                <p:spPr>
                  <a:xfrm rot="4246100">
                    <a:off x="3606752" y="9320959"/>
                    <a:ext cx="73177" cy="332520"/>
                  </a:xfrm>
                  <a:prstGeom prst="moon">
                    <a:avLst>
                      <a:gd name="adj" fmla="val 3429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9" name="Moon 128"/>
                  <p:cNvSpPr/>
                  <p:nvPr/>
                </p:nvSpPr>
                <p:spPr>
                  <a:xfrm rot="7222715">
                    <a:off x="4718266" y="9347067"/>
                    <a:ext cx="62593" cy="276644"/>
                  </a:xfrm>
                  <a:prstGeom prst="moon">
                    <a:avLst>
                      <a:gd name="adj" fmla="val 3429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3591828" y="9563195"/>
                    <a:ext cx="297445" cy="27579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31" name="Moon 130"/>
                  <p:cNvSpPr/>
                  <p:nvPr/>
                </p:nvSpPr>
                <p:spPr>
                  <a:xfrm rot="16200000">
                    <a:off x="3709760" y="9652788"/>
                    <a:ext cx="62593" cy="264918"/>
                  </a:xfrm>
                  <a:prstGeom prst="moon">
                    <a:avLst>
                      <a:gd name="adj" fmla="val 3429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32" name="Moon 131"/>
                  <p:cNvSpPr/>
                  <p:nvPr/>
                </p:nvSpPr>
                <p:spPr>
                  <a:xfrm rot="16200000">
                    <a:off x="4573012" y="9661909"/>
                    <a:ext cx="62593" cy="244208"/>
                  </a:xfrm>
                  <a:prstGeom prst="moon">
                    <a:avLst>
                      <a:gd name="adj" fmla="val 3429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4144072" y="10158496"/>
                    <a:ext cx="130283" cy="1190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34" name="Moon 133"/>
                  <p:cNvSpPr/>
                  <p:nvPr/>
                </p:nvSpPr>
                <p:spPr>
                  <a:xfrm rot="16200000">
                    <a:off x="4134251" y="10068724"/>
                    <a:ext cx="139743" cy="280719"/>
                  </a:xfrm>
                  <a:prstGeom prst="moon">
                    <a:avLst>
                      <a:gd name="adj" fmla="val 87500"/>
                    </a:avLst>
                  </a:prstGeom>
                  <a:solidFill>
                    <a:schemeClr val="bg1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4465681" y="9580783"/>
                    <a:ext cx="297445" cy="27579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</p:grpSp>
          </p:grpSp>
          <p:sp>
            <p:nvSpPr>
              <p:cNvPr id="89" name="Rounded Rectangle 88"/>
              <p:cNvSpPr/>
              <p:nvPr/>
            </p:nvSpPr>
            <p:spPr>
              <a:xfrm rot="1218420">
                <a:off x="2208991" y="5181037"/>
                <a:ext cx="381060" cy="1068313"/>
              </a:xfrm>
              <a:prstGeom prst="roundRect">
                <a:avLst>
                  <a:gd name="adj" fmla="val 50000"/>
                </a:avLst>
              </a:prstGeom>
              <a:solidFill>
                <a:srgbClr val="FFEBEB"/>
              </a:solidFill>
              <a:ln>
                <a:solidFill>
                  <a:srgbClr val="FFEB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PH"/>
              </a:p>
            </p:txBody>
          </p:sp>
        </p:grpSp>
      </p:grpSp>
      <p:sp>
        <p:nvSpPr>
          <p:cNvPr id="86" name="Oval Callout 85"/>
          <p:cNvSpPr/>
          <p:nvPr/>
        </p:nvSpPr>
        <p:spPr>
          <a:xfrm>
            <a:off x="1832994" y="798935"/>
            <a:ext cx="2618003" cy="1349390"/>
          </a:xfrm>
          <a:prstGeom prst="wedgeEllipseCallout">
            <a:avLst>
              <a:gd name="adj1" fmla="val -40833"/>
              <a:gd name="adj2" fmla="val 6054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title 2</a:t>
            </a:r>
            <a:endParaRPr lang="en-PH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ounded Rectangle 80">
            <a:hlinkClick r:id="rId2" action="ppaction://hlinksldjump"/>
          </p:cNvPr>
          <p:cNvSpPr/>
          <p:nvPr/>
        </p:nvSpPr>
        <p:spPr>
          <a:xfrm>
            <a:off x="10250805" y="6275992"/>
            <a:ext cx="1750185" cy="447783"/>
          </a:xfrm>
          <a:prstGeom prst="roundRect">
            <a:avLst>
              <a:gd name="adj" fmla="val 1462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endParaRPr lang="en-PH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1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969"/>
            <a:ext cx="121920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064" name="TextBox 2063"/>
          <p:cNvSpPr txBox="1"/>
          <p:nvPr/>
        </p:nvSpPr>
        <p:spPr>
          <a:xfrm>
            <a:off x="11151469" y="-698"/>
            <a:ext cx="1034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sz="1200" spc="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5:11pm</a:t>
            </a:r>
          </a:p>
          <a:p>
            <a:pPr algn="ctr"/>
            <a:r>
              <a:rPr lang="en-PH" sz="1200" spc="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11/01/21</a:t>
            </a:r>
            <a:endParaRPr lang="en-PH" sz="1200" spc="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79046" y="730843"/>
            <a:ext cx="7107828" cy="5866507"/>
            <a:chOff x="6476624" y="560480"/>
            <a:chExt cx="5625964" cy="5866507"/>
          </a:xfrm>
        </p:grpSpPr>
        <p:grpSp>
          <p:nvGrpSpPr>
            <p:cNvPr id="111" name="Group 110"/>
            <p:cNvGrpSpPr/>
            <p:nvPr/>
          </p:nvGrpSpPr>
          <p:grpSpPr>
            <a:xfrm>
              <a:off x="6476624" y="560480"/>
              <a:ext cx="5625964" cy="5866507"/>
              <a:chOff x="3705487" y="888262"/>
              <a:chExt cx="3717560" cy="3612630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3705487" y="888262"/>
                <a:ext cx="3717560" cy="3612630"/>
                <a:chOff x="3705487" y="888262"/>
                <a:chExt cx="3717560" cy="3612630"/>
              </a:xfrm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3705487" y="888262"/>
                  <a:ext cx="3717560" cy="361263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3717561" y="1188786"/>
                  <a:ext cx="370257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3" name="Oval 112"/>
              <p:cNvSpPr/>
              <p:nvPr/>
            </p:nvSpPr>
            <p:spPr>
              <a:xfrm>
                <a:off x="3801325" y="980693"/>
                <a:ext cx="112973" cy="1330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4023426" y="980693"/>
                <a:ext cx="112973" cy="1330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4256313" y="980693"/>
                <a:ext cx="112973" cy="1330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cxnSp>
            <p:nvCxnSpPr>
              <p:cNvPr id="116" name="Straight Arrow Connector 115"/>
              <p:cNvCxnSpPr/>
              <p:nvPr/>
            </p:nvCxnSpPr>
            <p:spPr>
              <a:xfrm flipH="1">
                <a:off x="7156636" y="973800"/>
                <a:ext cx="174028" cy="1444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Rectangle 2"/>
            <p:cNvSpPr/>
            <p:nvPr/>
          </p:nvSpPr>
          <p:spPr>
            <a:xfrm>
              <a:off x="6502769" y="1096916"/>
              <a:ext cx="5595406" cy="52137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pPr algn="ctr"/>
              <a:endParaRPr lang="en-PH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Nunc viverra imperdiet enim. Fusce est. Vivamus a tellus.</a:t>
              </a:r>
            </a:p>
            <a:p>
              <a:pPr algn="ctr"/>
              <a:endParaRPr lang="en-PH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Pellentesque habitant morbi tristique senectus et netus et malesuada fames ac turpis egestas. Proin pharetra nonummy pede. Mauris et orci.</a:t>
              </a:r>
            </a:p>
            <a:p>
              <a:pPr algn="ctr"/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=;</a:t>
              </a:r>
              <a:endParaRPr lang="en-PH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81444" y="199873"/>
            <a:ext cx="4262092" cy="3569779"/>
            <a:chOff x="281444" y="199873"/>
            <a:chExt cx="4262092" cy="3569779"/>
          </a:xfrm>
        </p:grpSpPr>
        <p:grpSp>
          <p:nvGrpSpPr>
            <p:cNvPr id="85" name="Group 84"/>
            <p:cNvGrpSpPr/>
            <p:nvPr/>
          </p:nvGrpSpPr>
          <p:grpSpPr>
            <a:xfrm>
              <a:off x="281444" y="199873"/>
              <a:ext cx="4262092" cy="3569779"/>
              <a:chOff x="2360929" y="741954"/>
              <a:chExt cx="3562589" cy="2143486"/>
            </a:xfrm>
          </p:grpSpPr>
          <p:grpSp>
            <p:nvGrpSpPr>
              <p:cNvPr id="136" name="Group 135"/>
              <p:cNvGrpSpPr/>
              <p:nvPr/>
            </p:nvGrpSpPr>
            <p:grpSpPr>
              <a:xfrm>
                <a:off x="2360929" y="741954"/>
                <a:ext cx="3562589" cy="2143486"/>
                <a:chOff x="3705487" y="888262"/>
                <a:chExt cx="3717560" cy="3612630"/>
              </a:xfrm>
            </p:grpSpPr>
            <p:grpSp>
              <p:nvGrpSpPr>
                <p:cNvPr id="139" name="Group 138"/>
                <p:cNvGrpSpPr/>
                <p:nvPr/>
              </p:nvGrpSpPr>
              <p:grpSpPr>
                <a:xfrm>
                  <a:off x="3705487" y="888262"/>
                  <a:ext cx="3717560" cy="3612630"/>
                  <a:chOff x="3705487" y="888262"/>
                  <a:chExt cx="3717560" cy="3612630"/>
                </a:xfrm>
              </p:grpSpPr>
              <p:sp>
                <p:nvSpPr>
                  <p:cNvPr id="142" name="Rectangle 141"/>
                  <p:cNvSpPr/>
                  <p:nvPr/>
                </p:nvSpPr>
                <p:spPr>
                  <a:xfrm>
                    <a:off x="3705487" y="888262"/>
                    <a:ext cx="3717560" cy="3612630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PH"/>
                  </a:p>
                </p:txBody>
              </p:sp>
              <p:cxnSp>
                <p:nvCxnSpPr>
                  <p:cNvPr id="143" name="Straight Connector 142"/>
                  <p:cNvCxnSpPr/>
                  <p:nvPr/>
                </p:nvCxnSpPr>
                <p:spPr>
                  <a:xfrm>
                    <a:off x="3717561" y="1339213"/>
                    <a:ext cx="370257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0" name="Oval 139"/>
                <p:cNvSpPr/>
                <p:nvPr/>
              </p:nvSpPr>
              <p:spPr>
                <a:xfrm>
                  <a:off x="3794238" y="1014954"/>
                  <a:ext cx="168054" cy="2106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cxnSp>
              <p:nvCxnSpPr>
                <p:cNvPr id="141" name="Straight Arrow Connector 140"/>
                <p:cNvCxnSpPr/>
                <p:nvPr/>
              </p:nvCxnSpPr>
              <p:spPr>
                <a:xfrm flipH="1">
                  <a:off x="7088612" y="988274"/>
                  <a:ext cx="206316" cy="24252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7" name="Oval 136"/>
              <p:cNvSpPr/>
              <p:nvPr/>
            </p:nvSpPr>
            <p:spPr>
              <a:xfrm>
                <a:off x="2699233" y="821646"/>
                <a:ext cx="161049" cy="1249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2951788" y="819097"/>
                <a:ext cx="161049" cy="1249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357152" y="1040060"/>
              <a:ext cx="1441609" cy="2696878"/>
              <a:chOff x="55875" y="2087157"/>
              <a:chExt cx="2534176" cy="4770843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55875" y="2087157"/>
                <a:ext cx="2453582" cy="4770843"/>
                <a:chOff x="3131333" y="3303235"/>
                <a:chExt cx="1778996" cy="3585531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4071477" y="5703090"/>
                  <a:ext cx="33632" cy="3663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grpSp>
              <p:nvGrpSpPr>
                <p:cNvPr id="91" name="Group 90"/>
                <p:cNvGrpSpPr/>
                <p:nvPr/>
              </p:nvGrpSpPr>
              <p:grpSpPr>
                <a:xfrm>
                  <a:off x="3131333" y="3303235"/>
                  <a:ext cx="1778996" cy="3585531"/>
                  <a:chOff x="2906574" y="8062020"/>
                  <a:chExt cx="2529908" cy="5231902"/>
                </a:xfrm>
              </p:grpSpPr>
              <p:sp>
                <p:nvSpPr>
                  <p:cNvPr id="92" name="Rounded Rectangle 91"/>
                  <p:cNvSpPr/>
                  <p:nvPr/>
                </p:nvSpPr>
                <p:spPr>
                  <a:xfrm>
                    <a:off x="3012362" y="8062020"/>
                    <a:ext cx="2333680" cy="2129203"/>
                  </a:xfrm>
                  <a:prstGeom prst="roundRect">
                    <a:avLst>
                      <a:gd name="adj" fmla="val 47003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3094034" y="9482288"/>
                    <a:ext cx="317984" cy="513068"/>
                  </a:xfrm>
                  <a:prstGeom prst="ellipse">
                    <a:avLst/>
                  </a:prstGeom>
                  <a:solidFill>
                    <a:srgbClr val="FFCDCD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5021816" y="9482288"/>
                    <a:ext cx="317984" cy="513068"/>
                  </a:xfrm>
                  <a:prstGeom prst="ellipse">
                    <a:avLst/>
                  </a:prstGeom>
                  <a:solidFill>
                    <a:srgbClr val="FFCDCD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95" name="Rounded Rectangle 94"/>
                  <p:cNvSpPr/>
                  <p:nvPr/>
                </p:nvSpPr>
                <p:spPr>
                  <a:xfrm rot="584996">
                    <a:off x="3164488" y="10943584"/>
                    <a:ext cx="361075" cy="209553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EBEB"/>
                  </a:solidFill>
                  <a:ln>
                    <a:solidFill>
                      <a:srgbClr val="FFEBE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96" name="Flowchart: Delay 95"/>
                  <p:cNvSpPr/>
                  <p:nvPr/>
                </p:nvSpPr>
                <p:spPr>
                  <a:xfrm rot="16933643" flipV="1">
                    <a:off x="3056876" y="10837950"/>
                    <a:ext cx="1226480" cy="1080255"/>
                  </a:xfrm>
                  <a:prstGeom prst="flowChartDelay">
                    <a:avLst/>
                  </a:prstGeom>
                  <a:solidFill>
                    <a:srgbClr val="F7F7F7"/>
                  </a:solidFill>
                  <a:ln>
                    <a:solidFill>
                      <a:srgbClr val="F7F7F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97" name="Rounded Rectangle 96"/>
                  <p:cNvSpPr/>
                  <p:nvPr/>
                </p:nvSpPr>
                <p:spPr>
                  <a:xfrm rot="20924773">
                    <a:off x="4832297" y="10903502"/>
                    <a:ext cx="361075" cy="172110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EBEB"/>
                  </a:solidFill>
                  <a:ln>
                    <a:solidFill>
                      <a:srgbClr val="FFEBE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98" name="Flowchart: Delay 97"/>
                  <p:cNvSpPr/>
                  <p:nvPr/>
                </p:nvSpPr>
                <p:spPr>
                  <a:xfrm rot="15262319">
                    <a:off x="4117394" y="10863024"/>
                    <a:ext cx="1191312" cy="990289"/>
                  </a:xfrm>
                  <a:prstGeom prst="flowChartDelay">
                    <a:avLst/>
                  </a:prstGeom>
                  <a:solidFill>
                    <a:srgbClr val="F7F7F7"/>
                  </a:solidFill>
                  <a:ln>
                    <a:solidFill>
                      <a:srgbClr val="F7F7F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99" name="Rounded Rectangle 98"/>
                  <p:cNvSpPr/>
                  <p:nvPr/>
                </p:nvSpPr>
                <p:spPr>
                  <a:xfrm>
                    <a:off x="4028001" y="10374761"/>
                    <a:ext cx="332890" cy="451705"/>
                  </a:xfrm>
                  <a:prstGeom prst="roundRect">
                    <a:avLst/>
                  </a:prstGeom>
                  <a:solidFill>
                    <a:srgbClr val="FFCDCD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00" name="Rounded Rectangle 99"/>
                  <p:cNvSpPr/>
                  <p:nvPr/>
                </p:nvSpPr>
                <p:spPr>
                  <a:xfrm>
                    <a:off x="3220618" y="8279513"/>
                    <a:ext cx="1947656" cy="2278023"/>
                  </a:xfrm>
                  <a:prstGeom prst="roundRect">
                    <a:avLst>
                      <a:gd name="adj" fmla="val 46258"/>
                    </a:avLst>
                  </a:prstGeom>
                  <a:solidFill>
                    <a:srgbClr val="FFEBEB"/>
                  </a:solidFill>
                  <a:ln>
                    <a:solidFill>
                      <a:srgbClr val="FFEBE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01" name="Rounded Rectangle 7"/>
                  <p:cNvSpPr/>
                  <p:nvPr/>
                </p:nvSpPr>
                <p:spPr>
                  <a:xfrm>
                    <a:off x="3360134" y="10777630"/>
                    <a:ext cx="1668624" cy="2516292"/>
                  </a:xfrm>
                  <a:custGeom>
                    <a:avLst/>
                    <a:gdLst>
                      <a:gd name="connsiteX0" fmla="*/ 0 w 1258574"/>
                      <a:gd name="connsiteY0" fmla="*/ 209767 h 1837944"/>
                      <a:gd name="connsiteX1" fmla="*/ 209767 w 1258574"/>
                      <a:gd name="connsiteY1" fmla="*/ 0 h 1837944"/>
                      <a:gd name="connsiteX2" fmla="*/ 1048807 w 1258574"/>
                      <a:gd name="connsiteY2" fmla="*/ 0 h 1837944"/>
                      <a:gd name="connsiteX3" fmla="*/ 1258574 w 1258574"/>
                      <a:gd name="connsiteY3" fmla="*/ 209767 h 1837944"/>
                      <a:gd name="connsiteX4" fmla="*/ 1258574 w 1258574"/>
                      <a:gd name="connsiteY4" fmla="*/ 1628177 h 1837944"/>
                      <a:gd name="connsiteX5" fmla="*/ 1048807 w 1258574"/>
                      <a:gd name="connsiteY5" fmla="*/ 1837944 h 1837944"/>
                      <a:gd name="connsiteX6" fmla="*/ 209767 w 1258574"/>
                      <a:gd name="connsiteY6" fmla="*/ 1837944 h 1837944"/>
                      <a:gd name="connsiteX7" fmla="*/ 0 w 1258574"/>
                      <a:gd name="connsiteY7" fmla="*/ 1628177 h 1837944"/>
                      <a:gd name="connsiteX8" fmla="*/ 0 w 1258574"/>
                      <a:gd name="connsiteY8" fmla="*/ 209767 h 1837944"/>
                      <a:gd name="connsiteX0" fmla="*/ 0 w 1258574"/>
                      <a:gd name="connsiteY0" fmla="*/ 209767 h 1837944"/>
                      <a:gd name="connsiteX1" fmla="*/ 209767 w 1258574"/>
                      <a:gd name="connsiteY1" fmla="*/ 0 h 1837944"/>
                      <a:gd name="connsiteX2" fmla="*/ 1048807 w 1258574"/>
                      <a:gd name="connsiteY2" fmla="*/ 0 h 1837944"/>
                      <a:gd name="connsiteX3" fmla="*/ 1258574 w 1258574"/>
                      <a:gd name="connsiteY3" fmla="*/ 209767 h 1837944"/>
                      <a:gd name="connsiteX4" fmla="*/ 1258574 w 1258574"/>
                      <a:gd name="connsiteY4" fmla="*/ 1628177 h 1837944"/>
                      <a:gd name="connsiteX5" fmla="*/ 1048807 w 1258574"/>
                      <a:gd name="connsiteY5" fmla="*/ 1837944 h 1837944"/>
                      <a:gd name="connsiteX6" fmla="*/ 209767 w 1258574"/>
                      <a:gd name="connsiteY6" fmla="*/ 1837944 h 1837944"/>
                      <a:gd name="connsiteX7" fmla="*/ 0 w 1258574"/>
                      <a:gd name="connsiteY7" fmla="*/ 1628177 h 1837944"/>
                      <a:gd name="connsiteX8" fmla="*/ 0 w 1258574"/>
                      <a:gd name="connsiteY8" fmla="*/ 209767 h 1837944"/>
                      <a:gd name="connsiteX0" fmla="*/ 0 w 1258574"/>
                      <a:gd name="connsiteY0" fmla="*/ 209767 h 1837944"/>
                      <a:gd name="connsiteX1" fmla="*/ 209767 w 1258574"/>
                      <a:gd name="connsiteY1" fmla="*/ 0 h 1837944"/>
                      <a:gd name="connsiteX2" fmla="*/ 1048807 w 1258574"/>
                      <a:gd name="connsiteY2" fmla="*/ 0 h 1837944"/>
                      <a:gd name="connsiteX3" fmla="*/ 1258574 w 1258574"/>
                      <a:gd name="connsiteY3" fmla="*/ 209767 h 1837944"/>
                      <a:gd name="connsiteX4" fmla="*/ 1258574 w 1258574"/>
                      <a:gd name="connsiteY4" fmla="*/ 1628177 h 1837944"/>
                      <a:gd name="connsiteX5" fmla="*/ 1048807 w 1258574"/>
                      <a:gd name="connsiteY5" fmla="*/ 1837944 h 1837944"/>
                      <a:gd name="connsiteX6" fmla="*/ 209767 w 1258574"/>
                      <a:gd name="connsiteY6" fmla="*/ 1837944 h 1837944"/>
                      <a:gd name="connsiteX7" fmla="*/ 0 w 1258574"/>
                      <a:gd name="connsiteY7" fmla="*/ 1628177 h 1837944"/>
                      <a:gd name="connsiteX8" fmla="*/ 0 w 1258574"/>
                      <a:gd name="connsiteY8" fmla="*/ 209767 h 1837944"/>
                      <a:gd name="connsiteX0" fmla="*/ 0 w 1258574"/>
                      <a:gd name="connsiteY0" fmla="*/ 209767 h 1837944"/>
                      <a:gd name="connsiteX1" fmla="*/ 209767 w 1258574"/>
                      <a:gd name="connsiteY1" fmla="*/ 0 h 1837944"/>
                      <a:gd name="connsiteX2" fmla="*/ 1048807 w 1258574"/>
                      <a:gd name="connsiteY2" fmla="*/ 0 h 1837944"/>
                      <a:gd name="connsiteX3" fmla="*/ 1258574 w 1258574"/>
                      <a:gd name="connsiteY3" fmla="*/ 209767 h 1837944"/>
                      <a:gd name="connsiteX4" fmla="*/ 1258574 w 1258574"/>
                      <a:gd name="connsiteY4" fmla="*/ 1628177 h 1837944"/>
                      <a:gd name="connsiteX5" fmla="*/ 1048807 w 1258574"/>
                      <a:gd name="connsiteY5" fmla="*/ 1837944 h 1837944"/>
                      <a:gd name="connsiteX6" fmla="*/ 209767 w 1258574"/>
                      <a:gd name="connsiteY6" fmla="*/ 1837944 h 1837944"/>
                      <a:gd name="connsiteX7" fmla="*/ 0 w 1258574"/>
                      <a:gd name="connsiteY7" fmla="*/ 1628177 h 1837944"/>
                      <a:gd name="connsiteX8" fmla="*/ 0 w 1258574"/>
                      <a:gd name="connsiteY8" fmla="*/ 209767 h 1837944"/>
                      <a:gd name="connsiteX0" fmla="*/ 0 w 1258574"/>
                      <a:gd name="connsiteY0" fmla="*/ 209767 h 1837944"/>
                      <a:gd name="connsiteX1" fmla="*/ 209767 w 1258574"/>
                      <a:gd name="connsiteY1" fmla="*/ 0 h 1837944"/>
                      <a:gd name="connsiteX2" fmla="*/ 1048807 w 1258574"/>
                      <a:gd name="connsiteY2" fmla="*/ 0 h 1837944"/>
                      <a:gd name="connsiteX3" fmla="*/ 1258574 w 1258574"/>
                      <a:gd name="connsiteY3" fmla="*/ 209767 h 1837944"/>
                      <a:gd name="connsiteX4" fmla="*/ 1258574 w 1258574"/>
                      <a:gd name="connsiteY4" fmla="*/ 1628177 h 1837944"/>
                      <a:gd name="connsiteX5" fmla="*/ 1048807 w 1258574"/>
                      <a:gd name="connsiteY5" fmla="*/ 1837944 h 1837944"/>
                      <a:gd name="connsiteX6" fmla="*/ 209767 w 1258574"/>
                      <a:gd name="connsiteY6" fmla="*/ 1837944 h 1837944"/>
                      <a:gd name="connsiteX7" fmla="*/ 0 w 1258574"/>
                      <a:gd name="connsiteY7" fmla="*/ 1628177 h 1837944"/>
                      <a:gd name="connsiteX8" fmla="*/ 0 w 1258574"/>
                      <a:gd name="connsiteY8" fmla="*/ 209767 h 18379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58574" h="1837944">
                        <a:moveTo>
                          <a:pt x="0" y="209767"/>
                        </a:moveTo>
                        <a:cubicBezTo>
                          <a:pt x="0" y="93916"/>
                          <a:pt x="93916" y="0"/>
                          <a:pt x="209767" y="0"/>
                        </a:cubicBezTo>
                        <a:lnTo>
                          <a:pt x="1048807" y="0"/>
                        </a:lnTo>
                        <a:cubicBezTo>
                          <a:pt x="1164658" y="0"/>
                          <a:pt x="1258574" y="93916"/>
                          <a:pt x="1258574" y="209767"/>
                        </a:cubicBezTo>
                        <a:cubicBezTo>
                          <a:pt x="1157990" y="682570"/>
                          <a:pt x="1139702" y="1164518"/>
                          <a:pt x="1258574" y="1628177"/>
                        </a:cubicBezTo>
                        <a:cubicBezTo>
                          <a:pt x="1258574" y="1744028"/>
                          <a:pt x="1164658" y="1837944"/>
                          <a:pt x="1048807" y="1837944"/>
                        </a:cubicBezTo>
                        <a:lnTo>
                          <a:pt x="209767" y="1837944"/>
                        </a:lnTo>
                        <a:cubicBezTo>
                          <a:pt x="93916" y="1837944"/>
                          <a:pt x="0" y="1744028"/>
                          <a:pt x="0" y="1628177"/>
                        </a:cubicBezTo>
                        <a:cubicBezTo>
                          <a:pt x="82296" y="1246814"/>
                          <a:pt x="128016" y="728290"/>
                          <a:pt x="0" y="209767"/>
                        </a:cubicBezTo>
                        <a:close/>
                      </a:path>
                    </a:pathLst>
                  </a:custGeom>
                  <a:solidFill>
                    <a:srgbClr val="F7F7F7"/>
                  </a:solidFill>
                  <a:ln>
                    <a:solidFill>
                      <a:srgbClr val="F7F7F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02" name="Rectangle 25"/>
                  <p:cNvSpPr/>
                  <p:nvPr/>
                </p:nvSpPr>
                <p:spPr>
                  <a:xfrm>
                    <a:off x="3897695" y="10773844"/>
                    <a:ext cx="578614" cy="544963"/>
                  </a:xfrm>
                  <a:custGeom>
                    <a:avLst/>
                    <a:gdLst>
                      <a:gd name="connsiteX0" fmla="*/ 0 w 476738"/>
                      <a:gd name="connsiteY0" fmla="*/ 0 h 1738317"/>
                      <a:gd name="connsiteX1" fmla="*/ 476738 w 476738"/>
                      <a:gd name="connsiteY1" fmla="*/ 0 h 1738317"/>
                      <a:gd name="connsiteX2" fmla="*/ 476738 w 476738"/>
                      <a:gd name="connsiteY2" fmla="*/ 1738317 h 1738317"/>
                      <a:gd name="connsiteX3" fmla="*/ 0 w 476738"/>
                      <a:gd name="connsiteY3" fmla="*/ 1738317 h 1738317"/>
                      <a:gd name="connsiteX4" fmla="*/ 0 w 476738"/>
                      <a:gd name="connsiteY4" fmla="*/ 0 h 1738317"/>
                      <a:gd name="connsiteX0" fmla="*/ 0 w 476738"/>
                      <a:gd name="connsiteY0" fmla="*/ 0 h 1746132"/>
                      <a:gd name="connsiteX1" fmla="*/ 476738 w 476738"/>
                      <a:gd name="connsiteY1" fmla="*/ 0 h 1746132"/>
                      <a:gd name="connsiteX2" fmla="*/ 476738 w 476738"/>
                      <a:gd name="connsiteY2" fmla="*/ 1738317 h 1746132"/>
                      <a:gd name="connsiteX3" fmla="*/ 70338 w 476738"/>
                      <a:gd name="connsiteY3" fmla="*/ 1746132 h 1746132"/>
                      <a:gd name="connsiteX4" fmla="*/ 0 w 476738"/>
                      <a:gd name="connsiteY4" fmla="*/ 0 h 1746132"/>
                      <a:gd name="connsiteX0" fmla="*/ 0 w 476738"/>
                      <a:gd name="connsiteY0" fmla="*/ 0 h 1746132"/>
                      <a:gd name="connsiteX1" fmla="*/ 476738 w 476738"/>
                      <a:gd name="connsiteY1" fmla="*/ 0 h 1746132"/>
                      <a:gd name="connsiteX2" fmla="*/ 375138 w 476738"/>
                      <a:gd name="connsiteY2" fmla="*/ 1746132 h 1746132"/>
                      <a:gd name="connsiteX3" fmla="*/ 70338 w 476738"/>
                      <a:gd name="connsiteY3" fmla="*/ 1746132 h 1746132"/>
                      <a:gd name="connsiteX4" fmla="*/ 0 w 476738"/>
                      <a:gd name="connsiteY4" fmla="*/ 0 h 1746132"/>
                      <a:gd name="connsiteX0" fmla="*/ 0 w 476738"/>
                      <a:gd name="connsiteY0" fmla="*/ 0 h 1753947"/>
                      <a:gd name="connsiteX1" fmla="*/ 476738 w 476738"/>
                      <a:gd name="connsiteY1" fmla="*/ 0 h 1753947"/>
                      <a:gd name="connsiteX2" fmla="*/ 375138 w 476738"/>
                      <a:gd name="connsiteY2" fmla="*/ 1746132 h 1753947"/>
                      <a:gd name="connsiteX3" fmla="*/ 109415 w 476738"/>
                      <a:gd name="connsiteY3" fmla="*/ 1753947 h 1753947"/>
                      <a:gd name="connsiteX4" fmla="*/ 0 w 476738"/>
                      <a:gd name="connsiteY4" fmla="*/ 0 h 1753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6738" h="1753947">
                        <a:moveTo>
                          <a:pt x="0" y="0"/>
                        </a:moveTo>
                        <a:lnTo>
                          <a:pt x="476738" y="0"/>
                        </a:lnTo>
                        <a:lnTo>
                          <a:pt x="375138" y="1746132"/>
                        </a:lnTo>
                        <a:lnTo>
                          <a:pt x="109415" y="175394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03" name="Isosceles Triangle 102"/>
                  <p:cNvSpPr/>
                  <p:nvPr/>
                </p:nvSpPr>
                <p:spPr>
                  <a:xfrm rot="10800000">
                    <a:off x="3998068" y="10763982"/>
                    <a:ext cx="399053" cy="337332"/>
                  </a:xfrm>
                  <a:prstGeom prst="triangle">
                    <a:avLst/>
                  </a:prstGeom>
                  <a:solidFill>
                    <a:srgbClr val="FFCDCD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cxnSp>
                <p:nvCxnSpPr>
                  <p:cNvPr id="104" name="Straight Connector 103"/>
                  <p:cNvCxnSpPr/>
                  <p:nvPr/>
                </p:nvCxnSpPr>
                <p:spPr>
                  <a:xfrm>
                    <a:off x="3867995" y="10777630"/>
                    <a:ext cx="285909" cy="515022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flipV="1">
                    <a:off x="4265987" y="10777630"/>
                    <a:ext cx="254858" cy="515022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6" name="Oval 105"/>
                  <p:cNvSpPr/>
                  <p:nvPr/>
                </p:nvSpPr>
                <p:spPr>
                  <a:xfrm>
                    <a:off x="4173156" y="11776082"/>
                    <a:ext cx="45719" cy="52776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07" name="Oval 106"/>
                  <p:cNvSpPr/>
                  <p:nvPr/>
                </p:nvSpPr>
                <p:spPr>
                  <a:xfrm>
                    <a:off x="4173156" y="12113276"/>
                    <a:ext cx="45719" cy="52776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4173156" y="12449146"/>
                    <a:ext cx="45719" cy="52776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4173156" y="12783871"/>
                    <a:ext cx="45719" cy="52776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10" name="Flowchart: Delay 109"/>
                  <p:cNvSpPr/>
                  <p:nvPr/>
                </p:nvSpPr>
                <p:spPr>
                  <a:xfrm rot="5400000">
                    <a:off x="4402186" y="11470252"/>
                    <a:ext cx="411403" cy="441463"/>
                  </a:xfrm>
                  <a:prstGeom prst="flowChartDelay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19" name="Oval 118"/>
                  <p:cNvSpPr/>
                  <p:nvPr/>
                </p:nvSpPr>
                <p:spPr>
                  <a:xfrm>
                    <a:off x="4501445" y="11602566"/>
                    <a:ext cx="232082" cy="215887"/>
                  </a:xfrm>
                  <a:prstGeom prst="ellipse">
                    <a:avLst/>
                  </a:prstGeom>
                  <a:solidFill>
                    <a:srgbClr val="F7F7F7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0" name="Oval 119"/>
                  <p:cNvSpPr/>
                  <p:nvPr/>
                </p:nvSpPr>
                <p:spPr>
                  <a:xfrm>
                    <a:off x="4562506" y="11665174"/>
                    <a:ext cx="109318" cy="10422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1" name="Trapezoid 120"/>
                  <p:cNvSpPr/>
                  <p:nvPr/>
                </p:nvSpPr>
                <p:spPr>
                  <a:xfrm rot="10800000">
                    <a:off x="4587839" y="11702996"/>
                    <a:ext cx="58651" cy="47626"/>
                  </a:xfrm>
                  <a:prstGeom prst="trapezoid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4179569" y="11429795"/>
                    <a:ext cx="45719" cy="52776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 rot="2714507">
                    <a:off x="3119598" y="7993969"/>
                    <a:ext cx="1186950" cy="161299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 rot="18452639">
                    <a:off x="4350351" y="7982911"/>
                    <a:ext cx="719791" cy="145247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5" name="Isosceles Triangle 124"/>
                  <p:cNvSpPr/>
                  <p:nvPr/>
                </p:nvSpPr>
                <p:spPr>
                  <a:xfrm>
                    <a:off x="4172011" y="9861709"/>
                    <a:ext cx="60614" cy="105614"/>
                  </a:xfrm>
                  <a:prstGeom prst="triangle">
                    <a:avLst/>
                  </a:prstGeom>
                  <a:solidFill>
                    <a:srgbClr val="FFCDCD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3438571" y="9910487"/>
                    <a:ext cx="430823" cy="248009"/>
                  </a:xfrm>
                  <a:prstGeom prst="ellipse">
                    <a:avLst/>
                  </a:prstGeom>
                  <a:solidFill>
                    <a:srgbClr val="FFCDCD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4522662" y="9910487"/>
                    <a:ext cx="430823" cy="248009"/>
                  </a:xfrm>
                  <a:prstGeom prst="ellipse">
                    <a:avLst/>
                  </a:prstGeom>
                  <a:solidFill>
                    <a:srgbClr val="FFCDCD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8" name="Moon 127"/>
                  <p:cNvSpPr/>
                  <p:nvPr/>
                </p:nvSpPr>
                <p:spPr>
                  <a:xfrm rot="4246100">
                    <a:off x="3606752" y="9320959"/>
                    <a:ext cx="73177" cy="332520"/>
                  </a:xfrm>
                  <a:prstGeom prst="moon">
                    <a:avLst>
                      <a:gd name="adj" fmla="val 3429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9" name="Moon 128"/>
                  <p:cNvSpPr/>
                  <p:nvPr/>
                </p:nvSpPr>
                <p:spPr>
                  <a:xfrm rot="7222715">
                    <a:off x="4718266" y="9347067"/>
                    <a:ext cx="62593" cy="276644"/>
                  </a:xfrm>
                  <a:prstGeom prst="moon">
                    <a:avLst>
                      <a:gd name="adj" fmla="val 3429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3591828" y="9563195"/>
                    <a:ext cx="297445" cy="27579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31" name="Moon 130"/>
                  <p:cNvSpPr/>
                  <p:nvPr/>
                </p:nvSpPr>
                <p:spPr>
                  <a:xfrm rot="16200000">
                    <a:off x="3709760" y="9652788"/>
                    <a:ext cx="62593" cy="264918"/>
                  </a:xfrm>
                  <a:prstGeom prst="moon">
                    <a:avLst>
                      <a:gd name="adj" fmla="val 3429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32" name="Moon 131"/>
                  <p:cNvSpPr/>
                  <p:nvPr/>
                </p:nvSpPr>
                <p:spPr>
                  <a:xfrm rot="16200000">
                    <a:off x="4573012" y="9661909"/>
                    <a:ext cx="62593" cy="244208"/>
                  </a:xfrm>
                  <a:prstGeom prst="moon">
                    <a:avLst>
                      <a:gd name="adj" fmla="val 3429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4144072" y="10158496"/>
                    <a:ext cx="130283" cy="1190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34" name="Moon 133"/>
                  <p:cNvSpPr/>
                  <p:nvPr/>
                </p:nvSpPr>
                <p:spPr>
                  <a:xfrm rot="16200000">
                    <a:off x="4134251" y="10068724"/>
                    <a:ext cx="139743" cy="280719"/>
                  </a:xfrm>
                  <a:prstGeom prst="moon">
                    <a:avLst>
                      <a:gd name="adj" fmla="val 87500"/>
                    </a:avLst>
                  </a:prstGeom>
                  <a:solidFill>
                    <a:schemeClr val="bg1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4465681" y="9580783"/>
                    <a:ext cx="297445" cy="27579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</p:grpSp>
          </p:grpSp>
          <p:sp>
            <p:nvSpPr>
              <p:cNvPr id="89" name="Rounded Rectangle 88"/>
              <p:cNvSpPr/>
              <p:nvPr/>
            </p:nvSpPr>
            <p:spPr>
              <a:xfrm rot="1218420">
                <a:off x="2208991" y="5181037"/>
                <a:ext cx="381060" cy="1068313"/>
              </a:xfrm>
              <a:prstGeom prst="roundRect">
                <a:avLst>
                  <a:gd name="adj" fmla="val 50000"/>
                </a:avLst>
              </a:prstGeom>
              <a:solidFill>
                <a:srgbClr val="FFEBEB"/>
              </a:solidFill>
              <a:ln>
                <a:solidFill>
                  <a:srgbClr val="FFEB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PH"/>
              </a:p>
            </p:txBody>
          </p:sp>
        </p:grpSp>
      </p:grpSp>
      <p:sp>
        <p:nvSpPr>
          <p:cNvPr id="86" name="Oval Callout 85"/>
          <p:cNvSpPr/>
          <p:nvPr/>
        </p:nvSpPr>
        <p:spPr>
          <a:xfrm>
            <a:off x="1832994" y="798935"/>
            <a:ext cx="2618003" cy="1349390"/>
          </a:xfrm>
          <a:prstGeom prst="wedgeEllipseCallout">
            <a:avLst>
              <a:gd name="adj1" fmla="val -40833"/>
              <a:gd name="adj2" fmla="val 6054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title 3</a:t>
            </a:r>
            <a:endParaRPr lang="en-PH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ounded Rectangle 80">
            <a:hlinkClick r:id="rId2" action="ppaction://hlinksldjump"/>
          </p:cNvPr>
          <p:cNvSpPr/>
          <p:nvPr/>
        </p:nvSpPr>
        <p:spPr>
          <a:xfrm>
            <a:off x="10250805" y="6275992"/>
            <a:ext cx="1750185" cy="447783"/>
          </a:xfrm>
          <a:prstGeom prst="roundRect">
            <a:avLst>
              <a:gd name="adj" fmla="val 1462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endParaRPr lang="en-PH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1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969"/>
            <a:ext cx="121920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064" name="TextBox 2063"/>
          <p:cNvSpPr txBox="1"/>
          <p:nvPr/>
        </p:nvSpPr>
        <p:spPr>
          <a:xfrm>
            <a:off x="11151469" y="-698"/>
            <a:ext cx="1034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sz="1200" spc="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5:11pm</a:t>
            </a:r>
          </a:p>
          <a:p>
            <a:pPr algn="ctr"/>
            <a:r>
              <a:rPr lang="en-PH" sz="1200" spc="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11/01/21</a:t>
            </a:r>
            <a:endParaRPr lang="en-PH" sz="1200" spc="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79046" y="730843"/>
            <a:ext cx="7107828" cy="5866507"/>
            <a:chOff x="6476624" y="560480"/>
            <a:chExt cx="5625964" cy="5866507"/>
          </a:xfrm>
        </p:grpSpPr>
        <p:grpSp>
          <p:nvGrpSpPr>
            <p:cNvPr id="111" name="Group 110"/>
            <p:cNvGrpSpPr/>
            <p:nvPr/>
          </p:nvGrpSpPr>
          <p:grpSpPr>
            <a:xfrm>
              <a:off x="6476624" y="560480"/>
              <a:ext cx="5625964" cy="5866507"/>
              <a:chOff x="3705487" y="888262"/>
              <a:chExt cx="3717560" cy="3612630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3705487" y="888262"/>
                <a:ext cx="3717560" cy="3612630"/>
                <a:chOff x="3705487" y="888262"/>
                <a:chExt cx="3717560" cy="3612630"/>
              </a:xfrm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3705487" y="888262"/>
                  <a:ext cx="3717560" cy="361263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3717561" y="1188786"/>
                  <a:ext cx="370257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3" name="Oval 112"/>
              <p:cNvSpPr/>
              <p:nvPr/>
            </p:nvSpPr>
            <p:spPr>
              <a:xfrm>
                <a:off x="3801325" y="980693"/>
                <a:ext cx="112973" cy="1330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4023426" y="980693"/>
                <a:ext cx="112973" cy="1330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4256313" y="980693"/>
                <a:ext cx="112973" cy="1330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cxnSp>
            <p:nvCxnSpPr>
              <p:cNvPr id="116" name="Straight Arrow Connector 115"/>
              <p:cNvCxnSpPr/>
              <p:nvPr/>
            </p:nvCxnSpPr>
            <p:spPr>
              <a:xfrm flipH="1">
                <a:off x="7156636" y="973800"/>
                <a:ext cx="174028" cy="1444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Rectangle 2"/>
            <p:cNvSpPr/>
            <p:nvPr/>
          </p:nvSpPr>
          <p:spPr>
            <a:xfrm>
              <a:off x="6502769" y="1096916"/>
              <a:ext cx="5595406" cy="52137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pPr algn="ctr"/>
              <a:endParaRPr lang="en-PH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Nunc viverra imperdiet enim. Fusce est. Vivamus a tellus.</a:t>
              </a:r>
            </a:p>
            <a:p>
              <a:pPr algn="ctr"/>
              <a:endParaRPr lang="en-PH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Pellentesque habitant morbi tristique senectus et netus et malesuada fames ac turpis egestas. Proin pharetra nonummy pede. Mauris et orci.</a:t>
              </a:r>
            </a:p>
            <a:p>
              <a:pPr algn="ctr"/>
              <a:r>
                <a:rPr lang="en-PH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=;</a:t>
              </a:r>
              <a:endParaRPr lang="en-PH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81444" y="199873"/>
            <a:ext cx="4262092" cy="3569779"/>
            <a:chOff x="281444" y="199873"/>
            <a:chExt cx="4262092" cy="3569779"/>
          </a:xfrm>
        </p:grpSpPr>
        <p:grpSp>
          <p:nvGrpSpPr>
            <p:cNvPr id="85" name="Group 84"/>
            <p:cNvGrpSpPr/>
            <p:nvPr/>
          </p:nvGrpSpPr>
          <p:grpSpPr>
            <a:xfrm>
              <a:off x="281444" y="199873"/>
              <a:ext cx="4262092" cy="3569779"/>
              <a:chOff x="2360929" y="741954"/>
              <a:chExt cx="3562589" cy="2143486"/>
            </a:xfrm>
          </p:grpSpPr>
          <p:grpSp>
            <p:nvGrpSpPr>
              <p:cNvPr id="136" name="Group 135"/>
              <p:cNvGrpSpPr/>
              <p:nvPr/>
            </p:nvGrpSpPr>
            <p:grpSpPr>
              <a:xfrm>
                <a:off x="2360929" y="741954"/>
                <a:ext cx="3562589" cy="2143486"/>
                <a:chOff x="3705487" y="888262"/>
                <a:chExt cx="3717560" cy="3612630"/>
              </a:xfrm>
            </p:grpSpPr>
            <p:grpSp>
              <p:nvGrpSpPr>
                <p:cNvPr id="139" name="Group 138"/>
                <p:cNvGrpSpPr/>
                <p:nvPr/>
              </p:nvGrpSpPr>
              <p:grpSpPr>
                <a:xfrm>
                  <a:off x="3705487" y="888262"/>
                  <a:ext cx="3717560" cy="3612630"/>
                  <a:chOff x="3705487" y="888262"/>
                  <a:chExt cx="3717560" cy="3612630"/>
                </a:xfrm>
              </p:grpSpPr>
              <p:sp>
                <p:nvSpPr>
                  <p:cNvPr id="142" name="Rectangle 141"/>
                  <p:cNvSpPr/>
                  <p:nvPr/>
                </p:nvSpPr>
                <p:spPr>
                  <a:xfrm>
                    <a:off x="3705487" y="888262"/>
                    <a:ext cx="3717560" cy="3612630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PH"/>
                  </a:p>
                </p:txBody>
              </p:sp>
              <p:cxnSp>
                <p:nvCxnSpPr>
                  <p:cNvPr id="143" name="Straight Connector 142"/>
                  <p:cNvCxnSpPr/>
                  <p:nvPr/>
                </p:nvCxnSpPr>
                <p:spPr>
                  <a:xfrm>
                    <a:off x="3717561" y="1339213"/>
                    <a:ext cx="370257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0" name="Oval 139"/>
                <p:cNvSpPr/>
                <p:nvPr/>
              </p:nvSpPr>
              <p:spPr>
                <a:xfrm>
                  <a:off x="3794238" y="1014954"/>
                  <a:ext cx="168054" cy="2106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cxnSp>
              <p:nvCxnSpPr>
                <p:cNvPr id="141" name="Straight Arrow Connector 140"/>
                <p:cNvCxnSpPr/>
                <p:nvPr/>
              </p:nvCxnSpPr>
              <p:spPr>
                <a:xfrm flipH="1">
                  <a:off x="7088612" y="988274"/>
                  <a:ext cx="206316" cy="24252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7" name="Oval 136"/>
              <p:cNvSpPr/>
              <p:nvPr/>
            </p:nvSpPr>
            <p:spPr>
              <a:xfrm>
                <a:off x="2699233" y="821646"/>
                <a:ext cx="161049" cy="1249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2951788" y="819097"/>
                <a:ext cx="161049" cy="1249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357152" y="1040060"/>
              <a:ext cx="1441609" cy="2696878"/>
              <a:chOff x="55875" y="2087157"/>
              <a:chExt cx="2534176" cy="4770843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55875" y="2087157"/>
                <a:ext cx="2453582" cy="4770843"/>
                <a:chOff x="3131333" y="3303235"/>
                <a:chExt cx="1778996" cy="3585531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4071477" y="5703090"/>
                  <a:ext cx="33632" cy="3663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PH"/>
                </a:p>
              </p:txBody>
            </p:sp>
            <p:grpSp>
              <p:nvGrpSpPr>
                <p:cNvPr id="91" name="Group 90"/>
                <p:cNvGrpSpPr/>
                <p:nvPr/>
              </p:nvGrpSpPr>
              <p:grpSpPr>
                <a:xfrm>
                  <a:off x="3131333" y="3303235"/>
                  <a:ext cx="1778996" cy="3585531"/>
                  <a:chOff x="2906574" y="8062020"/>
                  <a:chExt cx="2529908" cy="5231902"/>
                </a:xfrm>
              </p:grpSpPr>
              <p:sp>
                <p:nvSpPr>
                  <p:cNvPr id="92" name="Rounded Rectangle 91"/>
                  <p:cNvSpPr/>
                  <p:nvPr/>
                </p:nvSpPr>
                <p:spPr>
                  <a:xfrm>
                    <a:off x="3012362" y="8062020"/>
                    <a:ext cx="2333680" cy="2129203"/>
                  </a:xfrm>
                  <a:prstGeom prst="roundRect">
                    <a:avLst>
                      <a:gd name="adj" fmla="val 47003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3094034" y="9482288"/>
                    <a:ext cx="317984" cy="513068"/>
                  </a:xfrm>
                  <a:prstGeom prst="ellipse">
                    <a:avLst/>
                  </a:prstGeom>
                  <a:solidFill>
                    <a:srgbClr val="FFCDCD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5021816" y="9482288"/>
                    <a:ext cx="317984" cy="513068"/>
                  </a:xfrm>
                  <a:prstGeom prst="ellipse">
                    <a:avLst/>
                  </a:prstGeom>
                  <a:solidFill>
                    <a:srgbClr val="FFCDCD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95" name="Rounded Rectangle 94"/>
                  <p:cNvSpPr/>
                  <p:nvPr/>
                </p:nvSpPr>
                <p:spPr>
                  <a:xfrm rot="584996">
                    <a:off x="3164488" y="10943584"/>
                    <a:ext cx="361075" cy="209553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EBEB"/>
                  </a:solidFill>
                  <a:ln>
                    <a:solidFill>
                      <a:srgbClr val="FFEBE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96" name="Flowchart: Delay 95"/>
                  <p:cNvSpPr/>
                  <p:nvPr/>
                </p:nvSpPr>
                <p:spPr>
                  <a:xfrm rot="16933643" flipV="1">
                    <a:off x="3056876" y="10837950"/>
                    <a:ext cx="1226480" cy="1080255"/>
                  </a:xfrm>
                  <a:prstGeom prst="flowChartDelay">
                    <a:avLst/>
                  </a:prstGeom>
                  <a:solidFill>
                    <a:srgbClr val="F7F7F7"/>
                  </a:solidFill>
                  <a:ln>
                    <a:solidFill>
                      <a:srgbClr val="F7F7F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97" name="Rounded Rectangle 96"/>
                  <p:cNvSpPr/>
                  <p:nvPr/>
                </p:nvSpPr>
                <p:spPr>
                  <a:xfrm rot="20924773">
                    <a:off x="4832297" y="10903502"/>
                    <a:ext cx="361075" cy="172110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EBEB"/>
                  </a:solidFill>
                  <a:ln>
                    <a:solidFill>
                      <a:srgbClr val="FFEBE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98" name="Flowchart: Delay 97"/>
                  <p:cNvSpPr/>
                  <p:nvPr/>
                </p:nvSpPr>
                <p:spPr>
                  <a:xfrm rot="15262319">
                    <a:off x="4117394" y="10863024"/>
                    <a:ext cx="1191312" cy="990289"/>
                  </a:xfrm>
                  <a:prstGeom prst="flowChartDelay">
                    <a:avLst/>
                  </a:prstGeom>
                  <a:solidFill>
                    <a:srgbClr val="F7F7F7"/>
                  </a:solidFill>
                  <a:ln>
                    <a:solidFill>
                      <a:srgbClr val="F7F7F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99" name="Rounded Rectangle 98"/>
                  <p:cNvSpPr/>
                  <p:nvPr/>
                </p:nvSpPr>
                <p:spPr>
                  <a:xfrm>
                    <a:off x="4028001" y="10374761"/>
                    <a:ext cx="332890" cy="451705"/>
                  </a:xfrm>
                  <a:prstGeom prst="roundRect">
                    <a:avLst/>
                  </a:prstGeom>
                  <a:solidFill>
                    <a:srgbClr val="FFCDCD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00" name="Rounded Rectangle 99"/>
                  <p:cNvSpPr/>
                  <p:nvPr/>
                </p:nvSpPr>
                <p:spPr>
                  <a:xfrm>
                    <a:off x="3220618" y="8279513"/>
                    <a:ext cx="1947656" cy="2278023"/>
                  </a:xfrm>
                  <a:prstGeom prst="roundRect">
                    <a:avLst>
                      <a:gd name="adj" fmla="val 46258"/>
                    </a:avLst>
                  </a:prstGeom>
                  <a:solidFill>
                    <a:srgbClr val="FFEBEB"/>
                  </a:solidFill>
                  <a:ln>
                    <a:solidFill>
                      <a:srgbClr val="FFEBE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01" name="Rounded Rectangle 7"/>
                  <p:cNvSpPr/>
                  <p:nvPr/>
                </p:nvSpPr>
                <p:spPr>
                  <a:xfrm>
                    <a:off x="3360134" y="10777630"/>
                    <a:ext cx="1668624" cy="2516292"/>
                  </a:xfrm>
                  <a:custGeom>
                    <a:avLst/>
                    <a:gdLst>
                      <a:gd name="connsiteX0" fmla="*/ 0 w 1258574"/>
                      <a:gd name="connsiteY0" fmla="*/ 209767 h 1837944"/>
                      <a:gd name="connsiteX1" fmla="*/ 209767 w 1258574"/>
                      <a:gd name="connsiteY1" fmla="*/ 0 h 1837944"/>
                      <a:gd name="connsiteX2" fmla="*/ 1048807 w 1258574"/>
                      <a:gd name="connsiteY2" fmla="*/ 0 h 1837944"/>
                      <a:gd name="connsiteX3" fmla="*/ 1258574 w 1258574"/>
                      <a:gd name="connsiteY3" fmla="*/ 209767 h 1837944"/>
                      <a:gd name="connsiteX4" fmla="*/ 1258574 w 1258574"/>
                      <a:gd name="connsiteY4" fmla="*/ 1628177 h 1837944"/>
                      <a:gd name="connsiteX5" fmla="*/ 1048807 w 1258574"/>
                      <a:gd name="connsiteY5" fmla="*/ 1837944 h 1837944"/>
                      <a:gd name="connsiteX6" fmla="*/ 209767 w 1258574"/>
                      <a:gd name="connsiteY6" fmla="*/ 1837944 h 1837944"/>
                      <a:gd name="connsiteX7" fmla="*/ 0 w 1258574"/>
                      <a:gd name="connsiteY7" fmla="*/ 1628177 h 1837944"/>
                      <a:gd name="connsiteX8" fmla="*/ 0 w 1258574"/>
                      <a:gd name="connsiteY8" fmla="*/ 209767 h 1837944"/>
                      <a:gd name="connsiteX0" fmla="*/ 0 w 1258574"/>
                      <a:gd name="connsiteY0" fmla="*/ 209767 h 1837944"/>
                      <a:gd name="connsiteX1" fmla="*/ 209767 w 1258574"/>
                      <a:gd name="connsiteY1" fmla="*/ 0 h 1837944"/>
                      <a:gd name="connsiteX2" fmla="*/ 1048807 w 1258574"/>
                      <a:gd name="connsiteY2" fmla="*/ 0 h 1837944"/>
                      <a:gd name="connsiteX3" fmla="*/ 1258574 w 1258574"/>
                      <a:gd name="connsiteY3" fmla="*/ 209767 h 1837944"/>
                      <a:gd name="connsiteX4" fmla="*/ 1258574 w 1258574"/>
                      <a:gd name="connsiteY4" fmla="*/ 1628177 h 1837944"/>
                      <a:gd name="connsiteX5" fmla="*/ 1048807 w 1258574"/>
                      <a:gd name="connsiteY5" fmla="*/ 1837944 h 1837944"/>
                      <a:gd name="connsiteX6" fmla="*/ 209767 w 1258574"/>
                      <a:gd name="connsiteY6" fmla="*/ 1837944 h 1837944"/>
                      <a:gd name="connsiteX7" fmla="*/ 0 w 1258574"/>
                      <a:gd name="connsiteY7" fmla="*/ 1628177 h 1837944"/>
                      <a:gd name="connsiteX8" fmla="*/ 0 w 1258574"/>
                      <a:gd name="connsiteY8" fmla="*/ 209767 h 1837944"/>
                      <a:gd name="connsiteX0" fmla="*/ 0 w 1258574"/>
                      <a:gd name="connsiteY0" fmla="*/ 209767 h 1837944"/>
                      <a:gd name="connsiteX1" fmla="*/ 209767 w 1258574"/>
                      <a:gd name="connsiteY1" fmla="*/ 0 h 1837944"/>
                      <a:gd name="connsiteX2" fmla="*/ 1048807 w 1258574"/>
                      <a:gd name="connsiteY2" fmla="*/ 0 h 1837944"/>
                      <a:gd name="connsiteX3" fmla="*/ 1258574 w 1258574"/>
                      <a:gd name="connsiteY3" fmla="*/ 209767 h 1837944"/>
                      <a:gd name="connsiteX4" fmla="*/ 1258574 w 1258574"/>
                      <a:gd name="connsiteY4" fmla="*/ 1628177 h 1837944"/>
                      <a:gd name="connsiteX5" fmla="*/ 1048807 w 1258574"/>
                      <a:gd name="connsiteY5" fmla="*/ 1837944 h 1837944"/>
                      <a:gd name="connsiteX6" fmla="*/ 209767 w 1258574"/>
                      <a:gd name="connsiteY6" fmla="*/ 1837944 h 1837944"/>
                      <a:gd name="connsiteX7" fmla="*/ 0 w 1258574"/>
                      <a:gd name="connsiteY7" fmla="*/ 1628177 h 1837944"/>
                      <a:gd name="connsiteX8" fmla="*/ 0 w 1258574"/>
                      <a:gd name="connsiteY8" fmla="*/ 209767 h 1837944"/>
                      <a:gd name="connsiteX0" fmla="*/ 0 w 1258574"/>
                      <a:gd name="connsiteY0" fmla="*/ 209767 h 1837944"/>
                      <a:gd name="connsiteX1" fmla="*/ 209767 w 1258574"/>
                      <a:gd name="connsiteY1" fmla="*/ 0 h 1837944"/>
                      <a:gd name="connsiteX2" fmla="*/ 1048807 w 1258574"/>
                      <a:gd name="connsiteY2" fmla="*/ 0 h 1837944"/>
                      <a:gd name="connsiteX3" fmla="*/ 1258574 w 1258574"/>
                      <a:gd name="connsiteY3" fmla="*/ 209767 h 1837944"/>
                      <a:gd name="connsiteX4" fmla="*/ 1258574 w 1258574"/>
                      <a:gd name="connsiteY4" fmla="*/ 1628177 h 1837944"/>
                      <a:gd name="connsiteX5" fmla="*/ 1048807 w 1258574"/>
                      <a:gd name="connsiteY5" fmla="*/ 1837944 h 1837944"/>
                      <a:gd name="connsiteX6" fmla="*/ 209767 w 1258574"/>
                      <a:gd name="connsiteY6" fmla="*/ 1837944 h 1837944"/>
                      <a:gd name="connsiteX7" fmla="*/ 0 w 1258574"/>
                      <a:gd name="connsiteY7" fmla="*/ 1628177 h 1837944"/>
                      <a:gd name="connsiteX8" fmla="*/ 0 w 1258574"/>
                      <a:gd name="connsiteY8" fmla="*/ 209767 h 1837944"/>
                      <a:gd name="connsiteX0" fmla="*/ 0 w 1258574"/>
                      <a:gd name="connsiteY0" fmla="*/ 209767 h 1837944"/>
                      <a:gd name="connsiteX1" fmla="*/ 209767 w 1258574"/>
                      <a:gd name="connsiteY1" fmla="*/ 0 h 1837944"/>
                      <a:gd name="connsiteX2" fmla="*/ 1048807 w 1258574"/>
                      <a:gd name="connsiteY2" fmla="*/ 0 h 1837944"/>
                      <a:gd name="connsiteX3" fmla="*/ 1258574 w 1258574"/>
                      <a:gd name="connsiteY3" fmla="*/ 209767 h 1837944"/>
                      <a:gd name="connsiteX4" fmla="*/ 1258574 w 1258574"/>
                      <a:gd name="connsiteY4" fmla="*/ 1628177 h 1837944"/>
                      <a:gd name="connsiteX5" fmla="*/ 1048807 w 1258574"/>
                      <a:gd name="connsiteY5" fmla="*/ 1837944 h 1837944"/>
                      <a:gd name="connsiteX6" fmla="*/ 209767 w 1258574"/>
                      <a:gd name="connsiteY6" fmla="*/ 1837944 h 1837944"/>
                      <a:gd name="connsiteX7" fmla="*/ 0 w 1258574"/>
                      <a:gd name="connsiteY7" fmla="*/ 1628177 h 1837944"/>
                      <a:gd name="connsiteX8" fmla="*/ 0 w 1258574"/>
                      <a:gd name="connsiteY8" fmla="*/ 209767 h 18379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58574" h="1837944">
                        <a:moveTo>
                          <a:pt x="0" y="209767"/>
                        </a:moveTo>
                        <a:cubicBezTo>
                          <a:pt x="0" y="93916"/>
                          <a:pt x="93916" y="0"/>
                          <a:pt x="209767" y="0"/>
                        </a:cubicBezTo>
                        <a:lnTo>
                          <a:pt x="1048807" y="0"/>
                        </a:lnTo>
                        <a:cubicBezTo>
                          <a:pt x="1164658" y="0"/>
                          <a:pt x="1258574" y="93916"/>
                          <a:pt x="1258574" y="209767"/>
                        </a:cubicBezTo>
                        <a:cubicBezTo>
                          <a:pt x="1157990" y="682570"/>
                          <a:pt x="1139702" y="1164518"/>
                          <a:pt x="1258574" y="1628177"/>
                        </a:cubicBezTo>
                        <a:cubicBezTo>
                          <a:pt x="1258574" y="1744028"/>
                          <a:pt x="1164658" y="1837944"/>
                          <a:pt x="1048807" y="1837944"/>
                        </a:cubicBezTo>
                        <a:lnTo>
                          <a:pt x="209767" y="1837944"/>
                        </a:lnTo>
                        <a:cubicBezTo>
                          <a:pt x="93916" y="1837944"/>
                          <a:pt x="0" y="1744028"/>
                          <a:pt x="0" y="1628177"/>
                        </a:cubicBezTo>
                        <a:cubicBezTo>
                          <a:pt x="82296" y="1246814"/>
                          <a:pt x="128016" y="728290"/>
                          <a:pt x="0" y="209767"/>
                        </a:cubicBezTo>
                        <a:close/>
                      </a:path>
                    </a:pathLst>
                  </a:custGeom>
                  <a:solidFill>
                    <a:srgbClr val="F7F7F7"/>
                  </a:solidFill>
                  <a:ln>
                    <a:solidFill>
                      <a:srgbClr val="F7F7F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02" name="Rectangle 25"/>
                  <p:cNvSpPr/>
                  <p:nvPr/>
                </p:nvSpPr>
                <p:spPr>
                  <a:xfrm>
                    <a:off x="3897695" y="10773844"/>
                    <a:ext cx="578614" cy="544963"/>
                  </a:xfrm>
                  <a:custGeom>
                    <a:avLst/>
                    <a:gdLst>
                      <a:gd name="connsiteX0" fmla="*/ 0 w 476738"/>
                      <a:gd name="connsiteY0" fmla="*/ 0 h 1738317"/>
                      <a:gd name="connsiteX1" fmla="*/ 476738 w 476738"/>
                      <a:gd name="connsiteY1" fmla="*/ 0 h 1738317"/>
                      <a:gd name="connsiteX2" fmla="*/ 476738 w 476738"/>
                      <a:gd name="connsiteY2" fmla="*/ 1738317 h 1738317"/>
                      <a:gd name="connsiteX3" fmla="*/ 0 w 476738"/>
                      <a:gd name="connsiteY3" fmla="*/ 1738317 h 1738317"/>
                      <a:gd name="connsiteX4" fmla="*/ 0 w 476738"/>
                      <a:gd name="connsiteY4" fmla="*/ 0 h 1738317"/>
                      <a:gd name="connsiteX0" fmla="*/ 0 w 476738"/>
                      <a:gd name="connsiteY0" fmla="*/ 0 h 1746132"/>
                      <a:gd name="connsiteX1" fmla="*/ 476738 w 476738"/>
                      <a:gd name="connsiteY1" fmla="*/ 0 h 1746132"/>
                      <a:gd name="connsiteX2" fmla="*/ 476738 w 476738"/>
                      <a:gd name="connsiteY2" fmla="*/ 1738317 h 1746132"/>
                      <a:gd name="connsiteX3" fmla="*/ 70338 w 476738"/>
                      <a:gd name="connsiteY3" fmla="*/ 1746132 h 1746132"/>
                      <a:gd name="connsiteX4" fmla="*/ 0 w 476738"/>
                      <a:gd name="connsiteY4" fmla="*/ 0 h 1746132"/>
                      <a:gd name="connsiteX0" fmla="*/ 0 w 476738"/>
                      <a:gd name="connsiteY0" fmla="*/ 0 h 1746132"/>
                      <a:gd name="connsiteX1" fmla="*/ 476738 w 476738"/>
                      <a:gd name="connsiteY1" fmla="*/ 0 h 1746132"/>
                      <a:gd name="connsiteX2" fmla="*/ 375138 w 476738"/>
                      <a:gd name="connsiteY2" fmla="*/ 1746132 h 1746132"/>
                      <a:gd name="connsiteX3" fmla="*/ 70338 w 476738"/>
                      <a:gd name="connsiteY3" fmla="*/ 1746132 h 1746132"/>
                      <a:gd name="connsiteX4" fmla="*/ 0 w 476738"/>
                      <a:gd name="connsiteY4" fmla="*/ 0 h 1746132"/>
                      <a:gd name="connsiteX0" fmla="*/ 0 w 476738"/>
                      <a:gd name="connsiteY0" fmla="*/ 0 h 1753947"/>
                      <a:gd name="connsiteX1" fmla="*/ 476738 w 476738"/>
                      <a:gd name="connsiteY1" fmla="*/ 0 h 1753947"/>
                      <a:gd name="connsiteX2" fmla="*/ 375138 w 476738"/>
                      <a:gd name="connsiteY2" fmla="*/ 1746132 h 1753947"/>
                      <a:gd name="connsiteX3" fmla="*/ 109415 w 476738"/>
                      <a:gd name="connsiteY3" fmla="*/ 1753947 h 1753947"/>
                      <a:gd name="connsiteX4" fmla="*/ 0 w 476738"/>
                      <a:gd name="connsiteY4" fmla="*/ 0 h 1753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6738" h="1753947">
                        <a:moveTo>
                          <a:pt x="0" y="0"/>
                        </a:moveTo>
                        <a:lnTo>
                          <a:pt x="476738" y="0"/>
                        </a:lnTo>
                        <a:lnTo>
                          <a:pt x="375138" y="1746132"/>
                        </a:lnTo>
                        <a:lnTo>
                          <a:pt x="109415" y="175394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03" name="Isosceles Triangle 102"/>
                  <p:cNvSpPr/>
                  <p:nvPr/>
                </p:nvSpPr>
                <p:spPr>
                  <a:xfrm rot="10800000">
                    <a:off x="3998068" y="10763982"/>
                    <a:ext cx="399053" cy="337332"/>
                  </a:xfrm>
                  <a:prstGeom prst="triangle">
                    <a:avLst/>
                  </a:prstGeom>
                  <a:solidFill>
                    <a:srgbClr val="FFCDCD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cxnSp>
                <p:nvCxnSpPr>
                  <p:cNvPr id="104" name="Straight Connector 103"/>
                  <p:cNvCxnSpPr/>
                  <p:nvPr/>
                </p:nvCxnSpPr>
                <p:spPr>
                  <a:xfrm>
                    <a:off x="3867995" y="10777630"/>
                    <a:ext cx="285909" cy="515022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flipV="1">
                    <a:off x="4265987" y="10777630"/>
                    <a:ext cx="254858" cy="515022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6" name="Oval 105"/>
                  <p:cNvSpPr/>
                  <p:nvPr/>
                </p:nvSpPr>
                <p:spPr>
                  <a:xfrm>
                    <a:off x="4173156" y="11776082"/>
                    <a:ext cx="45719" cy="52776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07" name="Oval 106"/>
                  <p:cNvSpPr/>
                  <p:nvPr/>
                </p:nvSpPr>
                <p:spPr>
                  <a:xfrm>
                    <a:off x="4173156" y="12113276"/>
                    <a:ext cx="45719" cy="52776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4173156" y="12449146"/>
                    <a:ext cx="45719" cy="52776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4173156" y="12783871"/>
                    <a:ext cx="45719" cy="52776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10" name="Flowchart: Delay 109"/>
                  <p:cNvSpPr/>
                  <p:nvPr/>
                </p:nvSpPr>
                <p:spPr>
                  <a:xfrm rot="5400000">
                    <a:off x="4402186" y="11470252"/>
                    <a:ext cx="411403" cy="441463"/>
                  </a:xfrm>
                  <a:prstGeom prst="flowChartDelay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19" name="Oval 118"/>
                  <p:cNvSpPr/>
                  <p:nvPr/>
                </p:nvSpPr>
                <p:spPr>
                  <a:xfrm>
                    <a:off x="4501445" y="11602566"/>
                    <a:ext cx="232082" cy="215887"/>
                  </a:xfrm>
                  <a:prstGeom prst="ellipse">
                    <a:avLst/>
                  </a:prstGeom>
                  <a:solidFill>
                    <a:srgbClr val="F7F7F7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0" name="Oval 119"/>
                  <p:cNvSpPr/>
                  <p:nvPr/>
                </p:nvSpPr>
                <p:spPr>
                  <a:xfrm>
                    <a:off x="4562506" y="11665174"/>
                    <a:ext cx="109318" cy="10422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1" name="Trapezoid 120"/>
                  <p:cNvSpPr/>
                  <p:nvPr/>
                </p:nvSpPr>
                <p:spPr>
                  <a:xfrm rot="10800000">
                    <a:off x="4587839" y="11702996"/>
                    <a:ext cx="58651" cy="47626"/>
                  </a:xfrm>
                  <a:prstGeom prst="trapezoid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4179569" y="11429795"/>
                    <a:ext cx="45719" cy="52776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 rot="2714507">
                    <a:off x="3119598" y="7993969"/>
                    <a:ext cx="1186950" cy="161299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 rot="18452639">
                    <a:off x="4350351" y="7982911"/>
                    <a:ext cx="719791" cy="145247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5" name="Isosceles Triangle 124"/>
                  <p:cNvSpPr/>
                  <p:nvPr/>
                </p:nvSpPr>
                <p:spPr>
                  <a:xfrm>
                    <a:off x="4172011" y="9861709"/>
                    <a:ext cx="60614" cy="105614"/>
                  </a:xfrm>
                  <a:prstGeom prst="triangle">
                    <a:avLst/>
                  </a:prstGeom>
                  <a:solidFill>
                    <a:srgbClr val="FFCDCD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3438571" y="9910487"/>
                    <a:ext cx="430823" cy="248009"/>
                  </a:xfrm>
                  <a:prstGeom prst="ellipse">
                    <a:avLst/>
                  </a:prstGeom>
                  <a:solidFill>
                    <a:srgbClr val="FFCDCD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4522662" y="9910487"/>
                    <a:ext cx="430823" cy="248009"/>
                  </a:xfrm>
                  <a:prstGeom prst="ellipse">
                    <a:avLst/>
                  </a:prstGeom>
                  <a:solidFill>
                    <a:srgbClr val="FFCDCD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8" name="Moon 127"/>
                  <p:cNvSpPr/>
                  <p:nvPr/>
                </p:nvSpPr>
                <p:spPr>
                  <a:xfrm rot="4246100">
                    <a:off x="3606752" y="9320959"/>
                    <a:ext cx="73177" cy="332520"/>
                  </a:xfrm>
                  <a:prstGeom prst="moon">
                    <a:avLst>
                      <a:gd name="adj" fmla="val 3429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29" name="Moon 128"/>
                  <p:cNvSpPr/>
                  <p:nvPr/>
                </p:nvSpPr>
                <p:spPr>
                  <a:xfrm rot="7222715">
                    <a:off x="4718266" y="9347067"/>
                    <a:ext cx="62593" cy="276644"/>
                  </a:xfrm>
                  <a:prstGeom prst="moon">
                    <a:avLst>
                      <a:gd name="adj" fmla="val 3429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3591828" y="9563195"/>
                    <a:ext cx="297445" cy="27579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31" name="Moon 130"/>
                  <p:cNvSpPr/>
                  <p:nvPr/>
                </p:nvSpPr>
                <p:spPr>
                  <a:xfrm rot="16200000">
                    <a:off x="3709760" y="9652788"/>
                    <a:ext cx="62593" cy="264918"/>
                  </a:xfrm>
                  <a:prstGeom prst="moon">
                    <a:avLst>
                      <a:gd name="adj" fmla="val 3429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32" name="Moon 131"/>
                  <p:cNvSpPr/>
                  <p:nvPr/>
                </p:nvSpPr>
                <p:spPr>
                  <a:xfrm rot="16200000">
                    <a:off x="4573012" y="9661909"/>
                    <a:ext cx="62593" cy="244208"/>
                  </a:xfrm>
                  <a:prstGeom prst="moon">
                    <a:avLst>
                      <a:gd name="adj" fmla="val 3429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4144072" y="10158496"/>
                    <a:ext cx="130283" cy="1190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34" name="Moon 133"/>
                  <p:cNvSpPr/>
                  <p:nvPr/>
                </p:nvSpPr>
                <p:spPr>
                  <a:xfrm rot="16200000">
                    <a:off x="4134251" y="10068724"/>
                    <a:ext cx="139743" cy="280719"/>
                  </a:xfrm>
                  <a:prstGeom prst="moon">
                    <a:avLst>
                      <a:gd name="adj" fmla="val 87500"/>
                    </a:avLst>
                  </a:prstGeom>
                  <a:solidFill>
                    <a:schemeClr val="bg1"/>
                  </a:solidFill>
                  <a:ln>
                    <a:solidFill>
                      <a:srgbClr val="FFCDC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4465681" y="9580783"/>
                    <a:ext cx="297445" cy="27579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PH"/>
                  </a:p>
                </p:txBody>
              </p:sp>
            </p:grpSp>
          </p:grpSp>
          <p:sp>
            <p:nvSpPr>
              <p:cNvPr id="89" name="Rounded Rectangle 88"/>
              <p:cNvSpPr/>
              <p:nvPr/>
            </p:nvSpPr>
            <p:spPr>
              <a:xfrm rot="1218420">
                <a:off x="2208991" y="5181037"/>
                <a:ext cx="381060" cy="1068313"/>
              </a:xfrm>
              <a:prstGeom prst="roundRect">
                <a:avLst>
                  <a:gd name="adj" fmla="val 50000"/>
                </a:avLst>
              </a:prstGeom>
              <a:solidFill>
                <a:srgbClr val="FFEBEB"/>
              </a:solidFill>
              <a:ln>
                <a:solidFill>
                  <a:srgbClr val="FFEB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PH"/>
              </a:p>
            </p:txBody>
          </p:sp>
        </p:grpSp>
      </p:grpSp>
      <p:sp>
        <p:nvSpPr>
          <p:cNvPr id="86" name="Oval Callout 85"/>
          <p:cNvSpPr/>
          <p:nvPr/>
        </p:nvSpPr>
        <p:spPr>
          <a:xfrm>
            <a:off x="1832994" y="798935"/>
            <a:ext cx="2618003" cy="1349390"/>
          </a:xfrm>
          <a:prstGeom prst="wedgeEllipseCallout">
            <a:avLst>
              <a:gd name="adj1" fmla="val -40833"/>
              <a:gd name="adj2" fmla="val 6054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title 4</a:t>
            </a:r>
            <a:endParaRPr lang="en-PH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ounded Rectangle 80">
            <a:hlinkClick r:id="rId2" action="ppaction://hlinksldjump"/>
          </p:cNvPr>
          <p:cNvSpPr/>
          <p:nvPr/>
        </p:nvSpPr>
        <p:spPr>
          <a:xfrm>
            <a:off x="10250805" y="6275992"/>
            <a:ext cx="1750185" cy="447783"/>
          </a:xfrm>
          <a:prstGeom prst="roundRect">
            <a:avLst>
              <a:gd name="adj" fmla="val 1462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endParaRPr lang="en-PH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7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3175" y="2686352"/>
            <a:ext cx="2845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400" spc="600" dirty="0" smtClean="0">
                <a:latin typeface="Century Schoolbook" panose="02040604050505020304" pitchFamily="18" charset="0"/>
              </a:rPr>
              <a:t>Loading</a:t>
            </a:r>
            <a:endParaRPr lang="en-PH" sz="4400" spc="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0733" y="3472886"/>
            <a:ext cx="4690534" cy="4048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Rectangle 5"/>
          <p:cNvSpPr/>
          <p:nvPr/>
        </p:nvSpPr>
        <p:spPr>
          <a:xfrm>
            <a:off x="5953693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Rectangle 6"/>
          <p:cNvSpPr/>
          <p:nvPr/>
        </p:nvSpPr>
        <p:spPr>
          <a:xfrm>
            <a:off x="5762039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" name="Rectangle 7"/>
          <p:cNvSpPr/>
          <p:nvPr/>
        </p:nvSpPr>
        <p:spPr>
          <a:xfrm>
            <a:off x="5570385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9" name="Rectangle 8"/>
          <p:cNvSpPr/>
          <p:nvPr/>
        </p:nvSpPr>
        <p:spPr>
          <a:xfrm>
            <a:off x="5378731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Rectangle 9"/>
          <p:cNvSpPr/>
          <p:nvPr/>
        </p:nvSpPr>
        <p:spPr>
          <a:xfrm>
            <a:off x="5187077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1" name="Rectangle 10"/>
          <p:cNvSpPr/>
          <p:nvPr/>
        </p:nvSpPr>
        <p:spPr>
          <a:xfrm>
            <a:off x="4995423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8" name="Rectangle 17"/>
          <p:cNvSpPr/>
          <p:nvPr/>
        </p:nvSpPr>
        <p:spPr>
          <a:xfrm>
            <a:off x="4803769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9" name="Rectangle 18"/>
          <p:cNvSpPr/>
          <p:nvPr/>
        </p:nvSpPr>
        <p:spPr>
          <a:xfrm>
            <a:off x="4612115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0" name="Rectangle 19"/>
          <p:cNvSpPr/>
          <p:nvPr/>
        </p:nvSpPr>
        <p:spPr>
          <a:xfrm>
            <a:off x="4420461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1" name="Rectangle 20"/>
          <p:cNvSpPr/>
          <p:nvPr/>
        </p:nvSpPr>
        <p:spPr>
          <a:xfrm>
            <a:off x="4228807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2" name="Rectangle 21"/>
          <p:cNvSpPr/>
          <p:nvPr/>
        </p:nvSpPr>
        <p:spPr>
          <a:xfrm>
            <a:off x="4037153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3" name="Rectangle 22"/>
          <p:cNvSpPr/>
          <p:nvPr/>
        </p:nvSpPr>
        <p:spPr>
          <a:xfrm>
            <a:off x="3845499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4" name="Rectangle 23"/>
          <p:cNvSpPr/>
          <p:nvPr/>
        </p:nvSpPr>
        <p:spPr>
          <a:xfrm>
            <a:off x="8218271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5" name="Rectangle 24"/>
          <p:cNvSpPr/>
          <p:nvPr/>
        </p:nvSpPr>
        <p:spPr>
          <a:xfrm>
            <a:off x="8026617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6" name="Rectangle 25"/>
          <p:cNvSpPr/>
          <p:nvPr/>
        </p:nvSpPr>
        <p:spPr>
          <a:xfrm>
            <a:off x="7834963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7" name="Rectangle 26"/>
          <p:cNvSpPr/>
          <p:nvPr/>
        </p:nvSpPr>
        <p:spPr>
          <a:xfrm>
            <a:off x="7643309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8" name="Rectangle 27"/>
          <p:cNvSpPr/>
          <p:nvPr/>
        </p:nvSpPr>
        <p:spPr>
          <a:xfrm>
            <a:off x="7451655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9" name="Rectangle 28"/>
          <p:cNvSpPr/>
          <p:nvPr/>
        </p:nvSpPr>
        <p:spPr>
          <a:xfrm>
            <a:off x="7260001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0" name="Rectangle 29"/>
          <p:cNvSpPr/>
          <p:nvPr/>
        </p:nvSpPr>
        <p:spPr>
          <a:xfrm>
            <a:off x="7068347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1" name="Rectangle 30"/>
          <p:cNvSpPr/>
          <p:nvPr/>
        </p:nvSpPr>
        <p:spPr>
          <a:xfrm>
            <a:off x="6876693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2" name="Rectangle 31"/>
          <p:cNvSpPr/>
          <p:nvPr/>
        </p:nvSpPr>
        <p:spPr>
          <a:xfrm>
            <a:off x="6685039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3" name="Rectangle 32"/>
          <p:cNvSpPr/>
          <p:nvPr/>
        </p:nvSpPr>
        <p:spPr>
          <a:xfrm>
            <a:off x="6493385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4" name="Rectangle 33"/>
          <p:cNvSpPr/>
          <p:nvPr/>
        </p:nvSpPr>
        <p:spPr>
          <a:xfrm>
            <a:off x="6301731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5" name="Rectangle 34"/>
          <p:cNvSpPr/>
          <p:nvPr/>
        </p:nvSpPr>
        <p:spPr>
          <a:xfrm>
            <a:off x="6122603" y="3539058"/>
            <a:ext cx="90835" cy="2725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6" name="Rectangle 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7" name="Rectangle 36"/>
          <p:cNvSpPr/>
          <p:nvPr/>
        </p:nvSpPr>
        <p:spPr>
          <a:xfrm>
            <a:off x="1772771" y="1586753"/>
            <a:ext cx="8646459" cy="36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7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THANK YOU FOR LISTENING!</a:t>
            </a:r>
            <a:endParaRPr lang="en-PH" sz="72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916266" y="6251168"/>
            <a:ext cx="2510444" cy="831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 smtClean="0">
                <a:latin typeface="Brilliant - Personal Use" panose="02000500000000000000" pitchFamily="50" charset="0"/>
              </a:rPr>
              <a:t>template by: </a:t>
            </a:r>
            <a:r>
              <a:rPr lang="en-PH" dirty="0" err="1" smtClean="0">
                <a:latin typeface="Brilliant - Personal Use" panose="02000500000000000000" pitchFamily="50" charset="0"/>
              </a:rPr>
              <a:t>lovemarieppt</a:t>
            </a:r>
            <a:r>
              <a:rPr lang="en-PH" dirty="0" smtClean="0">
                <a:latin typeface="Brilliant - Personal Use" panose="02000500000000000000" pitchFamily="50" charset="0"/>
              </a:rPr>
              <a:t> </a:t>
            </a:r>
            <a:endParaRPr lang="en-PH" dirty="0">
              <a:latin typeface="Brilliant - Personal Use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5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4.81481E-6 L 0 -0.07223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9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45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9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2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4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7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9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2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45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7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95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2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45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7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95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4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701"/>
                            </p:stCondLst>
                            <p:childTnLst>
                              <p:par>
                                <p:cTn id="90" presetID="1" presetClass="exit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368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Times New Roman</vt:lpstr>
      <vt:lpstr>Century Schoolbook</vt:lpstr>
      <vt:lpstr>Brilliant - Personal Use</vt:lpstr>
      <vt:lpstr>Calibri Light</vt:lpstr>
      <vt:lpstr>Calibri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Rejean Sepuntos</dc:creator>
  <cp:lastModifiedBy>Rejean Sepuntos</cp:lastModifiedBy>
  <cp:revision>5</cp:revision>
  <dcterms:created xsi:type="dcterms:W3CDTF">2021-07-04T02:10:12Z</dcterms:created>
  <dcterms:modified xsi:type="dcterms:W3CDTF">2021-07-04T03:17:48Z</dcterms:modified>
</cp:coreProperties>
</file>