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2" r:id="rId6"/>
    <p:sldId id="267" r:id="rId7"/>
    <p:sldId id="263" r:id="rId8"/>
    <p:sldId id="264" r:id="rId9"/>
    <p:sldId id="265" r:id="rId10"/>
    <p:sldId id="268" r:id="rId11"/>
  </p:sldIdLst>
  <p:sldSz cx="12192000" cy="6858000"/>
  <p:notesSz cx="6858000" cy="9144000"/>
  <p:embeddedFontLst>
    <p:embeddedFont>
      <p:font typeface="mama" panose="02000500000000000000" pitchFamily="5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00505000000020004" pitchFamily="2" charset="0"/>
      <p:regular r:id="rId19"/>
    </p:embeddedFont>
    <p:embeddedFont>
      <p:font typeface="Subway" panose="02000A03020000020003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F8D"/>
    <a:srgbClr val="AEC6CA"/>
    <a:srgbClr val="FBD7C9"/>
    <a:srgbClr val="48524B"/>
    <a:srgbClr val="D7E3E5"/>
    <a:srgbClr val="B9A2B6"/>
    <a:srgbClr val="E89D6D"/>
    <a:srgbClr val="99B698"/>
    <a:srgbClr val="FFFCEF"/>
    <a:srgbClr val="FFE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78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300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55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661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360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030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5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1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589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133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770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5CE7-C7C2-4056-85BB-F1D534C43B0F}" type="datetimeFigureOut">
              <a:rPr lang="en-PH" smtClean="0"/>
              <a:t>03/06/2021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F305-4FED-474D-8617-AADA593A0E9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787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081009" y="6455259"/>
            <a:ext cx="3581692" cy="208188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Rectangle 25"/>
          <p:cNvSpPr/>
          <p:nvPr/>
        </p:nvSpPr>
        <p:spPr>
          <a:xfrm>
            <a:off x="10024362" y="-8345"/>
            <a:ext cx="268941" cy="2532418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1" name="Rectangle 30"/>
          <p:cNvSpPr/>
          <p:nvPr/>
        </p:nvSpPr>
        <p:spPr>
          <a:xfrm rot="16200000">
            <a:off x="10345838" y="3422668"/>
            <a:ext cx="268941" cy="3423382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Rectangle 61"/>
          <p:cNvSpPr/>
          <p:nvPr/>
        </p:nvSpPr>
        <p:spPr>
          <a:xfrm rot="16200000">
            <a:off x="-1116127" y="5387320"/>
            <a:ext cx="2707055" cy="250994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Rectangle 62"/>
          <p:cNvSpPr/>
          <p:nvPr/>
        </p:nvSpPr>
        <p:spPr>
          <a:xfrm>
            <a:off x="-155" y="138591"/>
            <a:ext cx="2707055" cy="207530"/>
          </a:xfrm>
          <a:prstGeom prst="rect">
            <a:avLst/>
          </a:prstGeom>
          <a:solidFill>
            <a:srgbClr val="99B698"/>
          </a:solidFill>
          <a:ln>
            <a:solidFill>
              <a:srgbClr val="99B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Oval 27"/>
          <p:cNvSpPr/>
          <p:nvPr/>
        </p:nvSpPr>
        <p:spPr>
          <a:xfrm>
            <a:off x="11606873" y="6106759"/>
            <a:ext cx="914400" cy="914400"/>
          </a:xfrm>
          <a:prstGeom prst="ellipse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 1"/>
          <p:cNvSpPr/>
          <p:nvPr/>
        </p:nvSpPr>
        <p:spPr>
          <a:xfrm>
            <a:off x="0" y="2120900"/>
            <a:ext cx="12192000" cy="261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9600" dirty="0">
                <a:ln w="38100">
                  <a:noFill/>
                </a:ln>
                <a:solidFill>
                  <a:srgbClr val="E89D6D"/>
                </a:solidFill>
                <a:latin typeface="mama" panose="02000500000000000000" pitchFamily="50" charset="0"/>
              </a:rPr>
              <a:t>Insert </a:t>
            </a:r>
            <a:r>
              <a:rPr lang="en-PH" sz="9600" dirty="0" smtClean="0">
                <a:ln w="38100">
                  <a:noFill/>
                </a:ln>
                <a:solidFill>
                  <a:srgbClr val="E89D6D"/>
                </a:solidFill>
                <a:latin typeface="mama" panose="02000500000000000000" pitchFamily="50" charset="0"/>
              </a:rPr>
              <a:t>title</a:t>
            </a:r>
            <a:endParaRPr lang="en-PH" sz="9600" dirty="0">
              <a:ln w="38100">
                <a:noFill/>
              </a:ln>
              <a:solidFill>
                <a:srgbClr val="E89D6D"/>
              </a:solidFill>
              <a:latin typeface="mama" panose="02000500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745491" y="4963060"/>
            <a:ext cx="3581692" cy="208188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 rot="16200000">
            <a:off x="1577066" y="-932440"/>
            <a:ext cx="268941" cy="3423382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028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081009" y="6455259"/>
            <a:ext cx="3581692" cy="208188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Rectangle 25"/>
          <p:cNvSpPr/>
          <p:nvPr/>
        </p:nvSpPr>
        <p:spPr>
          <a:xfrm>
            <a:off x="10024362" y="-8345"/>
            <a:ext cx="268941" cy="2532418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1" name="Rectangle 30"/>
          <p:cNvSpPr/>
          <p:nvPr/>
        </p:nvSpPr>
        <p:spPr>
          <a:xfrm rot="16200000">
            <a:off x="10345838" y="3422668"/>
            <a:ext cx="268941" cy="3423382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Rectangle 61"/>
          <p:cNvSpPr/>
          <p:nvPr/>
        </p:nvSpPr>
        <p:spPr>
          <a:xfrm rot="16200000">
            <a:off x="-1116127" y="5387320"/>
            <a:ext cx="2707055" cy="250994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Rectangle 62"/>
          <p:cNvSpPr/>
          <p:nvPr/>
        </p:nvSpPr>
        <p:spPr>
          <a:xfrm>
            <a:off x="-155" y="138591"/>
            <a:ext cx="2707055" cy="207530"/>
          </a:xfrm>
          <a:prstGeom prst="rect">
            <a:avLst/>
          </a:prstGeom>
          <a:solidFill>
            <a:srgbClr val="99B698"/>
          </a:solidFill>
          <a:ln>
            <a:solidFill>
              <a:srgbClr val="99B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Oval 27"/>
          <p:cNvSpPr/>
          <p:nvPr/>
        </p:nvSpPr>
        <p:spPr>
          <a:xfrm>
            <a:off x="11606873" y="6106759"/>
            <a:ext cx="914400" cy="914400"/>
          </a:xfrm>
          <a:prstGeom prst="ellipse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 1"/>
          <p:cNvSpPr/>
          <p:nvPr/>
        </p:nvSpPr>
        <p:spPr>
          <a:xfrm>
            <a:off x="0" y="2120900"/>
            <a:ext cx="12192000" cy="261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9600" dirty="0" smtClean="0">
                <a:ln w="38100">
                  <a:noFill/>
                </a:ln>
                <a:solidFill>
                  <a:srgbClr val="E89D6D"/>
                </a:solidFill>
                <a:latin typeface="mama" panose="02000500000000000000" pitchFamily="50" charset="0"/>
              </a:rPr>
              <a:t>Thank you for listening</a:t>
            </a:r>
            <a:endParaRPr lang="en-PH" sz="9600" dirty="0">
              <a:ln w="38100">
                <a:noFill/>
              </a:ln>
              <a:solidFill>
                <a:srgbClr val="E89D6D"/>
              </a:solidFill>
              <a:latin typeface="mama" panose="02000500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745491" y="4963060"/>
            <a:ext cx="3581692" cy="208188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 rot="16200000">
            <a:off x="1577066" y="-932440"/>
            <a:ext cx="268941" cy="3423382"/>
          </a:xfrm>
          <a:prstGeom prst="rect">
            <a:avLst/>
          </a:prstGeom>
          <a:solidFill>
            <a:srgbClr val="D7E3E5"/>
          </a:solidFill>
          <a:ln>
            <a:solidFill>
              <a:srgbClr val="D7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62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7705165" cy="215153"/>
          </a:xfrm>
          <a:prstGeom prst="rect">
            <a:avLst/>
          </a:prstGeom>
          <a:solidFill>
            <a:srgbClr val="B9A2B6"/>
          </a:solidFill>
          <a:ln>
            <a:solidFill>
              <a:srgbClr val="B9A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4486835" y="6328486"/>
            <a:ext cx="7705165" cy="215153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4-Point Star 8"/>
          <p:cNvSpPr/>
          <p:nvPr/>
        </p:nvSpPr>
        <p:spPr>
          <a:xfrm rot="1471313">
            <a:off x="270600" y="315287"/>
            <a:ext cx="324752" cy="358339"/>
          </a:xfrm>
          <a:prstGeom prst="star4">
            <a:avLst>
              <a:gd name="adj" fmla="val 1753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4-Point Star 9"/>
          <p:cNvSpPr/>
          <p:nvPr/>
        </p:nvSpPr>
        <p:spPr>
          <a:xfrm rot="1861147">
            <a:off x="11428488" y="879026"/>
            <a:ext cx="324752" cy="358339"/>
          </a:xfrm>
          <a:prstGeom prst="star4">
            <a:avLst>
              <a:gd name="adj" fmla="val 1753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Rectangle 10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752" y="1385556"/>
            <a:ext cx="11148495" cy="424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7705165" cy="215153"/>
          </a:xfrm>
          <a:prstGeom prst="rect">
            <a:avLst/>
          </a:prstGeom>
          <a:solidFill>
            <a:srgbClr val="AEC6CA"/>
          </a:solidFill>
          <a:ln>
            <a:solidFill>
              <a:srgbClr val="AEC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4486835" y="6328486"/>
            <a:ext cx="7705165" cy="215153"/>
          </a:xfrm>
          <a:prstGeom prst="rect">
            <a:avLst/>
          </a:prstGeom>
          <a:solidFill>
            <a:srgbClr val="91AF8D"/>
          </a:solidFill>
          <a:ln>
            <a:solidFill>
              <a:srgbClr val="91A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4-Point Star 8"/>
          <p:cNvSpPr/>
          <p:nvPr/>
        </p:nvSpPr>
        <p:spPr>
          <a:xfrm rot="1471313">
            <a:off x="270600" y="315287"/>
            <a:ext cx="324752" cy="358339"/>
          </a:xfrm>
          <a:prstGeom prst="star4">
            <a:avLst>
              <a:gd name="adj" fmla="val 1753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4-Point Star 9"/>
          <p:cNvSpPr/>
          <p:nvPr/>
        </p:nvSpPr>
        <p:spPr>
          <a:xfrm rot="1861147">
            <a:off x="11428488" y="879026"/>
            <a:ext cx="324752" cy="358339"/>
          </a:xfrm>
          <a:prstGeom prst="star4">
            <a:avLst>
              <a:gd name="adj" fmla="val 1753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Rectangle 10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752" y="1385556"/>
            <a:ext cx="11148495" cy="424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2002" y="1212693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41246" y="-18113"/>
            <a:ext cx="247650" cy="3107239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Rectangle 43"/>
          <p:cNvSpPr/>
          <p:nvPr/>
        </p:nvSpPr>
        <p:spPr>
          <a:xfrm>
            <a:off x="11695" y="6265253"/>
            <a:ext cx="5332320" cy="271123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4423" y="1436444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9926" y="1232148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41246" y="-18113"/>
            <a:ext cx="247650" cy="3107239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Rectangle 43"/>
          <p:cNvSpPr/>
          <p:nvPr/>
        </p:nvSpPr>
        <p:spPr>
          <a:xfrm>
            <a:off x="11695" y="6265253"/>
            <a:ext cx="5332320" cy="271123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629" y="1436444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486835" y="6386851"/>
            <a:ext cx="7705165" cy="215153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 29"/>
          <p:cNvSpPr/>
          <p:nvPr/>
        </p:nvSpPr>
        <p:spPr>
          <a:xfrm>
            <a:off x="192707" y="-18113"/>
            <a:ext cx="269940" cy="4419632"/>
          </a:xfrm>
          <a:prstGeom prst="rect">
            <a:avLst/>
          </a:prstGeom>
          <a:solidFill>
            <a:srgbClr val="99B698"/>
          </a:solidFill>
          <a:ln>
            <a:solidFill>
              <a:srgbClr val="99B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/>
          <p:cNvSpPr/>
          <p:nvPr/>
        </p:nvSpPr>
        <p:spPr>
          <a:xfrm>
            <a:off x="888388" y="1232148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3529" y="1436444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486835" y="6386851"/>
            <a:ext cx="7705165" cy="215153"/>
          </a:xfrm>
          <a:prstGeom prst="rect">
            <a:avLst/>
          </a:prstGeom>
          <a:solidFill>
            <a:srgbClr val="D58585"/>
          </a:solidFill>
          <a:ln>
            <a:solidFill>
              <a:srgbClr val="D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 29"/>
          <p:cNvSpPr/>
          <p:nvPr/>
        </p:nvSpPr>
        <p:spPr>
          <a:xfrm>
            <a:off x="192707" y="-18113"/>
            <a:ext cx="269940" cy="4419632"/>
          </a:xfrm>
          <a:prstGeom prst="rect">
            <a:avLst/>
          </a:prstGeom>
          <a:solidFill>
            <a:srgbClr val="99B698"/>
          </a:solidFill>
          <a:ln>
            <a:solidFill>
              <a:srgbClr val="99B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/>
          <p:cNvSpPr/>
          <p:nvPr/>
        </p:nvSpPr>
        <p:spPr>
          <a:xfrm>
            <a:off x="7736656" y="1232148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359" y="1436444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2002" y="1154328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41246" y="-18113"/>
            <a:ext cx="247650" cy="3107239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Rectangle 43"/>
          <p:cNvSpPr/>
          <p:nvPr/>
        </p:nvSpPr>
        <p:spPr>
          <a:xfrm>
            <a:off x="11695" y="6265253"/>
            <a:ext cx="5332320" cy="271123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4423" y="1378079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5524"/>
            <a:ext cx="1614791" cy="308680"/>
          </a:xfrm>
          <a:prstGeom prst="rect">
            <a:avLst/>
          </a:prstGeom>
          <a:solidFill>
            <a:srgbClr val="91AF8D"/>
          </a:solidFill>
          <a:ln>
            <a:solidFill>
              <a:srgbClr val="91A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10577209" y="6362529"/>
            <a:ext cx="1614791" cy="308680"/>
          </a:xfrm>
          <a:prstGeom prst="rect">
            <a:avLst/>
          </a:prstGeom>
          <a:solidFill>
            <a:srgbClr val="91AF8D"/>
          </a:solidFill>
          <a:ln>
            <a:solidFill>
              <a:srgbClr val="91A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48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9926" y="1154328"/>
            <a:ext cx="3867646" cy="4835661"/>
          </a:xfrm>
          <a:prstGeom prst="rect">
            <a:avLst/>
          </a:prstGeom>
          <a:solidFill>
            <a:srgbClr val="FBD7C9"/>
          </a:solidFill>
          <a:ln>
            <a:solidFill>
              <a:srgbClr val="FBD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Insert picture</a:t>
            </a:r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41246" y="-18113"/>
            <a:ext cx="247650" cy="3107239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Rectangle 43"/>
          <p:cNvSpPr/>
          <p:nvPr/>
        </p:nvSpPr>
        <p:spPr>
          <a:xfrm>
            <a:off x="11695" y="6265253"/>
            <a:ext cx="5332320" cy="271123"/>
          </a:xfrm>
          <a:prstGeom prst="rect">
            <a:avLst/>
          </a:prstGeom>
          <a:solidFill>
            <a:srgbClr val="FFECA7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0" y="255524"/>
            <a:ext cx="12192000" cy="8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5400" dirty="0" smtClean="0">
                <a:ln w="38100">
                  <a:noFill/>
                </a:ln>
                <a:solidFill>
                  <a:srgbClr val="E89D6D"/>
                </a:solidFill>
                <a:effectLst>
                  <a:outerShdw dist="76200" dir="7800000" algn="tl" rotWithShape="0">
                    <a:srgbClr val="AEC6CA">
                      <a:alpha val="40000"/>
                    </a:srgbClr>
                  </a:outerShdw>
                </a:effectLst>
                <a:latin typeface="Subway" panose="02000A03020000020003" pitchFamily="2" charset="0"/>
              </a:rPr>
              <a:t>INSERT TITLE</a:t>
            </a:r>
            <a:endParaRPr lang="en-PH" sz="5400" dirty="0">
              <a:ln w="38100">
                <a:noFill/>
              </a:ln>
              <a:solidFill>
                <a:srgbClr val="E89D6D"/>
              </a:solidFill>
              <a:effectLst>
                <a:outerShdw dist="76200" dir="7800000" algn="tl" rotWithShape="0">
                  <a:srgbClr val="AEC6CA">
                    <a:alpha val="40000"/>
                  </a:srgbClr>
                </a:outerShdw>
              </a:effectLst>
              <a:latin typeface="Subway" panose="02000A03020000020003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629" y="1358624"/>
            <a:ext cx="7022047" cy="474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Nunc viverra imperdiet enim. Fusce est. Vivamus a tellus.</a:t>
            </a:r>
          </a:p>
          <a:p>
            <a:pPr algn="ctr"/>
            <a:endParaRPr lang="en-PH" sz="2400" dirty="0" smtClean="0">
              <a:solidFill>
                <a:srgbClr val="48524B"/>
              </a:solidFill>
              <a:latin typeface="Montserrat" panose="02000505000000020004" pitchFamily="2" charset="0"/>
            </a:endParaRPr>
          </a:p>
          <a:p>
            <a:pPr algn="ctr"/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PH" sz="2400" dirty="0" err="1" smtClean="0">
                <a:solidFill>
                  <a:srgbClr val="48524B"/>
                </a:solidFill>
                <a:latin typeface="Montserrat" panose="02000505000000020004" pitchFamily="2" charset="0"/>
              </a:rPr>
              <a:t>orci</a:t>
            </a:r>
            <a:r>
              <a:rPr lang="en-PH" sz="2400" dirty="0" smtClean="0">
                <a:solidFill>
                  <a:srgbClr val="48524B"/>
                </a:solidFill>
                <a:latin typeface="Montserrat" panose="02000505000000020004" pitchFamily="2" charset="0"/>
              </a:rPr>
              <a:t>.</a:t>
            </a:r>
          </a:p>
          <a:p>
            <a:pPr algn="ctr"/>
            <a:endParaRPr lang="en-PH" sz="2400" dirty="0">
              <a:solidFill>
                <a:srgbClr val="48524B"/>
              </a:solidFill>
              <a:latin typeface="Montserrat" panose="02000505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5524"/>
            <a:ext cx="1614791" cy="308680"/>
          </a:xfrm>
          <a:prstGeom prst="rect">
            <a:avLst/>
          </a:prstGeom>
          <a:solidFill>
            <a:srgbClr val="91AF8D"/>
          </a:solidFill>
          <a:ln>
            <a:solidFill>
              <a:srgbClr val="91A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10577209" y="6362529"/>
            <a:ext cx="1614791" cy="308680"/>
          </a:xfrm>
          <a:prstGeom prst="rect">
            <a:avLst/>
          </a:prstGeom>
          <a:solidFill>
            <a:srgbClr val="91AF8D"/>
          </a:solidFill>
          <a:ln>
            <a:solidFill>
              <a:srgbClr val="91A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5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602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mama</vt:lpstr>
      <vt:lpstr>Calibri Light</vt:lpstr>
      <vt:lpstr>Calibri</vt:lpstr>
      <vt:lpstr>Arial</vt:lpstr>
      <vt:lpstr>Montserrat</vt:lpstr>
      <vt:lpstr>Subway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Rejean Sepuntos</dc:creator>
  <cp:lastModifiedBy>Rejean Sepuntos</cp:lastModifiedBy>
  <cp:revision>33</cp:revision>
  <dcterms:created xsi:type="dcterms:W3CDTF">2021-02-01T06:04:29Z</dcterms:created>
  <dcterms:modified xsi:type="dcterms:W3CDTF">2021-06-02T21:23:45Z</dcterms:modified>
</cp:coreProperties>
</file>