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FAFCF3"/>
    <a:srgbClr val="E7D2B3"/>
    <a:srgbClr val="ADE0D9"/>
    <a:srgbClr val="9ED1D5"/>
    <a:srgbClr val="7EB8BA"/>
    <a:srgbClr val="666666"/>
    <a:srgbClr val="2B8B9B"/>
    <a:srgbClr val="144A66"/>
    <a:srgbClr val="E5DED8"/>
    <a:srgbClr val="C9D9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000" autoAdjust="0"/>
    <p:restoredTop sz="94660"/>
  </p:normalViewPr>
  <p:slideViewPr>
    <p:cSldViewPr showGuides="1" snapToGrid="0">
      <p:cViewPr varScale="1">
        <p:scale>
          <a:sx n="67" d="100"/>
          <a:sy n="67" d="100"/>
        </p:scale>
        <p:origin x="780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9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50227B-552E-436C-AC19-9987F13A485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8C93DE5-608A-43BB-9DC8-DCE5EF408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6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50227B-552E-436C-AC19-9987F13A485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10486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8C93DE5-608A-43BB-9DC8-DCE5EF408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64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50227B-552E-436C-AC19-9987F13A485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10486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8C93DE5-608A-43BB-9DC8-DCE5EF408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5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50227B-552E-436C-AC19-9987F13A485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10486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8C93DE5-608A-43BB-9DC8-DCE5EF408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66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50227B-552E-436C-AC19-9987F13A485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10486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8C93DE5-608A-43BB-9DC8-DCE5EF408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7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50227B-552E-436C-AC19-9987F13A485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104867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8C93DE5-608A-43BB-9DC8-DCE5EF408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77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8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0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50227B-552E-436C-AC19-9987F13A485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104868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8C93DE5-608A-43BB-9DC8-DCE5EF408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4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50227B-552E-436C-AC19-9987F13A485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104864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8C93DE5-608A-43BB-9DC8-DCE5EF408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50227B-552E-436C-AC19-9987F13A485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104868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8C93DE5-608A-43BB-9DC8-DCE5EF408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88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50227B-552E-436C-AC19-9987F13A485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10486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8C93DE5-608A-43BB-9DC8-DCE5EF408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55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5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50227B-552E-436C-AC19-9987F13A485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10486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8C93DE5-608A-43BB-9DC8-DCE5EF408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0227B-552E-436C-AC19-9987F13A485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93DE5-608A-43BB-9DC8-DCE5EF408F01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image" Target="../media/image3.jpe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gif"/><Relationship Id="rId7" Type="http://schemas.openxmlformats.org/officeDocument/2006/relationships/hyperlink" Target="https://www.imdb.com/title/tt3521164/" TargetMode="External"/><Relationship Id="rId8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jpeg"/><Relationship Id="rId3" Type="http://schemas.openxmlformats.org/officeDocument/2006/relationships/image" Target="../media/image12.png"/><Relationship Id="rId4" Type="http://schemas.openxmlformats.org/officeDocument/2006/relationships/hyperlink" Target="https://www.imdb.com/title/tt3521164/" TargetMode="External"/><Relationship Id="rId5" Type="http://schemas.openxmlformats.org/officeDocument/2006/relationships/image" Target="../media/image11.gif"/><Relationship Id="rId6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jpeg"/><Relationship Id="rId3" Type="http://schemas.openxmlformats.org/officeDocument/2006/relationships/image" Target="../media/image13.png"/><Relationship Id="rId4" Type="http://schemas.openxmlformats.org/officeDocument/2006/relationships/hyperlink" Target="https://www.imdb.com/title/tt3521164/" TargetMode="External"/><Relationship Id="rId5" Type="http://schemas.openxmlformats.org/officeDocument/2006/relationships/image" Target="../media/image11.gif"/><Relationship Id="rId6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2B3"/>
        </a:solidFill>
      </p:bgPr>
    </p:bg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54597"/>
          <a:stretch>
            <a:fillRect/>
          </a:stretch>
        </p:blipFill>
        <p:spPr>
          <a:xfrm flipV="1">
            <a:off x="5773464" y="926896"/>
            <a:ext cx="6851679" cy="2023929"/>
          </a:xfrm>
          <a:prstGeom prst="rect"/>
        </p:spPr>
      </p:pic>
      <p:pic>
        <p:nvPicPr>
          <p:cNvPr id="2097153" name="Picture 2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54597"/>
          <a:stretch>
            <a:fillRect/>
          </a:stretch>
        </p:blipFill>
        <p:spPr>
          <a:xfrm flipV="1">
            <a:off x="-433143" y="823591"/>
            <a:ext cx="6851679" cy="2023929"/>
          </a:xfrm>
          <a:prstGeom prst="rect"/>
        </p:spPr>
      </p:pic>
      <p:sp>
        <p:nvSpPr>
          <p:cNvPr id="1048586" name="Rectangle 7"/>
          <p:cNvSpPr/>
          <p:nvPr/>
        </p:nvSpPr>
        <p:spPr>
          <a:xfrm>
            <a:off x="0" y="-5040508"/>
            <a:ext cx="12205647" cy="738835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7326683"/>
              <a:gd name="connsiteX1" fmla="*/ 12192000 w 12192000"/>
              <a:gd name="connsiteY1" fmla="*/ 0 h 7326683"/>
              <a:gd name="connsiteX2" fmla="*/ 12192000 w 12192000"/>
              <a:gd name="connsiteY2" fmla="*/ 6858000 h 7326683"/>
              <a:gd name="connsiteX3" fmla="*/ 4353636 w 12192000"/>
              <a:gd name="connsiteY3" fmla="*/ 6605516 h 7326683"/>
              <a:gd name="connsiteX4" fmla="*/ 0 w 12192000"/>
              <a:gd name="connsiteY4" fmla="*/ 5684293 h 7326683"/>
              <a:gd name="connsiteX5" fmla="*/ 0 w 12192000"/>
              <a:gd name="connsiteY5" fmla="*/ 0 h 7326683"/>
              <a:gd name="connsiteX0" fmla="*/ 0 w 12192000"/>
              <a:gd name="connsiteY0" fmla="*/ 0 h 7129434"/>
              <a:gd name="connsiteX1" fmla="*/ 12192000 w 12192000"/>
              <a:gd name="connsiteY1" fmla="*/ 0 h 7129434"/>
              <a:gd name="connsiteX2" fmla="*/ 12192000 w 12192000"/>
              <a:gd name="connsiteY2" fmla="*/ 6858000 h 7129434"/>
              <a:gd name="connsiteX3" fmla="*/ 4558352 w 12192000"/>
              <a:gd name="connsiteY3" fmla="*/ 5172501 h 7129434"/>
              <a:gd name="connsiteX4" fmla="*/ 0 w 12192000"/>
              <a:gd name="connsiteY4" fmla="*/ 5684293 h 7129434"/>
              <a:gd name="connsiteX5" fmla="*/ 0 w 12192000"/>
              <a:gd name="connsiteY5" fmla="*/ 0 h 7129434"/>
              <a:gd name="connsiteX0" fmla="*/ 0 w 12192000"/>
              <a:gd name="connsiteY0" fmla="*/ 0 h 7187363"/>
              <a:gd name="connsiteX1" fmla="*/ 12192000 w 12192000"/>
              <a:gd name="connsiteY1" fmla="*/ 0 h 7187363"/>
              <a:gd name="connsiteX2" fmla="*/ 12192000 w 12192000"/>
              <a:gd name="connsiteY2" fmla="*/ 6858000 h 7187363"/>
              <a:gd name="connsiteX3" fmla="*/ 7233313 w 12192000"/>
              <a:gd name="connsiteY3" fmla="*/ 6005015 h 7187363"/>
              <a:gd name="connsiteX4" fmla="*/ 4558352 w 12192000"/>
              <a:gd name="connsiteY4" fmla="*/ 5172501 h 7187363"/>
              <a:gd name="connsiteX5" fmla="*/ 0 w 12192000"/>
              <a:gd name="connsiteY5" fmla="*/ 5684293 h 7187363"/>
              <a:gd name="connsiteX6" fmla="*/ 0 w 12192000"/>
              <a:gd name="connsiteY6" fmla="*/ 0 h 7187363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50879"/>
              <a:gd name="connsiteX1" fmla="*/ 12192000 w 12192000"/>
              <a:gd name="connsiteY1" fmla="*/ 0 h 7250879"/>
              <a:gd name="connsiteX2" fmla="*/ 12192000 w 12192000"/>
              <a:gd name="connsiteY2" fmla="*/ 6858000 h 7250879"/>
              <a:gd name="connsiteX3" fmla="*/ 7274256 w 12192000"/>
              <a:gd name="connsiteY3" fmla="*/ 6155140 h 7250879"/>
              <a:gd name="connsiteX4" fmla="*/ 4558352 w 12192000"/>
              <a:gd name="connsiteY4" fmla="*/ 5172501 h 7250879"/>
              <a:gd name="connsiteX5" fmla="*/ 0 w 12192000"/>
              <a:gd name="connsiteY5" fmla="*/ 5684293 h 7250879"/>
              <a:gd name="connsiteX6" fmla="*/ 0 w 12192000"/>
              <a:gd name="connsiteY6" fmla="*/ 0 h 7250879"/>
              <a:gd name="connsiteX0" fmla="*/ 0 w 12192000"/>
              <a:gd name="connsiteY0" fmla="*/ 0 h 7121030"/>
              <a:gd name="connsiteX1" fmla="*/ 12192000 w 12192000"/>
              <a:gd name="connsiteY1" fmla="*/ 0 h 7121030"/>
              <a:gd name="connsiteX2" fmla="*/ 12192000 w 12192000"/>
              <a:gd name="connsiteY2" fmla="*/ 6858000 h 7121030"/>
              <a:gd name="connsiteX3" fmla="*/ 7274256 w 12192000"/>
              <a:gd name="connsiteY3" fmla="*/ 6155140 h 7121030"/>
              <a:gd name="connsiteX4" fmla="*/ 4558352 w 12192000"/>
              <a:gd name="connsiteY4" fmla="*/ 5172501 h 7121030"/>
              <a:gd name="connsiteX5" fmla="*/ 0 w 12192000"/>
              <a:gd name="connsiteY5" fmla="*/ 5684293 h 7121030"/>
              <a:gd name="connsiteX6" fmla="*/ 0 w 12192000"/>
              <a:gd name="connsiteY6" fmla="*/ 0 h 7121030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37754"/>
              <a:gd name="connsiteX1" fmla="*/ 12192000 w 12192000"/>
              <a:gd name="connsiteY1" fmla="*/ 0 h 7237754"/>
              <a:gd name="connsiteX2" fmla="*/ 12192000 w 12192000"/>
              <a:gd name="connsiteY2" fmla="*/ 6858000 h 7237754"/>
              <a:gd name="connsiteX3" fmla="*/ 9539785 w 12192000"/>
              <a:gd name="connsiteY3" fmla="*/ 6441742 h 7237754"/>
              <a:gd name="connsiteX4" fmla="*/ 7287904 w 12192000"/>
              <a:gd name="connsiteY4" fmla="*/ 6237027 h 7237754"/>
              <a:gd name="connsiteX5" fmla="*/ 4558352 w 12192000"/>
              <a:gd name="connsiteY5" fmla="*/ 5172501 h 7237754"/>
              <a:gd name="connsiteX6" fmla="*/ 0 w 12192000"/>
              <a:gd name="connsiteY6" fmla="*/ 5684293 h 7237754"/>
              <a:gd name="connsiteX7" fmla="*/ 0 w 12192000"/>
              <a:gd name="connsiteY7" fmla="*/ 0 h 7237754"/>
              <a:gd name="connsiteX0" fmla="*/ 0 w 12192000"/>
              <a:gd name="connsiteY0" fmla="*/ 0 h 7112878"/>
              <a:gd name="connsiteX1" fmla="*/ 12192000 w 12192000"/>
              <a:gd name="connsiteY1" fmla="*/ 0 h 7112878"/>
              <a:gd name="connsiteX2" fmla="*/ 12192000 w 12192000"/>
              <a:gd name="connsiteY2" fmla="*/ 6858000 h 7112878"/>
              <a:gd name="connsiteX3" fmla="*/ 9526137 w 12192000"/>
              <a:gd name="connsiteY3" fmla="*/ 5322626 h 7112878"/>
              <a:gd name="connsiteX4" fmla="*/ 7287904 w 12192000"/>
              <a:gd name="connsiteY4" fmla="*/ 6237027 h 7112878"/>
              <a:gd name="connsiteX5" fmla="*/ 4558352 w 12192000"/>
              <a:gd name="connsiteY5" fmla="*/ 5172501 h 7112878"/>
              <a:gd name="connsiteX6" fmla="*/ 0 w 12192000"/>
              <a:gd name="connsiteY6" fmla="*/ 5684293 h 7112878"/>
              <a:gd name="connsiteX7" fmla="*/ 0 w 12192000"/>
              <a:gd name="connsiteY7" fmla="*/ 0 h 7112878"/>
              <a:gd name="connsiteX0" fmla="*/ 0 w 12205647"/>
              <a:gd name="connsiteY0" fmla="*/ 0 h 6264169"/>
              <a:gd name="connsiteX1" fmla="*/ 12192000 w 12205647"/>
              <a:gd name="connsiteY1" fmla="*/ 0 h 6264169"/>
              <a:gd name="connsiteX2" fmla="*/ 12205647 w 12205647"/>
              <a:gd name="connsiteY2" fmla="*/ 5848066 h 6264169"/>
              <a:gd name="connsiteX3" fmla="*/ 9526137 w 12205647"/>
              <a:gd name="connsiteY3" fmla="*/ 5322626 h 6264169"/>
              <a:gd name="connsiteX4" fmla="*/ 7287904 w 12205647"/>
              <a:gd name="connsiteY4" fmla="*/ 6237027 h 6264169"/>
              <a:gd name="connsiteX5" fmla="*/ 4558352 w 12205647"/>
              <a:gd name="connsiteY5" fmla="*/ 5172501 h 6264169"/>
              <a:gd name="connsiteX6" fmla="*/ 0 w 12205647"/>
              <a:gd name="connsiteY6" fmla="*/ 5684293 h 6264169"/>
              <a:gd name="connsiteX7" fmla="*/ 0 w 12205647"/>
              <a:gd name="connsiteY7" fmla="*/ 0 h 626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5647" h="6264169">
                <a:moveTo>
                  <a:pt x="0" y="0"/>
                </a:moveTo>
                <a:lnTo>
                  <a:pt x="12192000" y="0"/>
                </a:lnTo>
                <a:lnTo>
                  <a:pt x="12205647" y="5848066"/>
                </a:lnTo>
                <a:cubicBezTo>
                  <a:pt x="11763611" y="6921690"/>
                  <a:pt x="10646012" y="5262348"/>
                  <a:pt x="9526137" y="5322626"/>
                </a:cubicBezTo>
                <a:cubicBezTo>
                  <a:pt x="8952173" y="5178188"/>
                  <a:pt x="8227325" y="5902657"/>
                  <a:pt x="7287904" y="6237027"/>
                </a:cubicBezTo>
                <a:cubicBezTo>
                  <a:pt x="5537958" y="6461079"/>
                  <a:pt x="5763904" y="5225955"/>
                  <a:pt x="4558352" y="5172501"/>
                </a:cubicBezTo>
                <a:cubicBezTo>
                  <a:pt x="3352800" y="5119047"/>
                  <a:pt x="725606" y="6785212"/>
                  <a:pt x="0" y="5684293"/>
                </a:cubicBezTo>
                <a:lnTo>
                  <a:pt x="0" y="0"/>
                </a:lnTo>
                <a:close/>
              </a:path>
            </a:pathLst>
          </a:custGeom>
          <a:solidFill>
            <a:srgbClr val="9ED1D5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587" name="Rectangle 8"/>
          <p:cNvSpPr/>
          <p:nvPr/>
        </p:nvSpPr>
        <p:spPr>
          <a:xfrm>
            <a:off x="0" y="-4826227"/>
            <a:ext cx="12192000" cy="6765087"/>
          </a:xfrm>
          <a:custGeom>
            <a:avLst/>
            <a:gdLst>
              <a:gd name="connsiteX0" fmla="*/ 0 w 12192000"/>
              <a:gd name="connsiteY0" fmla="*/ 0 h 6414448"/>
              <a:gd name="connsiteX1" fmla="*/ 12192000 w 12192000"/>
              <a:gd name="connsiteY1" fmla="*/ 0 h 6414448"/>
              <a:gd name="connsiteX2" fmla="*/ 12192000 w 12192000"/>
              <a:gd name="connsiteY2" fmla="*/ 6414448 h 6414448"/>
              <a:gd name="connsiteX3" fmla="*/ 0 w 12192000"/>
              <a:gd name="connsiteY3" fmla="*/ 6414448 h 6414448"/>
              <a:gd name="connsiteX4" fmla="*/ 0 w 12192000"/>
              <a:gd name="connsiteY4" fmla="*/ 0 h 6414448"/>
              <a:gd name="connsiteX0" fmla="*/ 0 w 12192000"/>
              <a:gd name="connsiteY0" fmla="*/ 0 h 6414448"/>
              <a:gd name="connsiteX1" fmla="*/ 12192000 w 12192000"/>
              <a:gd name="connsiteY1" fmla="*/ 0 h 6414448"/>
              <a:gd name="connsiteX2" fmla="*/ 12192000 w 12192000"/>
              <a:gd name="connsiteY2" fmla="*/ 6414448 h 6414448"/>
              <a:gd name="connsiteX3" fmla="*/ 13648 w 12192000"/>
              <a:gd name="connsiteY3" fmla="*/ 5895833 h 6414448"/>
              <a:gd name="connsiteX4" fmla="*/ 0 w 12192000"/>
              <a:gd name="connsiteY4" fmla="*/ 0 h 6414448"/>
              <a:gd name="connsiteX0" fmla="*/ 0 w 12192000"/>
              <a:gd name="connsiteY0" fmla="*/ 0 h 6628585"/>
              <a:gd name="connsiteX1" fmla="*/ 12192000 w 12192000"/>
              <a:gd name="connsiteY1" fmla="*/ 0 h 6628585"/>
              <a:gd name="connsiteX2" fmla="*/ 12192000 w 12192000"/>
              <a:gd name="connsiteY2" fmla="*/ 6414448 h 6628585"/>
              <a:gd name="connsiteX3" fmla="*/ 13648 w 12192000"/>
              <a:gd name="connsiteY3" fmla="*/ 5895833 h 6628585"/>
              <a:gd name="connsiteX4" fmla="*/ 0 w 12192000"/>
              <a:gd name="connsiteY4" fmla="*/ 0 h 6628585"/>
              <a:gd name="connsiteX0" fmla="*/ 0 w 12192000"/>
              <a:gd name="connsiteY0" fmla="*/ 0 h 6982334"/>
              <a:gd name="connsiteX1" fmla="*/ 12192000 w 12192000"/>
              <a:gd name="connsiteY1" fmla="*/ 0 h 6982334"/>
              <a:gd name="connsiteX2" fmla="*/ 12192000 w 12192000"/>
              <a:gd name="connsiteY2" fmla="*/ 6414448 h 6982334"/>
              <a:gd name="connsiteX3" fmla="*/ 3766782 w 12192000"/>
              <a:gd name="connsiteY3" fmla="*/ 6605516 h 6982334"/>
              <a:gd name="connsiteX4" fmla="*/ 13648 w 12192000"/>
              <a:gd name="connsiteY4" fmla="*/ 5895833 h 6982334"/>
              <a:gd name="connsiteX5" fmla="*/ 0 w 12192000"/>
              <a:gd name="connsiteY5" fmla="*/ 0 h 6982334"/>
              <a:gd name="connsiteX0" fmla="*/ 0 w 12192000"/>
              <a:gd name="connsiteY0" fmla="*/ 0 h 6784652"/>
              <a:gd name="connsiteX1" fmla="*/ 12192000 w 12192000"/>
              <a:gd name="connsiteY1" fmla="*/ 0 h 6784652"/>
              <a:gd name="connsiteX2" fmla="*/ 12192000 w 12192000"/>
              <a:gd name="connsiteY2" fmla="*/ 6414448 h 6784652"/>
              <a:gd name="connsiteX3" fmla="*/ 3985146 w 12192000"/>
              <a:gd name="connsiteY3" fmla="*/ 5732060 h 6784652"/>
              <a:gd name="connsiteX4" fmla="*/ 13648 w 12192000"/>
              <a:gd name="connsiteY4" fmla="*/ 5895833 h 6784652"/>
              <a:gd name="connsiteX5" fmla="*/ 0 w 12192000"/>
              <a:gd name="connsiteY5" fmla="*/ 0 h 6784652"/>
              <a:gd name="connsiteX0" fmla="*/ 0 w 12192000"/>
              <a:gd name="connsiteY0" fmla="*/ 0 h 6824511"/>
              <a:gd name="connsiteX1" fmla="*/ 12192000 w 12192000"/>
              <a:gd name="connsiteY1" fmla="*/ 0 h 6824511"/>
              <a:gd name="connsiteX2" fmla="*/ 12192000 w 12192000"/>
              <a:gd name="connsiteY2" fmla="*/ 6414448 h 6824511"/>
              <a:gd name="connsiteX3" fmla="*/ 6373504 w 12192000"/>
              <a:gd name="connsiteY3" fmla="*/ 6127844 h 6824511"/>
              <a:gd name="connsiteX4" fmla="*/ 3985146 w 12192000"/>
              <a:gd name="connsiteY4" fmla="*/ 5732060 h 6824511"/>
              <a:gd name="connsiteX5" fmla="*/ 13648 w 12192000"/>
              <a:gd name="connsiteY5" fmla="*/ 5895833 h 6824511"/>
              <a:gd name="connsiteX6" fmla="*/ 0 w 12192000"/>
              <a:gd name="connsiteY6" fmla="*/ 0 h 6824511"/>
              <a:gd name="connsiteX0" fmla="*/ 0 w 12192000"/>
              <a:gd name="connsiteY0" fmla="*/ 0 h 6955692"/>
              <a:gd name="connsiteX1" fmla="*/ 12192000 w 12192000"/>
              <a:gd name="connsiteY1" fmla="*/ 0 h 6955692"/>
              <a:gd name="connsiteX2" fmla="*/ 12192000 w 12192000"/>
              <a:gd name="connsiteY2" fmla="*/ 6414448 h 6955692"/>
              <a:gd name="connsiteX3" fmla="*/ 6359856 w 12192000"/>
              <a:gd name="connsiteY3" fmla="*/ 6605516 h 6955692"/>
              <a:gd name="connsiteX4" fmla="*/ 3985146 w 12192000"/>
              <a:gd name="connsiteY4" fmla="*/ 5732060 h 6955692"/>
              <a:gd name="connsiteX5" fmla="*/ 13648 w 12192000"/>
              <a:gd name="connsiteY5" fmla="*/ 5895833 h 6955692"/>
              <a:gd name="connsiteX6" fmla="*/ 0 w 12192000"/>
              <a:gd name="connsiteY6" fmla="*/ 0 h 6955692"/>
              <a:gd name="connsiteX0" fmla="*/ 0 w 12192000"/>
              <a:gd name="connsiteY0" fmla="*/ 0 h 7024250"/>
              <a:gd name="connsiteX1" fmla="*/ 12192000 w 12192000"/>
              <a:gd name="connsiteY1" fmla="*/ 0 h 7024250"/>
              <a:gd name="connsiteX2" fmla="*/ 12192000 w 12192000"/>
              <a:gd name="connsiteY2" fmla="*/ 6414448 h 7024250"/>
              <a:gd name="connsiteX3" fmla="*/ 8024884 w 12192000"/>
              <a:gd name="connsiteY3" fmla="*/ 6782935 h 7024250"/>
              <a:gd name="connsiteX4" fmla="*/ 6359856 w 12192000"/>
              <a:gd name="connsiteY4" fmla="*/ 6605516 h 7024250"/>
              <a:gd name="connsiteX5" fmla="*/ 3985146 w 12192000"/>
              <a:gd name="connsiteY5" fmla="*/ 5732060 h 7024250"/>
              <a:gd name="connsiteX6" fmla="*/ 13648 w 12192000"/>
              <a:gd name="connsiteY6" fmla="*/ 5895833 h 7024250"/>
              <a:gd name="connsiteX7" fmla="*/ 0 w 12192000"/>
              <a:gd name="connsiteY7" fmla="*/ 0 h 7024250"/>
              <a:gd name="connsiteX0" fmla="*/ 0 w 12192000"/>
              <a:gd name="connsiteY0" fmla="*/ 0 h 6765087"/>
              <a:gd name="connsiteX1" fmla="*/ 12192000 w 12192000"/>
              <a:gd name="connsiteY1" fmla="*/ 0 h 6765087"/>
              <a:gd name="connsiteX2" fmla="*/ 12192000 w 12192000"/>
              <a:gd name="connsiteY2" fmla="*/ 6414448 h 6765087"/>
              <a:gd name="connsiteX3" fmla="*/ 9416956 w 12192000"/>
              <a:gd name="connsiteY3" fmla="*/ 5609227 h 6765087"/>
              <a:gd name="connsiteX4" fmla="*/ 6359856 w 12192000"/>
              <a:gd name="connsiteY4" fmla="*/ 6605516 h 6765087"/>
              <a:gd name="connsiteX5" fmla="*/ 3985146 w 12192000"/>
              <a:gd name="connsiteY5" fmla="*/ 5732060 h 6765087"/>
              <a:gd name="connsiteX6" fmla="*/ 13648 w 12192000"/>
              <a:gd name="connsiteY6" fmla="*/ 5895833 h 6765087"/>
              <a:gd name="connsiteX7" fmla="*/ 0 w 12192000"/>
              <a:gd name="connsiteY7" fmla="*/ 0 h 676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765087">
                <a:moveTo>
                  <a:pt x="0" y="0"/>
                </a:moveTo>
                <a:lnTo>
                  <a:pt x="12192000" y="0"/>
                </a:lnTo>
                <a:lnTo>
                  <a:pt x="12192000" y="6414448"/>
                </a:lnTo>
                <a:cubicBezTo>
                  <a:pt x="11497481" y="7544937"/>
                  <a:pt x="10388980" y="5577382"/>
                  <a:pt x="9416956" y="5609227"/>
                </a:cubicBezTo>
                <a:cubicBezTo>
                  <a:pt x="8444932" y="5641072"/>
                  <a:pt x="7033146" y="6780662"/>
                  <a:pt x="6359856" y="6605516"/>
                </a:cubicBezTo>
                <a:cubicBezTo>
                  <a:pt x="5686566" y="6430370"/>
                  <a:pt x="5045122" y="5770728"/>
                  <a:pt x="3985146" y="5732060"/>
                </a:cubicBezTo>
                <a:cubicBezTo>
                  <a:pt x="2925170" y="5693392"/>
                  <a:pt x="641445" y="6996752"/>
                  <a:pt x="13648" y="5895833"/>
                </a:cubicBezTo>
                <a:cubicBezTo>
                  <a:pt x="9099" y="3930555"/>
                  <a:pt x="4549" y="1965278"/>
                  <a:pt x="0" y="0"/>
                </a:cubicBezTo>
                <a:close/>
              </a:path>
            </a:pathLst>
          </a:custGeom>
          <a:solidFill>
            <a:srgbClr val="ADE0D9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88" name="Rectangle 7"/>
          <p:cNvSpPr/>
          <p:nvPr/>
        </p:nvSpPr>
        <p:spPr>
          <a:xfrm>
            <a:off x="0" y="-4826228"/>
            <a:ext cx="12205647" cy="626416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7326683"/>
              <a:gd name="connsiteX1" fmla="*/ 12192000 w 12192000"/>
              <a:gd name="connsiteY1" fmla="*/ 0 h 7326683"/>
              <a:gd name="connsiteX2" fmla="*/ 12192000 w 12192000"/>
              <a:gd name="connsiteY2" fmla="*/ 6858000 h 7326683"/>
              <a:gd name="connsiteX3" fmla="*/ 4353636 w 12192000"/>
              <a:gd name="connsiteY3" fmla="*/ 6605516 h 7326683"/>
              <a:gd name="connsiteX4" fmla="*/ 0 w 12192000"/>
              <a:gd name="connsiteY4" fmla="*/ 5684293 h 7326683"/>
              <a:gd name="connsiteX5" fmla="*/ 0 w 12192000"/>
              <a:gd name="connsiteY5" fmla="*/ 0 h 7326683"/>
              <a:gd name="connsiteX0" fmla="*/ 0 w 12192000"/>
              <a:gd name="connsiteY0" fmla="*/ 0 h 7129434"/>
              <a:gd name="connsiteX1" fmla="*/ 12192000 w 12192000"/>
              <a:gd name="connsiteY1" fmla="*/ 0 h 7129434"/>
              <a:gd name="connsiteX2" fmla="*/ 12192000 w 12192000"/>
              <a:gd name="connsiteY2" fmla="*/ 6858000 h 7129434"/>
              <a:gd name="connsiteX3" fmla="*/ 4558352 w 12192000"/>
              <a:gd name="connsiteY3" fmla="*/ 5172501 h 7129434"/>
              <a:gd name="connsiteX4" fmla="*/ 0 w 12192000"/>
              <a:gd name="connsiteY4" fmla="*/ 5684293 h 7129434"/>
              <a:gd name="connsiteX5" fmla="*/ 0 w 12192000"/>
              <a:gd name="connsiteY5" fmla="*/ 0 h 7129434"/>
              <a:gd name="connsiteX0" fmla="*/ 0 w 12192000"/>
              <a:gd name="connsiteY0" fmla="*/ 0 h 7187363"/>
              <a:gd name="connsiteX1" fmla="*/ 12192000 w 12192000"/>
              <a:gd name="connsiteY1" fmla="*/ 0 h 7187363"/>
              <a:gd name="connsiteX2" fmla="*/ 12192000 w 12192000"/>
              <a:gd name="connsiteY2" fmla="*/ 6858000 h 7187363"/>
              <a:gd name="connsiteX3" fmla="*/ 7233313 w 12192000"/>
              <a:gd name="connsiteY3" fmla="*/ 6005015 h 7187363"/>
              <a:gd name="connsiteX4" fmla="*/ 4558352 w 12192000"/>
              <a:gd name="connsiteY4" fmla="*/ 5172501 h 7187363"/>
              <a:gd name="connsiteX5" fmla="*/ 0 w 12192000"/>
              <a:gd name="connsiteY5" fmla="*/ 5684293 h 7187363"/>
              <a:gd name="connsiteX6" fmla="*/ 0 w 12192000"/>
              <a:gd name="connsiteY6" fmla="*/ 0 h 7187363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50879"/>
              <a:gd name="connsiteX1" fmla="*/ 12192000 w 12192000"/>
              <a:gd name="connsiteY1" fmla="*/ 0 h 7250879"/>
              <a:gd name="connsiteX2" fmla="*/ 12192000 w 12192000"/>
              <a:gd name="connsiteY2" fmla="*/ 6858000 h 7250879"/>
              <a:gd name="connsiteX3" fmla="*/ 7274256 w 12192000"/>
              <a:gd name="connsiteY3" fmla="*/ 6155140 h 7250879"/>
              <a:gd name="connsiteX4" fmla="*/ 4558352 w 12192000"/>
              <a:gd name="connsiteY4" fmla="*/ 5172501 h 7250879"/>
              <a:gd name="connsiteX5" fmla="*/ 0 w 12192000"/>
              <a:gd name="connsiteY5" fmla="*/ 5684293 h 7250879"/>
              <a:gd name="connsiteX6" fmla="*/ 0 w 12192000"/>
              <a:gd name="connsiteY6" fmla="*/ 0 h 7250879"/>
              <a:gd name="connsiteX0" fmla="*/ 0 w 12192000"/>
              <a:gd name="connsiteY0" fmla="*/ 0 h 7121030"/>
              <a:gd name="connsiteX1" fmla="*/ 12192000 w 12192000"/>
              <a:gd name="connsiteY1" fmla="*/ 0 h 7121030"/>
              <a:gd name="connsiteX2" fmla="*/ 12192000 w 12192000"/>
              <a:gd name="connsiteY2" fmla="*/ 6858000 h 7121030"/>
              <a:gd name="connsiteX3" fmla="*/ 7274256 w 12192000"/>
              <a:gd name="connsiteY3" fmla="*/ 6155140 h 7121030"/>
              <a:gd name="connsiteX4" fmla="*/ 4558352 w 12192000"/>
              <a:gd name="connsiteY4" fmla="*/ 5172501 h 7121030"/>
              <a:gd name="connsiteX5" fmla="*/ 0 w 12192000"/>
              <a:gd name="connsiteY5" fmla="*/ 5684293 h 7121030"/>
              <a:gd name="connsiteX6" fmla="*/ 0 w 12192000"/>
              <a:gd name="connsiteY6" fmla="*/ 0 h 7121030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37754"/>
              <a:gd name="connsiteX1" fmla="*/ 12192000 w 12192000"/>
              <a:gd name="connsiteY1" fmla="*/ 0 h 7237754"/>
              <a:gd name="connsiteX2" fmla="*/ 12192000 w 12192000"/>
              <a:gd name="connsiteY2" fmla="*/ 6858000 h 7237754"/>
              <a:gd name="connsiteX3" fmla="*/ 9539785 w 12192000"/>
              <a:gd name="connsiteY3" fmla="*/ 6441742 h 7237754"/>
              <a:gd name="connsiteX4" fmla="*/ 7287904 w 12192000"/>
              <a:gd name="connsiteY4" fmla="*/ 6237027 h 7237754"/>
              <a:gd name="connsiteX5" fmla="*/ 4558352 w 12192000"/>
              <a:gd name="connsiteY5" fmla="*/ 5172501 h 7237754"/>
              <a:gd name="connsiteX6" fmla="*/ 0 w 12192000"/>
              <a:gd name="connsiteY6" fmla="*/ 5684293 h 7237754"/>
              <a:gd name="connsiteX7" fmla="*/ 0 w 12192000"/>
              <a:gd name="connsiteY7" fmla="*/ 0 h 7237754"/>
              <a:gd name="connsiteX0" fmla="*/ 0 w 12192000"/>
              <a:gd name="connsiteY0" fmla="*/ 0 h 7112878"/>
              <a:gd name="connsiteX1" fmla="*/ 12192000 w 12192000"/>
              <a:gd name="connsiteY1" fmla="*/ 0 h 7112878"/>
              <a:gd name="connsiteX2" fmla="*/ 12192000 w 12192000"/>
              <a:gd name="connsiteY2" fmla="*/ 6858000 h 7112878"/>
              <a:gd name="connsiteX3" fmla="*/ 9526137 w 12192000"/>
              <a:gd name="connsiteY3" fmla="*/ 5322626 h 7112878"/>
              <a:gd name="connsiteX4" fmla="*/ 7287904 w 12192000"/>
              <a:gd name="connsiteY4" fmla="*/ 6237027 h 7112878"/>
              <a:gd name="connsiteX5" fmla="*/ 4558352 w 12192000"/>
              <a:gd name="connsiteY5" fmla="*/ 5172501 h 7112878"/>
              <a:gd name="connsiteX6" fmla="*/ 0 w 12192000"/>
              <a:gd name="connsiteY6" fmla="*/ 5684293 h 7112878"/>
              <a:gd name="connsiteX7" fmla="*/ 0 w 12192000"/>
              <a:gd name="connsiteY7" fmla="*/ 0 h 7112878"/>
              <a:gd name="connsiteX0" fmla="*/ 0 w 12205647"/>
              <a:gd name="connsiteY0" fmla="*/ 0 h 6264169"/>
              <a:gd name="connsiteX1" fmla="*/ 12192000 w 12205647"/>
              <a:gd name="connsiteY1" fmla="*/ 0 h 6264169"/>
              <a:gd name="connsiteX2" fmla="*/ 12205647 w 12205647"/>
              <a:gd name="connsiteY2" fmla="*/ 5848066 h 6264169"/>
              <a:gd name="connsiteX3" fmla="*/ 9526137 w 12205647"/>
              <a:gd name="connsiteY3" fmla="*/ 5322626 h 6264169"/>
              <a:gd name="connsiteX4" fmla="*/ 7287904 w 12205647"/>
              <a:gd name="connsiteY4" fmla="*/ 6237027 h 6264169"/>
              <a:gd name="connsiteX5" fmla="*/ 4558352 w 12205647"/>
              <a:gd name="connsiteY5" fmla="*/ 5172501 h 6264169"/>
              <a:gd name="connsiteX6" fmla="*/ 0 w 12205647"/>
              <a:gd name="connsiteY6" fmla="*/ 5684293 h 6264169"/>
              <a:gd name="connsiteX7" fmla="*/ 0 w 12205647"/>
              <a:gd name="connsiteY7" fmla="*/ 0 h 626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5647" h="6264169">
                <a:moveTo>
                  <a:pt x="0" y="0"/>
                </a:moveTo>
                <a:lnTo>
                  <a:pt x="12192000" y="0"/>
                </a:lnTo>
                <a:lnTo>
                  <a:pt x="12205647" y="5848066"/>
                </a:lnTo>
                <a:cubicBezTo>
                  <a:pt x="11763611" y="6921690"/>
                  <a:pt x="10646012" y="5262348"/>
                  <a:pt x="9526137" y="5322626"/>
                </a:cubicBezTo>
                <a:cubicBezTo>
                  <a:pt x="8952173" y="5178188"/>
                  <a:pt x="8227325" y="5902657"/>
                  <a:pt x="7287904" y="6237027"/>
                </a:cubicBezTo>
                <a:cubicBezTo>
                  <a:pt x="5537958" y="6461079"/>
                  <a:pt x="5763904" y="5225955"/>
                  <a:pt x="4558352" y="5172501"/>
                </a:cubicBezTo>
                <a:cubicBezTo>
                  <a:pt x="3352800" y="5119047"/>
                  <a:pt x="725606" y="6785212"/>
                  <a:pt x="0" y="5684293"/>
                </a:cubicBezTo>
                <a:lnTo>
                  <a:pt x="0" y="0"/>
                </a:lnTo>
                <a:close/>
              </a:path>
            </a:pathLst>
          </a:custGeom>
          <a:solidFill>
            <a:srgbClr val="C9D9D6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pic>
        <p:nvPicPr>
          <p:cNvPr id="2097154" name="Picture 1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-27294" y="2209275"/>
            <a:ext cx="4171950" cy="5419725"/>
          </a:xfrm>
          <a:prstGeom prst="rect"/>
        </p:spPr>
      </p:pic>
      <p:pic>
        <p:nvPicPr>
          <p:cNvPr id="2097155" name="Picture 1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r="12835"/>
          <a:stretch>
            <a:fillRect/>
          </a:stretch>
        </p:blipFill>
        <p:spPr>
          <a:xfrm flipH="1">
            <a:off x="8596474" y="2278560"/>
            <a:ext cx="3636467" cy="5419725"/>
          </a:xfrm>
          <a:prstGeom prst="rect"/>
        </p:spPr>
      </p:pic>
      <p:grpSp>
        <p:nvGrpSpPr>
          <p:cNvPr id="22" name="Group 19"/>
          <p:cNvGrpSpPr/>
          <p:nvPr/>
        </p:nvGrpSpPr>
        <p:grpSpPr>
          <a:xfrm>
            <a:off x="2587455" y="3494493"/>
            <a:ext cx="6776074" cy="993141"/>
            <a:chOff x="2687353" y="4919138"/>
            <a:chExt cx="6776074" cy="993141"/>
          </a:xfrm>
        </p:grpSpPr>
        <p:sp>
          <p:nvSpPr>
            <p:cNvPr id="1048589" name="TextBox 18"/>
            <p:cNvSpPr txBox="1"/>
            <p:nvPr/>
          </p:nvSpPr>
          <p:spPr>
            <a:xfrm>
              <a:off x="2714647" y="4919139"/>
              <a:ext cx="6748780" cy="993140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sz="6000" lang="en-US">
                  <a:solidFill>
                    <a:schemeClr val="bg1"/>
                  </a:solidFill>
                  <a:latin typeface="Moringa Bold Serif" pitchFamily="50" charset="0"/>
                </a:rPr>
                <a:t>Add Your Title Here</a:t>
              </a:r>
            </a:p>
          </p:txBody>
        </p:sp>
        <p:sp>
          <p:nvSpPr>
            <p:cNvPr id="1048590" name="TextBox 17"/>
            <p:cNvSpPr txBox="1"/>
            <p:nvPr/>
          </p:nvSpPr>
          <p:spPr>
            <a:xfrm>
              <a:off x="2687353" y="4919138"/>
              <a:ext cx="6748780" cy="993140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sz="6000" lang="en-US">
                  <a:blipFill>
                    <a:blip xmlns:r="http://schemas.openxmlformats.org/officeDocument/2006/relationships" r:embed="rId3"/>
                    <a:stretch>
                      <a:fillRect/>
                    </a:stretch>
                  </a:blipFill>
                  <a:latin typeface="Moringa Bold Serif" pitchFamily="50" charset="0"/>
                </a:rPr>
                <a:t>Add Your Title Here</a:t>
              </a:r>
            </a:p>
          </p:txBody>
        </p:sp>
      </p:grpSp>
      <p:sp>
        <p:nvSpPr>
          <p:cNvPr id="1048591" name="Freeform: Shape 20"/>
          <p:cNvSpPr/>
          <p:nvPr/>
        </p:nvSpPr>
        <p:spPr>
          <a:xfrm>
            <a:off x="3083728" y="4251182"/>
            <a:ext cx="6024543" cy="529389"/>
          </a:xfrm>
          <a:custGeom>
            <a:avLst/>
            <a:gdLst>
              <a:gd name="connsiteX0" fmla="*/ 0 w 6024543"/>
              <a:gd name="connsiteY0" fmla="*/ 12031 h 529389"/>
              <a:gd name="connsiteX1" fmla="*/ 6003758 w 6024543"/>
              <a:gd name="connsiteY1" fmla="*/ 0 h 529389"/>
              <a:gd name="connsiteX2" fmla="*/ 2045369 w 6024543"/>
              <a:gd name="connsiteY2" fmla="*/ 180474 h 529389"/>
              <a:gd name="connsiteX3" fmla="*/ 3970421 w 6024543"/>
              <a:gd name="connsiteY3" fmla="*/ 360947 h 529389"/>
              <a:gd name="connsiteX4" fmla="*/ 2899611 w 6024543"/>
              <a:gd name="connsiteY4" fmla="*/ 529389 h 52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4543" h="529389">
                <a:moveTo>
                  <a:pt x="0" y="12031"/>
                </a:moveTo>
                <a:lnTo>
                  <a:pt x="6003758" y="0"/>
                </a:lnTo>
                <a:cubicBezTo>
                  <a:pt x="6344653" y="28074"/>
                  <a:pt x="2384259" y="120316"/>
                  <a:pt x="2045369" y="180474"/>
                </a:cubicBezTo>
                <a:cubicBezTo>
                  <a:pt x="1706479" y="240632"/>
                  <a:pt x="3828047" y="302795"/>
                  <a:pt x="3970421" y="360947"/>
                </a:cubicBezTo>
                <a:cubicBezTo>
                  <a:pt x="4112795" y="419099"/>
                  <a:pt x="3506203" y="474244"/>
                  <a:pt x="2899611" y="529389"/>
                </a:cubicBezTo>
              </a:path>
            </a:pathLst>
          </a:custGeom>
          <a:noFill/>
          <a:ln w="28575">
            <a:solidFill>
              <a:srgbClr val="2B8B9B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p14:dur="10"/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7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7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2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7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7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8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9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2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5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mph" presetID="32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dur="3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00" fill="hold" id="2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600" fill="hold" id="29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00" fill="hold" id="3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600" fill="hold" id="31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2" nodeType="withEffect" presetClass="emph" presetID="32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dur="3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00" fill="hold" id="34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600" fill="hold" id="35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00" fill="hold" id="36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600" fill="hold" id="37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1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45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8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51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 animBg="1"/>
      <p:bldP spid="1048587" grpId="0" animBg="1"/>
      <p:bldP spid="1048588" grpId="0" animBg="1"/>
      <p:bldP spid="10485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2B3"/>
        </a:solidFill>
      </p:bgPr>
    </p:bg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Freeform: Shape 14"/>
          <p:cNvSpPr/>
          <p:nvPr/>
        </p:nvSpPr>
        <p:spPr>
          <a:xfrm>
            <a:off x="3056021" y="4054642"/>
            <a:ext cx="7255042" cy="2119556"/>
          </a:xfrm>
          <a:custGeom>
            <a:avLst/>
            <a:gdLst>
              <a:gd name="connsiteX0" fmla="*/ 0 w 7255042"/>
              <a:gd name="connsiteY0" fmla="*/ 770021 h 2119556"/>
              <a:gd name="connsiteX1" fmla="*/ 2069432 w 7255042"/>
              <a:gd name="connsiteY1" fmla="*/ 2117558 h 2119556"/>
              <a:gd name="connsiteX2" fmla="*/ 5245768 w 7255042"/>
              <a:gd name="connsiteY2" fmla="*/ 1046747 h 2119556"/>
              <a:gd name="connsiteX3" fmla="*/ 7255042 w 7255042"/>
              <a:gd name="connsiteY3" fmla="*/ 0 h 211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55042" h="2119556">
                <a:moveTo>
                  <a:pt x="0" y="770021"/>
                </a:moveTo>
                <a:cubicBezTo>
                  <a:pt x="597568" y="1420729"/>
                  <a:pt x="1195137" y="2071437"/>
                  <a:pt x="2069432" y="2117558"/>
                </a:cubicBezTo>
                <a:cubicBezTo>
                  <a:pt x="2943727" y="2163679"/>
                  <a:pt x="4381500" y="1399673"/>
                  <a:pt x="5245768" y="1046747"/>
                </a:cubicBezTo>
                <a:cubicBezTo>
                  <a:pt x="6110036" y="693821"/>
                  <a:pt x="6682539" y="346910"/>
                  <a:pt x="7255042" y="0"/>
                </a:cubicBezTo>
              </a:path>
            </a:pathLst>
          </a:custGeom>
          <a:noFill/>
          <a:ln w="57150">
            <a:solidFill>
              <a:srgbClr val="144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56" name="Picture 2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54597"/>
          <a:stretch>
            <a:fillRect/>
          </a:stretch>
        </p:blipFill>
        <p:spPr>
          <a:xfrm flipV="1">
            <a:off x="5773464" y="926896"/>
            <a:ext cx="6851679" cy="2023929"/>
          </a:xfrm>
          <a:prstGeom prst="rect"/>
        </p:spPr>
      </p:pic>
      <p:pic>
        <p:nvPicPr>
          <p:cNvPr id="2097157" name="Picture 2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54597"/>
          <a:stretch>
            <a:fillRect/>
          </a:stretch>
        </p:blipFill>
        <p:spPr>
          <a:xfrm flipV="1">
            <a:off x="-433143" y="823591"/>
            <a:ext cx="6851679" cy="2023929"/>
          </a:xfrm>
          <a:prstGeom prst="rect"/>
        </p:spPr>
      </p:pic>
      <p:sp>
        <p:nvSpPr>
          <p:cNvPr id="1048594" name="Rectangle 7"/>
          <p:cNvSpPr/>
          <p:nvPr/>
        </p:nvSpPr>
        <p:spPr>
          <a:xfrm>
            <a:off x="0" y="-5040508"/>
            <a:ext cx="12205647" cy="738835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7326683"/>
              <a:gd name="connsiteX1" fmla="*/ 12192000 w 12192000"/>
              <a:gd name="connsiteY1" fmla="*/ 0 h 7326683"/>
              <a:gd name="connsiteX2" fmla="*/ 12192000 w 12192000"/>
              <a:gd name="connsiteY2" fmla="*/ 6858000 h 7326683"/>
              <a:gd name="connsiteX3" fmla="*/ 4353636 w 12192000"/>
              <a:gd name="connsiteY3" fmla="*/ 6605516 h 7326683"/>
              <a:gd name="connsiteX4" fmla="*/ 0 w 12192000"/>
              <a:gd name="connsiteY4" fmla="*/ 5684293 h 7326683"/>
              <a:gd name="connsiteX5" fmla="*/ 0 w 12192000"/>
              <a:gd name="connsiteY5" fmla="*/ 0 h 7326683"/>
              <a:gd name="connsiteX0" fmla="*/ 0 w 12192000"/>
              <a:gd name="connsiteY0" fmla="*/ 0 h 7129434"/>
              <a:gd name="connsiteX1" fmla="*/ 12192000 w 12192000"/>
              <a:gd name="connsiteY1" fmla="*/ 0 h 7129434"/>
              <a:gd name="connsiteX2" fmla="*/ 12192000 w 12192000"/>
              <a:gd name="connsiteY2" fmla="*/ 6858000 h 7129434"/>
              <a:gd name="connsiteX3" fmla="*/ 4558352 w 12192000"/>
              <a:gd name="connsiteY3" fmla="*/ 5172501 h 7129434"/>
              <a:gd name="connsiteX4" fmla="*/ 0 w 12192000"/>
              <a:gd name="connsiteY4" fmla="*/ 5684293 h 7129434"/>
              <a:gd name="connsiteX5" fmla="*/ 0 w 12192000"/>
              <a:gd name="connsiteY5" fmla="*/ 0 h 7129434"/>
              <a:gd name="connsiteX0" fmla="*/ 0 w 12192000"/>
              <a:gd name="connsiteY0" fmla="*/ 0 h 7187363"/>
              <a:gd name="connsiteX1" fmla="*/ 12192000 w 12192000"/>
              <a:gd name="connsiteY1" fmla="*/ 0 h 7187363"/>
              <a:gd name="connsiteX2" fmla="*/ 12192000 w 12192000"/>
              <a:gd name="connsiteY2" fmla="*/ 6858000 h 7187363"/>
              <a:gd name="connsiteX3" fmla="*/ 7233313 w 12192000"/>
              <a:gd name="connsiteY3" fmla="*/ 6005015 h 7187363"/>
              <a:gd name="connsiteX4" fmla="*/ 4558352 w 12192000"/>
              <a:gd name="connsiteY4" fmla="*/ 5172501 h 7187363"/>
              <a:gd name="connsiteX5" fmla="*/ 0 w 12192000"/>
              <a:gd name="connsiteY5" fmla="*/ 5684293 h 7187363"/>
              <a:gd name="connsiteX6" fmla="*/ 0 w 12192000"/>
              <a:gd name="connsiteY6" fmla="*/ 0 h 7187363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50879"/>
              <a:gd name="connsiteX1" fmla="*/ 12192000 w 12192000"/>
              <a:gd name="connsiteY1" fmla="*/ 0 h 7250879"/>
              <a:gd name="connsiteX2" fmla="*/ 12192000 w 12192000"/>
              <a:gd name="connsiteY2" fmla="*/ 6858000 h 7250879"/>
              <a:gd name="connsiteX3" fmla="*/ 7274256 w 12192000"/>
              <a:gd name="connsiteY3" fmla="*/ 6155140 h 7250879"/>
              <a:gd name="connsiteX4" fmla="*/ 4558352 w 12192000"/>
              <a:gd name="connsiteY4" fmla="*/ 5172501 h 7250879"/>
              <a:gd name="connsiteX5" fmla="*/ 0 w 12192000"/>
              <a:gd name="connsiteY5" fmla="*/ 5684293 h 7250879"/>
              <a:gd name="connsiteX6" fmla="*/ 0 w 12192000"/>
              <a:gd name="connsiteY6" fmla="*/ 0 h 7250879"/>
              <a:gd name="connsiteX0" fmla="*/ 0 w 12192000"/>
              <a:gd name="connsiteY0" fmla="*/ 0 h 7121030"/>
              <a:gd name="connsiteX1" fmla="*/ 12192000 w 12192000"/>
              <a:gd name="connsiteY1" fmla="*/ 0 h 7121030"/>
              <a:gd name="connsiteX2" fmla="*/ 12192000 w 12192000"/>
              <a:gd name="connsiteY2" fmla="*/ 6858000 h 7121030"/>
              <a:gd name="connsiteX3" fmla="*/ 7274256 w 12192000"/>
              <a:gd name="connsiteY3" fmla="*/ 6155140 h 7121030"/>
              <a:gd name="connsiteX4" fmla="*/ 4558352 w 12192000"/>
              <a:gd name="connsiteY4" fmla="*/ 5172501 h 7121030"/>
              <a:gd name="connsiteX5" fmla="*/ 0 w 12192000"/>
              <a:gd name="connsiteY5" fmla="*/ 5684293 h 7121030"/>
              <a:gd name="connsiteX6" fmla="*/ 0 w 12192000"/>
              <a:gd name="connsiteY6" fmla="*/ 0 h 7121030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37754"/>
              <a:gd name="connsiteX1" fmla="*/ 12192000 w 12192000"/>
              <a:gd name="connsiteY1" fmla="*/ 0 h 7237754"/>
              <a:gd name="connsiteX2" fmla="*/ 12192000 w 12192000"/>
              <a:gd name="connsiteY2" fmla="*/ 6858000 h 7237754"/>
              <a:gd name="connsiteX3" fmla="*/ 9539785 w 12192000"/>
              <a:gd name="connsiteY3" fmla="*/ 6441742 h 7237754"/>
              <a:gd name="connsiteX4" fmla="*/ 7287904 w 12192000"/>
              <a:gd name="connsiteY4" fmla="*/ 6237027 h 7237754"/>
              <a:gd name="connsiteX5" fmla="*/ 4558352 w 12192000"/>
              <a:gd name="connsiteY5" fmla="*/ 5172501 h 7237754"/>
              <a:gd name="connsiteX6" fmla="*/ 0 w 12192000"/>
              <a:gd name="connsiteY6" fmla="*/ 5684293 h 7237754"/>
              <a:gd name="connsiteX7" fmla="*/ 0 w 12192000"/>
              <a:gd name="connsiteY7" fmla="*/ 0 h 7237754"/>
              <a:gd name="connsiteX0" fmla="*/ 0 w 12192000"/>
              <a:gd name="connsiteY0" fmla="*/ 0 h 7112878"/>
              <a:gd name="connsiteX1" fmla="*/ 12192000 w 12192000"/>
              <a:gd name="connsiteY1" fmla="*/ 0 h 7112878"/>
              <a:gd name="connsiteX2" fmla="*/ 12192000 w 12192000"/>
              <a:gd name="connsiteY2" fmla="*/ 6858000 h 7112878"/>
              <a:gd name="connsiteX3" fmla="*/ 9526137 w 12192000"/>
              <a:gd name="connsiteY3" fmla="*/ 5322626 h 7112878"/>
              <a:gd name="connsiteX4" fmla="*/ 7287904 w 12192000"/>
              <a:gd name="connsiteY4" fmla="*/ 6237027 h 7112878"/>
              <a:gd name="connsiteX5" fmla="*/ 4558352 w 12192000"/>
              <a:gd name="connsiteY5" fmla="*/ 5172501 h 7112878"/>
              <a:gd name="connsiteX6" fmla="*/ 0 w 12192000"/>
              <a:gd name="connsiteY6" fmla="*/ 5684293 h 7112878"/>
              <a:gd name="connsiteX7" fmla="*/ 0 w 12192000"/>
              <a:gd name="connsiteY7" fmla="*/ 0 h 7112878"/>
              <a:gd name="connsiteX0" fmla="*/ 0 w 12205647"/>
              <a:gd name="connsiteY0" fmla="*/ 0 h 6264169"/>
              <a:gd name="connsiteX1" fmla="*/ 12192000 w 12205647"/>
              <a:gd name="connsiteY1" fmla="*/ 0 h 6264169"/>
              <a:gd name="connsiteX2" fmla="*/ 12205647 w 12205647"/>
              <a:gd name="connsiteY2" fmla="*/ 5848066 h 6264169"/>
              <a:gd name="connsiteX3" fmla="*/ 9526137 w 12205647"/>
              <a:gd name="connsiteY3" fmla="*/ 5322626 h 6264169"/>
              <a:gd name="connsiteX4" fmla="*/ 7287904 w 12205647"/>
              <a:gd name="connsiteY4" fmla="*/ 6237027 h 6264169"/>
              <a:gd name="connsiteX5" fmla="*/ 4558352 w 12205647"/>
              <a:gd name="connsiteY5" fmla="*/ 5172501 h 6264169"/>
              <a:gd name="connsiteX6" fmla="*/ 0 w 12205647"/>
              <a:gd name="connsiteY6" fmla="*/ 5684293 h 6264169"/>
              <a:gd name="connsiteX7" fmla="*/ 0 w 12205647"/>
              <a:gd name="connsiteY7" fmla="*/ 0 h 626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5647" h="6264169">
                <a:moveTo>
                  <a:pt x="0" y="0"/>
                </a:moveTo>
                <a:lnTo>
                  <a:pt x="12192000" y="0"/>
                </a:lnTo>
                <a:lnTo>
                  <a:pt x="12205647" y="5848066"/>
                </a:lnTo>
                <a:cubicBezTo>
                  <a:pt x="11763611" y="6921690"/>
                  <a:pt x="10646012" y="5262348"/>
                  <a:pt x="9526137" y="5322626"/>
                </a:cubicBezTo>
                <a:cubicBezTo>
                  <a:pt x="8952173" y="5178188"/>
                  <a:pt x="8227325" y="5902657"/>
                  <a:pt x="7287904" y="6237027"/>
                </a:cubicBezTo>
                <a:cubicBezTo>
                  <a:pt x="5537958" y="6461079"/>
                  <a:pt x="5763904" y="5225955"/>
                  <a:pt x="4558352" y="5172501"/>
                </a:cubicBezTo>
                <a:cubicBezTo>
                  <a:pt x="3352800" y="5119047"/>
                  <a:pt x="725606" y="6785212"/>
                  <a:pt x="0" y="5684293"/>
                </a:cubicBezTo>
                <a:lnTo>
                  <a:pt x="0" y="0"/>
                </a:lnTo>
                <a:close/>
              </a:path>
            </a:pathLst>
          </a:custGeom>
          <a:solidFill>
            <a:srgbClr val="9ED1D5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595" name="Rectangle 8"/>
          <p:cNvSpPr/>
          <p:nvPr/>
        </p:nvSpPr>
        <p:spPr>
          <a:xfrm>
            <a:off x="0" y="-4826227"/>
            <a:ext cx="12192000" cy="6765087"/>
          </a:xfrm>
          <a:custGeom>
            <a:avLst/>
            <a:gdLst>
              <a:gd name="connsiteX0" fmla="*/ 0 w 12192000"/>
              <a:gd name="connsiteY0" fmla="*/ 0 h 6414448"/>
              <a:gd name="connsiteX1" fmla="*/ 12192000 w 12192000"/>
              <a:gd name="connsiteY1" fmla="*/ 0 h 6414448"/>
              <a:gd name="connsiteX2" fmla="*/ 12192000 w 12192000"/>
              <a:gd name="connsiteY2" fmla="*/ 6414448 h 6414448"/>
              <a:gd name="connsiteX3" fmla="*/ 0 w 12192000"/>
              <a:gd name="connsiteY3" fmla="*/ 6414448 h 6414448"/>
              <a:gd name="connsiteX4" fmla="*/ 0 w 12192000"/>
              <a:gd name="connsiteY4" fmla="*/ 0 h 6414448"/>
              <a:gd name="connsiteX0" fmla="*/ 0 w 12192000"/>
              <a:gd name="connsiteY0" fmla="*/ 0 h 6414448"/>
              <a:gd name="connsiteX1" fmla="*/ 12192000 w 12192000"/>
              <a:gd name="connsiteY1" fmla="*/ 0 h 6414448"/>
              <a:gd name="connsiteX2" fmla="*/ 12192000 w 12192000"/>
              <a:gd name="connsiteY2" fmla="*/ 6414448 h 6414448"/>
              <a:gd name="connsiteX3" fmla="*/ 13648 w 12192000"/>
              <a:gd name="connsiteY3" fmla="*/ 5895833 h 6414448"/>
              <a:gd name="connsiteX4" fmla="*/ 0 w 12192000"/>
              <a:gd name="connsiteY4" fmla="*/ 0 h 6414448"/>
              <a:gd name="connsiteX0" fmla="*/ 0 w 12192000"/>
              <a:gd name="connsiteY0" fmla="*/ 0 h 6628585"/>
              <a:gd name="connsiteX1" fmla="*/ 12192000 w 12192000"/>
              <a:gd name="connsiteY1" fmla="*/ 0 h 6628585"/>
              <a:gd name="connsiteX2" fmla="*/ 12192000 w 12192000"/>
              <a:gd name="connsiteY2" fmla="*/ 6414448 h 6628585"/>
              <a:gd name="connsiteX3" fmla="*/ 13648 w 12192000"/>
              <a:gd name="connsiteY3" fmla="*/ 5895833 h 6628585"/>
              <a:gd name="connsiteX4" fmla="*/ 0 w 12192000"/>
              <a:gd name="connsiteY4" fmla="*/ 0 h 6628585"/>
              <a:gd name="connsiteX0" fmla="*/ 0 w 12192000"/>
              <a:gd name="connsiteY0" fmla="*/ 0 h 6982334"/>
              <a:gd name="connsiteX1" fmla="*/ 12192000 w 12192000"/>
              <a:gd name="connsiteY1" fmla="*/ 0 h 6982334"/>
              <a:gd name="connsiteX2" fmla="*/ 12192000 w 12192000"/>
              <a:gd name="connsiteY2" fmla="*/ 6414448 h 6982334"/>
              <a:gd name="connsiteX3" fmla="*/ 3766782 w 12192000"/>
              <a:gd name="connsiteY3" fmla="*/ 6605516 h 6982334"/>
              <a:gd name="connsiteX4" fmla="*/ 13648 w 12192000"/>
              <a:gd name="connsiteY4" fmla="*/ 5895833 h 6982334"/>
              <a:gd name="connsiteX5" fmla="*/ 0 w 12192000"/>
              <a:gd name="connsiteY5" fmla="*/ 0 h 6982334"/>
              <a:gd name="connsiteX0" fmla="*/ 0 w 12192000"/>
              <a:gd name="connsiteY0" fmla="*/ 0 h 6784652"/>
              <a:gd name="connsiteX1" fmla="*/ 12192000 w 12192000"/>
              <a:gd name="connsiteY1" fmla="*/ 0 h 6784652"/>
              <a:gd name="connsiteX2" fmla="*/ 12192000 w 12192000"/>
              <a:gd name="connsiteY2" fmla="*/ 6414448 h 6784652"/>
              <a:gd name="connsiteX3" fmla="*/ 3985146 w 12192000"/>
              <a:gd name="connsiteY3" fmla="*/ 5732060 h 6784652"/>
              <a:gd name="connsiteX4" fmla="*/ 13648 w 12192000"/>
              <a:gd name="connsiteY4" fmla="*/ 5895833 h 6784652"/>
              <a:gd name="connsiteX5" fmla="*/ 0 w 12192000"/>
              <a:gd name="connsiteY5" fmla="*/ 0 h 6784652"/>
              <a:gd name="connsiteX0" fmla="*/ 0 w 12192000"/>
              <a:gd name="connsiteY0" fmla="*/ 0 h 6824511"/>
              <a:gd name="connsiteX1" fmla="*/ 12192000 w 12192000"/>
              <a:gd name="connsiteY1" fmla="*/ 0 h 6824511"/>
              <a:gd name="connsiteX2" fmla="*/ 12192000 w 12192000"/>
              <a:gd name="connsiteY2" fmla="*/ 6414448 h 6824511"/>
              <a:gd name="connsiteX3" fmla="*/ 6373504 w 12192000"/>
              <a:gd name="connsiteY3" fmla="*/ 6127844 h 6824511"/>
              <a:gd name="connsiteX4" fmla="*/ 3985146 w 12192000"/>
              <a:gd name="connsiteY4" fmla="*/ 5732060 h 6824511"/>
              <a:gd name="connsiteX5" fmla="*/ 13648 w 12192000"/>
              <a:gd name="connsiteY5" fmla="*/ 5895833 h 6824511"/>
              <a:gd name="connsiteX6" fmla="*/ 0 w 12192000"/>
              <a:gd name="connsiteY6" fmla="*/ 0 h 6824511"/>
              <a:gd name="connsiteX0" fmla="*/ 0 w 12192000"/>
              <a:gd name="connsiteY0" fmla="*/ 0 h 6955692"/>
              <a:gd name="connsiteX1" fmla="*/ 12192000 w 12192000"/>
              <a:gd name="connsiteY1" fmla="*/ 0 h 6955692"/>
              <a:gd name="connsiteX2" fmla="*/ 12192000 w 12192000"/>
              <a:gd name="connsiteY2" fmla="*/ 6414448 h 6955692"/>
              <a:gd name="connsiteX3" fmla="*/ 6359856 w 12192000"/>
              <a:gd name="connsiteY3" fmla="*/ 6605516 h 6955692"/>
              <a:gd name="connsiteX4" fmla="*/ 3985146 w 12192000"/>
              <a:gd name="connsiteY4" fmla="*/ 5732060 h 6955692"/>
              <a:gd name="connsiteX5" fmla="*/ 13648 w 12192000"/>
              <a:gd name="connsiteY5" fmla="*/ 5895833 h 6955692"/>
              <a:gd name="connsiteX6" fmla="*/ 0 w 12192000"/>
              <a:gd name="connsiteY6" fmla="*/ 0 h 6955692"/>
              <a:gd name="connsiteX0" fmla="*/ 0 w 12192000"/>
              <a:gd name="connsiteY0" fmla="*/ 0 h 7024250"/>
              <a:gd name="connsiteX1" fmla="*/ 12192000 w 12192000"/>
              <a:gd name="connsiteY1" fmla="*/ 0 h 7024250"/>
              <a:gd name="connsiteX2" fmla="*/ 12192000 w 12192000"/>
              <a:gd name="connsiteY2" fmla="*/ 6414448 h 7024250"/>
              <a:gd name="connsiteX3" fmla="*/ 8024884 w 12192000"/>
              <a:gd name="connsiteY3" fmla="*/ 6782935 h 7024250"/>
              <a:gd name="connsiteX4" fmla="*/ 6359856 w 12192000"/>
              <a:gd name="connsiteY4" fmla="*/ 6605516 h 7024250"/>
              <a:gd name="connsiteX5" fmla="*/ 3985146 w 12192000"/>
              <a:gd name="connsiteY5" fmla="*/ 5732060 h 7024250"/>
              <a:gd name="connsiteX6" fmla="*/ 13648 w 12192000"/>
              <a:gd name="connsiteY6" fmla="*/ 5895833 h 7024250"/>
              <a:gd name="connsiteX7" fmla="*/ 0 w 12192000"/>
              <a:gd name="connsiteY7" fmla="*/ 0 h 7024250"/>
              <a:gd name="connsiteX0" fmla="*/ 0 w 12192000"/>
              <a:gd name="connsiteY0" fmla="*/ 0 h 6765087"/>
              <a:gd name="connsiteX1" fmla="*/ 12192000 w 12192000"/>
              <a:gd name="connsiteY1" fmla="*/ 0 h 6765087"/>
              <a:gd name="connsiteX2" fmla="*/ 12192000 w 12192000"/>
              <a:gd name="connsiteY2" fmla="*/ 6414448 h 6765087"/>
              <a:gd name="connsiteX3" fmla="*/ 9416956 w 12192000"/>
              <a:gd name="connsiteY3" fmla="*/ 5609227 h 6765087"/>
              <a:gd name="connsiteX4" fmla="*/ 6359856 w 12192000"/>
              <a:gd name="connsiteY4" fmla="*/ 6605516 h 6765087"/>
              <a:gd name="connsiteX5" fmla="*/ 3985146 w 12192000"/>
              <a:gd name="connsiteY5" fmla="*/ 5732060 h 6765087"/>
              <a:gd name="connsiteX6" fmla="*/ 13648 w 12192000"/>
              <a:gd name="connsiteY6" fmla="*/ 5895833 h 6765087"/>
              <a:gd name="connsiteX7" fmla="*/ 0 w 12192000"/>
              <a:gd name="connsiteY7" fmla="*/ 0 h 676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765087">
                <a:moveTo>
                  <a:pt x="0" y="0"/>
                </a:moveTo>
                <a:lnTo>
                  <a:pt x="12192000" y="0"/>
                </a:lnTo>
                <a:lnTo>
                  <a:pt x="12192000" y="6414448"/>
                </a:lnTo>
                <a:cubicBezTo>
                  <a:pt x="11497481" y="7544937"/>
                  <a:pt x="10388980" y="5577382"/>
                  <a:pt x="9416956" y="5609227"/>
                </a:cubicBezTo>
                <a:cubicBezTo>
                  <a:pt x="8444932" y="5641072"/>
                  <a:pt x="7033146" y="6780662"/>
                  <a:pt x="6359856" y="6605516"/>
                </a:cubicBezTo>
                <a:cubicBezTo>
                  <a:pt x="5686566" y="6430370"/>
                  <a:pt x="5045122" y="5770728"/>
                  <a:pt x="3985146" y="5732060"/>
                </a:cubicBezTo>
                <a:cubicBezTo>
                  <a:pt x="2925170" y="5693392"/>
                  <a:pt x="641445" y="6996752"/>
                  <a:pt x="13648" y="5895833"/>
                </a:cubicBezTo>
                <a:cubicBezTo>
                  <a:pt x="9099" y="3930555"/>
                  <a:pt x="4549" y="1965278"/>
                  <a:pt x="0" y="0"/>
                </a:cubicBezTo>
                <a:close/>
              </a:path>
            </a:pathLst>
          </a:custGeom>
          <a:solidFill>
            <a:srgbClr val="ADE0D9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6" name="Rectangle 7"/>
          <p:cNvSpPr/>
          <p:nvPr/>
        </p:nvSpPr>
        <p:spPr>
          <a:xfrm>
            <a:off x="0" y="-4826228"/>
            <a:ext cx="12205647" cy="626416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7326683"/>
              <a:gd name="connsiteX1" fmla="*/ 12192000 w 12192000"/>
              <a:gd name="connsiteY1" fmla="*/ 0 h 7326683"/>
              <a:gd name="connsiteX2" fmla="*/ 12192000 w 12192000"/>
              <a:gd name="connsiteY2" fmla="*/ 6858000 h 7326683"/>
              <a:gd name="connsiteX3" fmla="*/ 4353636 w 12192000"/>
              <a:gd name="connsiteY3" fmla="*/ 6605516 h 7326683"/>
              <a:gd name="connsiteX4" fmla="*/ 0 w 12192000"/>
              <a:gd name="connsiteY4" fmla="*/ 5684293 h 7326683"/>
              <a:gd name="connsiteX5" fmla="*/ 0 w 12192000"/>
              <a:gd name="connsiteY5" fmla="*/ 0 h 7326683"/>
              <a:gd name="connsiteX0" fmla="*/ 0 w 12192000"/>
              <a:gd name="connsiteY0" fmla="*/ 0 h 7129434"/>
              <a:gd name="connsiteX1" fmla="*/ 12192000 w 12192000"/>
              <a:gd name="connsiteY1" fmla="*/ 0 h 7129434"/>
              <a:gd name="connsiteX2" fmla="*/ 12192000 w 12192000"/>
              <a:gd name="connsiteY2" fmla="*/ 6858000 h 7129434"/>
              <a:gd name="connsiteX3" fmla="*/ 4558352 w 12192000"/>
              <a:gd name="connsiteY3" fmla="*/ 5172501 h 7129434"/>
              <a:gd name="connsiteX4" fmla="*/ 0 w 12192000"/>
              <a:gd name="connsiteY4" fmla="*/ 5684293 h 7129434"/>
              <a:gd name="connsiteX5" fmla="*/ 0 w 12192000"/>
              <a:gd name="connsiteY5" fmla="*/ 0 h 7129434"/>
              <a:gd name="connsiteX0" fmla="*/ 0 w 12192000"/>
              <a:gd name="connsiteY0" fmla="*/ 0 h 7187363"/>
              <a:gd name="connsiteX1" fmla="*/ 12192000 w 12192000"/>
              <a:gd name="connsiteY1" fmla="*/ 0 h 7187363"/>
              <a:gd name="connsiteX2" fmla="*/ 12192000 w 12192000"/>
              <a:gd name="connsiteY2" fmla="*/ 6858000 h 7187363"/>
              <a:gd name="connsiteX3" fmla="*/ 7233313 w 12192000"/>
              <a:gd name="connsiteY3" fmla="*/ 6005015 h 7187363"/>
              <a:gd name="connsiteX4" fmla="*/ 4558352 w 12192000"/>
              <a:gd name="connsiteY4" fmla="*/ 5172501 h 7187363"/>
              <a:gd name="connsiteX5" fmla="*/ 0 w 12192000"/>
              <a:gd name="connsiteY5" fmla="*/ 5684293 h 7187363"/>
              <a:gd name="connsiteX6" fmla="*/ 0 w 12192000"/>
              <a:gd name="connsiteY6" fmla="*/ 0 h 7187363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50879"/>
              <a:gd name="connsiteX1" fmla="*/ 12192000 w 12192000"/>
              <a:gd name="connsiteY1" fmla="*/ 0 h 7250879"/>
              <a:gd name="connsiteX2" fmla="*/ 12192000 w 12192000"/>
              <a:gd name="connsiteY2" fmla="*/ 6858000 h 7250879"/>
              <a:gd name="connsiteX3" fmla="*/ 7274256 w 12192000"/>
              <a:gd name="connsiteY3" fmla="*/ 6155140 h 7250879"/>
              <a:gd name="connsiteX4" fmla="*/ 4558352 w 12192000"/>
              <a:gd name="connsiteY4" fmla="*/ 5172501 h 7250879"/>
              <a:gd name="connsiteX5" fmla="*/ 0 w 12192000"/>
              <a:gd name="connsiteY5" fmla="*/ 5684293 h 7250879"/>
              <a:gd name="connsiteX6" fmla="*/ 0 w 12192000"/>
              <a:gd name="connsiteY6" fmla="*/ 0 h 7250879"/>
              <a:gd name="connsiteX0" fmla="*/ 0 w 12192000"/>
              <a:gd name="connsiteY0" fmla="*/ 0 h 7121030"/>
              <a:gd name="connsiteX1" fmla="*/ 12192000 w 12192000"/>
              <a:gd name="connsiteY1" fmla="*/ 0 h 7121030"/>
              <a:gd name="connsiteX2" fmla="*/ 12192000 w 12192000"/>
              <a:gd name="connsiteY2" fmla="*/ 6858000 h 7121030"/>
              <a:gd name="connsiteX3" fmla="*/ 7274256 w 12192000"/>
              <a:gd name="connsiteY3" fmla="*/ 6155140 h 7121030"/>
              <a:gd name="connsiteX4" fmla="*/ 4558352 w 12192000"/>
              <a:gd name="connsiteY4" fmla="*/ 5172501 h 7121030"/>
              <a:gd name="connsiteX5" fmla="*/ 0 w 12192000"/>
              <a:gd name="connsiteY5" fmla="*/ 5684293 h 7121030"/>
              <a:gd name="connsiteX6" fmla="*/ 0 w 12192000"/>
              <a:gd name="connsiteY6" fmla="*/ 0 h 7121030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37754"/>
              <a:gd name="connsiteX1" fmla="*/ 12192000 w 12192000"/>
              <a:gd name="connsiteY1" fmla="*/ 0 h 7237754"/>
              <a:gd name="connsiteX2" fmla="*/ 12192000 w 12192000"/>
              <a:gd name="connsiteY2" fmla="*/ 6858000 h 7237754"/>
              <a:gd name="connsiteX3" fmla="*/ 9539785 w 12192000"/>
              <a:gd name="connsiteY3" fmla="*/ 6441742 h 7237754"/>
              <a:gd name="connsiteX4" fmla="*/ 7287904 w 12192000"/>
              <a:gd name="connsiteY4" fmla="*/ 6237027 h 7237754"/>
              <a:gd name="connsiteX5" fmla="*/ 4558352 w 12192000"/>
              <a:gd name="connsiteY5" fmla="*/ 5172501 h 7237754"/>
              <a:gd name="connsiteX6" fmla="*/ 0 w 12192000"/>
              <a:gd name="connsiteY6" fmla="*/ 5684293 h 7237754"/>
              <a:gd name="connsiteX7" fmla="*/ 0 w 12192000"/>
              <a:gd name="connsiteY7" fmla="*/ 0 h 7237754"/>
              <a:gd name="connsiteX0" fmla="*/ 0 w 12192000"/>
              <a:gd name="connsiteY0" fmla="*/ 0 h 7112878"/>
              <a:gd name="connsiteX1" fmla="*/ 12192000 w 12192000"/>
              <a:gd name="connsiteY1" fmla="*/ 0 h 7112878"/>
              <a:gd name="connsiteX2" fmla="*/ 12192000 w 12192000"/>
              <a:gd name="connsiteY2" fmla="*/ 6858000 h 7112878"/>
              <a:gd name="connsiteX3" fmla="*/ 9526137 w 12192000"/>
              <a:gd name="connsiteY3" fmla="*/ 5322626 h 7112878"/>
              <a:gd name="connsiteX4" fmla="*/ 7287904 w 12192000"/>
              <a:gd name="connsiteY4" fmla="*/ 6237027 h 7112878"/>
              <a:gd name="connsiteX5" fmla="*/ 4558352 w 12192000"/>
              <a:gd name="connsiteY5" fmla="*/ 5172501 h 7112878"/>
              <a:gd name="connsiteX6" fmla="*/ 0 w 12192000"/>
              <a:gd name="connsiteY6" fmla="*/ 5684293 h 7112878"/>
              <a:gd name="connsiteX7" fmla="*/ 0 w 12192000"/>
              <a:gd name="connsiteY7" fmla="*/ 0 h 7112878"/>
              <a:gd name="connsiteX0" fmla="*/ 0 w 12205647"/>
              <a:gd name="connsiteY0" fmla="*/ 0 h 6264169"/>
              <a:gd name="connsiteX1" fmla="*/ 12192000 w 12205647"/>
              <a:gd name="connsiteY1" fmla="*/ 0 h 6264169"/>
              <a:gd name="connsiteX2" fmla="*/ 12205647 w 12205647"/>
              <a:gd name="connsiteY2" fmla="*/ 5848066 h 6264169"/>
              <a:gd name="connsiteX3" fmla="*/ 9526137 w 12205647"/>
              <a:gd name="connsiteY3" fmla="*/ 5322626 h 6264169"/>
              <a:gd name="connsiteX4" fmla="*/ 7287904 w 12205647"/>
              <a:gd name="connsiteY4" fmla="*/ 6237027 h 6264169"/>
              <a:gd name="connsiteX5" fmla="*/ 4558352 w 12205647"/>
              <a:gd name="connsiteY5" fmla="*/ 5172501 h 6264169"/>
              <a:gd name="connsiteX6" fmla="*/ 0 w 12205647"/>
              <a:gd name="connsiteY6" fmla="*/ 5684293 h 6264169"/>
              <a:gd name="connsiteX7" fmla="*/ 0 w 12205647"/>
              <a:gd name="connsiteY7" fmla="*/ 0 h 626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5647" h="6264169">
                <a:moveTo>
                  <a:pt x="0" y="0"/>
                </a:moveTo>
                <a:lnTo>
                  <a:pt x="12192000" y="0"/>
                </a:lnTo>
                <a:lnTo>
                  <a:pt x="12205647" y="5848066"/>
                </a:lnTo>
                <a:cubicBezTo>
                  <a:pt x="11763611" y="6921690"/>
                  <a:pt x="10646012" y="5262348"/>
                  <a:pt x="9526137" y="5322626"/>
                </a:cubicBezTo>
                <a:cubicBezTo>
                  <a:pt x="8952173" y="5178188"/>
                  <a:pt x="8227325" y="5902657"/>
                  <a:pt x="7287904" y="6237027"/>
                </a:cubicBezTo>
                <a:cubicBezTo>
                  <a:pt x="5537958" y="6461079"/>
                  <a:pt x="5763904" y="5225955"/>
                  <a:pt x="4558352" y="5172501"/>
                </a:cubicBezTo>
                <a:cubicBezTo>
                  <a:pt x="3352800" y="5119047"/>
                  <a:pt x="725606" y="6785212"/>
                  <a:pt x="0" y="5684293"/>
                </a:cubicBezTo>
                <a:lnTo>
                  <a:pt x="0" y="0"/>
                </a:lnTo>
                <a:close/>
              </a:path>
            </a:pathLst>
          </a:custGeom>
          <a:solidFill>
            <a:srgbClr val="C9D9D6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grpSp>
        <p:nvGrpSpPr>
          <p:cNvPr id="24" name="Group 19"/>
          <p:cNvGrpSpPr/>
          <p:nvPr/>
        </p:nvGrpSpPr>
        <p:grpSpPr>
          <a:xfrm>
            <a:off x="647655" y="2606818"/>
            <a:ext cx="5264774" cy="993141"/>
            <a:chOff x="2687353" y="4919138"/>
            <a:chExt cx="5264774" cy="993141"/>
          </a:xfrm>
        </p:grpSpPr>
        <p:sp>
          <p:nvSpPr>
            <p:cNvPr id="1048597" name="TextBox 18"/>
            <p:cNvSpPr txBox="1"/>
            <p:nvPr/>
          </p:nvSpPr>
          <p:spPr>
            <a:xfrm>
              <a:off x="2714647" y="4919139"/>
              <a:ext cx="5237480" cy="993140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sz="6000" lang="en-US">
                  <a:solidFill>
                    <a:schemeClr val="bg1"/>
                  </a:solidFill>
                  <a:latin typeface="Moringa Bold Serif" pitchFamily="50" charset="0"/>
                </a:rPr>
                <a:t>Meet my Team</a:t>
              </a:r>
            </a:p>
          </p:txBody>
        </p:sp>
        <p:sp>
          <p:nvSpPr>
            <p:cNvPr id="1048598" name="TextBox 17"/>
            <p:cNvSpPr txBox="1"/>
            <p:nvPr/>
          </p:nvSpPr>
          <p:spPr>
            <a:xfrm>
              <a:off x="2687353" y="4919138"/>
              <a:ext cx="5237480" cy="993140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sz="6000" lang="en-US">
                  <a:blipFill>
                    <a:blip xmlns:r="http://schemas.openxmlformats.org/officeDocument/2006/relationships" r:embed="rId2"/>
                    <a:stretch>
                      <a:fillRect/>
                    </a:stretch>
                  </a:blipFill>
                  <a:latin typeface="Moringa Bold Serif" pitchFamily="50" charset="0"/>
                </a:rPr>
                <a:t>Meet my Team</a:t>
              </a:r>
            </a:p>
          </p:txBody>
        </p:sp>
      </p:grpSp>
      <p:pic>
        <p:nvPicPr>
          <p:cNvPr id="2097158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-421105" y="4510156"/>
            <a:ext cx="3865781" cy="2861077"/>
          </a:xfrm>
          <a:prstGeom prst="rect"/>
        </p:spPr>
      </p:pic>
      <p:pic>
        <p:nvPicPr>
          <p:cNvPr id="2097159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9411521" y="5114655"/>
            <a:ext cx="3773572" cy="2186556"/>
          </a:xfrm>
          <a:prstGeom prst="rect"/>
        </p:spPr>
      </p:pic>
      <p:pic>
        <p:nvPicPr>
          <p:cNvPr id="2097160" name="Picture 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5"/>
          <a:srcRect t="75577" r="67298"/>
          <a:stretch>
            <a:fillRect/>
          </a:stretch>
        </p:blipFill>
        <p:spPr>
          <a:xfrm>
            <a:off x="1662923" y="3768749"/>
            <a:ext cx="1597629" cy="1516368"/>
          </a:xfrm>
          <a:prstGeom prst="rect"/>
        </p:spPr>
      </p:pic>
      <p:pic>
        <p:nvPicPr>
          <p:cNvPr id="2097161" name="Picture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5"/>
          <a:srcRect l="36345" t="50000" r="30953" b="25577"/>
          <a:stretch>
            <a:fillRect/>
          </a:stretch>
        </p:blipFill>
        <p:spPr>
          <a:xfrm>
            <a:off x="7215185" y="4204048"/>
            <a:ext cx="1894646" cy="1798278"/>
          </a:xfrm>
          <a:prstGeom prst="rect"/>
        </p:spPr>
      </p:pic>
      <p:pic>
        <p:nvPicPr>
          <p:cNvPr id="2097162" name="Picture 2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5"/>
          <a:srcRect l="67270" t="22604" r="2550" b="51372"/>
          <a:stretch>
            <a:fillRect/>
          </a:stretch>
        </p:blipFill>
        <p:spPr>
          <a:xfrm>
            <a:off x="4545721" y="4912535"/>
            <a:ext cx="1522466" cy="1668474"/>
          </a:xfrm>
          <a:prstGeom prst="rect"/>
        </p:spPr>
      </p:pic>
      <p:pic>
        <p:nvPicPr>
          <p:cNvPr id="2097163" name="Picture 2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5"/>
          <a:srcRect l="2794" t="23297" r="67026" b="50679"/>
          <a:stretch>
            <a:fillRect/>
          </a:stretch>
        </p:blipFill>
        <p:spPr>
          <a:xfrm>
            <a:off x="9760347" y="3139554"/>
            <a:ext cx="1522465" cy="1668473"/>
          </a:xfrm>
          <a:prstGeom prst="rect"/>
        </p:spPr>
      </p:pic>
      <p:sp>
        <p:nvSpPr>
          <p:cNvPr id="1048599" name="TextBox 25"/>
          <p:cNvSpPr txBox="1"/>
          <p:nvPr/>
        </p:nvSpPr>
        <p:spPr>
          <a:xfrm>
            <a:off x="1511785" y="3469229"/>
            <a:ext cx="1897380" cy="358140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latin typeface="Bahnschrift SemiLight" panose="020B0502040204020203" pitchFamily="34" charset="0"/>
              </a:rPr>
              <a:t>Insert your name</a:t>
            </a:r>
          </a:p>
        </p:txBody>
      </p:sp>
      <p:sp>
        <p:nvSpPr>
          <p:cNvPr id="1048600" name="TextBox 27"/>
          <p:cNvSpPr txBox="1"/>
          <p:nvPr/>
        </p:nvSpPr>
        <p:spPr>
          <a:xfrm>
            <a:off x="4352740" y="6460091"/>
            <a:ext cx="1897381" cy="358141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latin typeface="Bahnschrift SemiLight" panose="020B0502040204020203" pitchFamily="34" charset="0"/>
              </a:rPr>
              <a:t>Insert your name</a:t>
            </a:r>
          </a:p>
        </p:txBody>
      </p:sp>
      <p:sp>
        <p:nvSpPr>
          <p:cNvPr id="1048601" name="TextBox 28"/>
          <p:cNvSpPr txBox="1"/>
          <p:nvPr/>
        </p:nvSpPr>
        <p:spPr>
          <a:xfrm>
            <a:off x="6913495" y="4136838"/>
            <a:ext cx="1897381" cy="358141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latin typeface="Bahnschrift SemiLight" panose="020B0502040204020203" pitchFamily="34" charset="0"/>
              </a:rPr>
              <a:t>Insert your name</a:t>
            </a:r>
          </a:p>
        </p:txBody>
      </p:sp>
      <p:sp>
        <p:nvSpPr>
          <p:cNvPr id="1048602" name="TextBox 29"/>
          <p:cNvSpPr txBox="1"/>
          <p:nvPr/>
        </p:nvSpPr>
        <p:spPr>
          <a:xfrm>
            <a:off x="9669332" y="4581613"/>
            <a:ext cx="1897381" cy="358140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latin typeface="Bahnschrift SemiLight" panose="020B0502040204020203" pitchFamily="34" charset="0"/>
              </a:rPr>
              <a:t>Insert your name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/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7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7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2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7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7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8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9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2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5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3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6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9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2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5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8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51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54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8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57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 animBg="1"/>
      <p:bldP spid="1048594" grpId="0" animBg="1"/>
      <p:bldP spid="1048595" grpId="0" animBg="1"/>
      <p:bldP spid="1048596" grpId="0" animBg="1"/>
      <p:bldP spid="1048599" grpId="0"/>
      <p:bldP spid="1048600" grpId="0"/>
      <p:bldP spid="1048601" grpId="0"/>
      <p:bldP spid="10486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2B3"/>
        </a:solid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54597"/>
          <a:stretch>
            <a:fillRect/>
          </a:stretch>
        </p:blipFill>
        <p:spPr>
          <a:xfrm flipV="1">
            <a:off x="5773464" y="926896"/>
            <a:ext cx="6851679" cy="2023929"/>
          </a:xfrm>
          <a:prstGeom prst="rect"/>
        </p:spPr>
      </p:pic>
      <p:pic>
        <p:nvPicPr>
          <p:cNvPr id="2097165" name="Picture 2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54597"/>
          <a:stretch>
            <a:fillRect/>
          </a:stretch>
        </p:blipFill>
        <p:spPr>
          <a:xfrm flipV="1">
            <a:off x="-433143" y="823591"/>
            <a:ext cx="6851679" cy="2023929"/>
          </a:xfrm>
          <a:prstGeom prst="rect"/>
        </p:spPr>
      </p:pic>
      <p:sp>
        <p:nvSpPr>
          <p:cNvPr id="1048603" name="Rectangle 7"/>
          <p:cNvSpPr/>
          <p:nvPr/>
        </p:nvSpPr>
        <p:spPr>
          <a:xfrm>
            <a:off x="0" y="-5040508"/>
            <a:ext cx="12205647" cy="738835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7326683"/>
              <a:gd name="connsiteX1" fmla="*/ 12192000 w 12192000"/>
              <a:gd name="connsiteY1" fmla="*/ 0 h 7326683"/>
              <a:gd name="connsiteX2" fmla="*/ 12192000 w 12192000"/>
              <a:gd name="connsiteY2" fmla="*/ 6858000 h 7326683"/>
              <a:gd name="connsiteX3" fmla="*/ 4353636 w 12192000"/>
              <a:gd name="connsiteY3" fmla="*/ 6605516 h 7326683"/>
              <a:gd name="connsiteX4" fmla="*/ 0 w 12192000"/>
              <a:gd name="connsiteY4" fmla="*/ 5684293 h 7326683"/>
              <a:gd name="connsiteX5" fmla="*/ 0 w 12192000"/>
              <a:gd name="connsiteY5" fmla="*/ 0 h 7326683"/>
              <a:gd name="connsiteX0" fmla="*/ 0 w 12192000"/>
              <a:gd name="connsiteY0" fmla="*/ 0 h 7129434"/>
              <a:gd name="connsiteX1" fmla="*/ 12192000 w 12192000"/>
              <a:gd name="connsiteY1" fmla="*/ 0 h 7129434"/>
              <a:gd name="connsiteX2" fmla="*/ 12192000 w 12192000"/>
              <a:gd name="connsiteY2" fmla="*/ 6858000 h 7129434"/>
              <a:gd name="connsiteX3" fmla="*/ 4558352 w 12192000"/>
              <a:gd name="connsiteY3" fmla="*/ 5172501 h 7129434"/>
              <a:gd name="connsiteX4" fmla="*/ 0 w 12192000"/>
              <a:gd name="connsiteY4" fmla="*/ 5684293 h 7129434"/>
              <a:gd name="connsiteX5" fmla="*/ 0 w 12192000"/>
              <a:gd name="connsiteY5" fmla="*/ 0 h 7129434"/>
              <a:gd name="connsiteX0" fmla="*/ 0 w 12192000"/>
              <a:gd name="connsiteY0" fmla="*/ 0 h 7187363"/>
              <a:gd name="connsiteX1" fmla="*/ 12192000 w 12192000"/>
              <a:gd name="connsiteY1" fmla="*/ 0 h 7187363"/>
              <a:gd name="connsiteX2" fmla="*/ 12192000 w 12192000"/>
              <a:gd name="connsiteY2" fmla="*/ 6858000 h 7187363"/>
              <a:gd name="connsiteX3" fmla="*/ 7233313 w 12192000"/>
              <a:gd name="connsiteY3" fmla="*/ 6005015 h 7187363"/>
              <a:gd name="connsiteX4" fmla="*/ 4558352 w 12192000"/>
              <a:gd name="connsiteY4" fmla="*/ 5172501 h 7187363"/>
              <a:gd name="connsiteX5" fmla="*/ 0 w 12192000"/>
              <a:gd name="connsiteY5" fmla="*/ 5684293 h 7187363"/>
              <a:gd name="connsiteX6" fmla="*/ 0 w 12192000"/>
              <a:gd name="connsiteY6" fmla="*/ 0 h 7187363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50879"/>
              <a:gd name="connsiteX1" fmla="*/ 12192000 w 12192000"/>
              <a:gd name="connsiteY1" fmla="*/ 0 h 7250879"/>
              <a:gd name="connsiteX2" fmla="*/ 12192000 w 12192000"/>
              <a:gd name="connsiteY2" fmla="*/ 6858000 h 7250879"/>
              <a:gd name="connsiteX3" fmla="*/ 7274256 w 12192000"/>
              <a:gd name="connsiteY3" fmla="*/ 6155140 h 7250879"/>
              <a:gd name="connsiteX4" fmla="*/ 4558352 w 12192000"/>
              <a:gd name="connsiteY4" fmla="*/ 5172501 h 7250879"/>
              <a:gd name="connsiteX5" fmla="*/ 0 w 12192000"/>
              <a:gd name="connsiteY5" fmla="*/ 5684293 h 7250879"/>
              <a:gd name="connsiteX6" fmla="*/ 0 w 12192000"/>
              <a:gd name="connsiteY6" fmla="*/ 0 h 7250879"/>
              <a:gd name="connsiteX0" fmla="*/ 0 w 12192000"/>
              <a:gd name="connsiteY0" fmla="*/ 0 h 7121030"/>
              <a:gd name="connsiteX1" fmla="*/ 12192000 w 12192000"/>
              <a:gd name="connsiteY1" fmla="*/ 0 h 7121030"/>
              <a:gd name="connsiteX2" fmla="*/ 12192000 w 12192000"/>
              <a:gd name="connsiteY2" fmla="*/ 6858000 h 7121030"/>
              <a:gd name="connsiteX3" fmla="*/ 7274256 w 12192000"/>
              <a:gd name="connsiteY3" fmla="*/ 6155140 h 7121030"/>
              <a:gd name="connsiteX4" fmla="*/ 4558352 w 12192000"/>
              <a:gd name="connsiteY4" fmla="*/ 5172501 h 7121030"/>
              <a:gd name="connsiteX5" fmla="*/ 0 w 12192000"/>
              <a:gd name="connsiteY5" fmla="*/ 5684293 h 7121030"/>
              <a:gd name="connsiteX6" fmla="*/ 0 w 12192000"/>
              <a:gd name="connsiteY6" fmla="*/ 0 h 7121030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37754"/>
              <a:gd name="connsiteX1" fmla="*/ 12192000 w 12192000"/>
              <a:gd name="connsiteY1" fmla="*/ 0 h 7237754"/>
              <a:gd name="connsiteX2" fmla="*/ 12192000 w 12192000"/>
              <a:gd name="connsiteY2" fmla="*/ 6858000 h 7237754"/>
              <a:gd name="connsiteX3" fmla="*/ 9539785 w 12192000"/>
              <a:gd name="connsiteY3" fmla="*/ 6441742 h 7237754"/>
              <a:gd name="connsiteX4" fmla="*/ 7287904 w 12192000"/>
              <a:gd name="connsiteY4" fmla="*/ 6237027 h 7237754"/>
              <a:gd name="connsiteX5" fmla="*/ 4558352 w 12192000"/>
              <a:gd name="connsiteY5" fmla="*/ 5172501 h 7237754"/>
              <a:gd name="connsiteX6" fmla="*/ 0 w 12192000"/>
              <a:gd name="connsiteY6" fmla="*/ 5684293 h 7237754"/>
              <a:gd name="connsiteX7" fmla="*/ 0 w 12192000"/>
              <a:gd name="connsiteY7" fmla="*/ 0 h 7237754"/>
              <a:gd name="connsiteX0" fmla="*/ 0 w 12192000"/>
              <a:gd name="connsiteY0" fmla="*/ 0 h 7112878"/>
              <a:gd name="connsiteX1" fmla="*/ 12192000 w 12192000"/>
              <a:gd name="connsiteY1" fmla="*/ 0 h 7112878"/>
              <a:gd name="connsiteX2" fmla="*/ 12192000 w 12192000"/>
              <a:gd name="connsiteY2" fmla="*/ 6858000 h 7112878"/>
              <a:gd name="connsiteX3" fmla="*/ 9526137 w 12192000"/>
              <a:gd name="connsiteY3" fmla="*/ 5322626 h 7112878"/>
              <a:gd name="connsiteX4" fmla="*/ 7287904 w 12192000"/>
              <a:gd name="connsiteY4" fmla="*/ 6237027 h 7112878"/>
              <a:gd name="connsiteX5" fmla="*/ 4558352 w 12192000"/>
              <a:gd name="connsiteY5" fmla="*/ 5172501 h 7112878"/>
              <a:gd name="connsiteX6" fmla="*/ 0 w 12192000"/>
              <a:gd name="connsiteY6" fmla="*/ 5684293 h 7112878"/>
              <a:gd name="connsiteX7" fmla="*/ 0 w 12192000"/>
              <a:gd name="connsiteY7" fmla="*/ 0 h 7112878"/>
              <a:gd name="connsiteX0" fmla="*/ 0 w 12205647"/>
              <a:gd name="connsiteY0" fmla="*/ 0 h 6264169"/>
              <a:gd name="connsiteX1" fmla="*/ 12192000 w 12205647"/>
              <a:gd name="connsiteY1" fmla="*/ 0 h 6264169"/>
              <a:gd name="connsiteX2" fmla="*/ 12205647 w 12205647"/>
              <a:gd name="connsiteY2" fmla="*/ 5848066 h 6264169"/>
              <a:gd name="connsiteX3" fmla="*/ 9526137 w 12205647"/>
              <a:gd name="connsiteY3" fmla="*/ 5322626 h 6264169"/>
              <a:gd name="connsiteX4" fmla="*/ 7287904 w 12205647"/>
              <a:gd name="connsiteY4" fmla="*/ 6237027 h 6264169"/>
              <a:gd name="connsiteX5" fmla="*/ 4558352 w 12205647"/>
              <a:gd name="connsiteY5" fmla="*/ 5172501 h 6264169"/>
              <a:gd name="connsiteX6" fmla="*/ 0 w 12205647"/>
              <a:gd name="connsiteY6" fmla="*/ 5684293 h 6264169"/>
              <a:gd name="connsiteX7" fmla="*/ 0 w 12205647"/>
              <a:gd name="connsiteY7" fmla="*/ 0 h 626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5647" h="6264169">
                <a:moveTo>
                  <a:pt x="0" y="0"/>
                </a:moveTo>
                <a:lnTo>
                  <a:pt x="12192000" y="0"/>
                </a:lnTo>
                <a:lnTo>
                  <a:pt x="12205647" y="5848066"/>
                </a:lnTo>
                <a:cubicBezTo>
                  <a:pt x="11763611" y="6921690"/>
                  <a:pt x="10646012" y="5262348"/>
                  <a:pt x="9526137" y="5322626"/>
                </a:cubicBezTo>
                <a:cubicBezTo>
                  <a:pt x="8952173" y="5178188"/>
                  <a:pt x="8227325" y="5902657"/>
                  <a:pt x="7287904" y="6237027"/>
                </a:cubicBezTo>
                <a:cubicBezTo>
                  <a:pt x="5537958" y="6461079"/>
                  <a:pt x="5763904" y="5225955"/>
                  <a:pt x="4558352" y="5172501"/>
                </a:cubicBezTo>
                <a:cubicBezTo>
                  <a:pt x="3352800" y="5119047"/>
                  <a:pt x="725606" y="6785212"/>
                  <a:pt x="0" y="5684293"/>
                </a:cubicBezTo>
                <a:lnTo>
                  <a:pt x="0" y="0"/>
                </a:lnTo>
                <a:close/>
              </a:path>
            </a:pathLst>
          </a:custGeom>
          <a:solidFill>
            <a:srgbClr val="9ED1D5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04" name="Rectangle 8"/>
          <p:cNvSpPr/>
          <p:nvPr/>
        </p:nvSpPr>
        <p:spPr>
          <a:xfrm>
            <a:off x="0" y="-4826227"/>
            <a:ext cx="12192000" cy="6765087"/>
          </a:xfrm>
          <a:custGeom>
            <a:avLst/>
            <a:gdLst>
              <a:gd name="connsiteX0" fmla="*/ 0 w 12192000"/>
              <a:gd name="connsiteY0" fmla="*/ 0 h 6414448"/>
              <a:gd name="connsiteX1" fmla="*/ 12192000 w 12192000"/>
              <a:gd name="connsiteY1" fmla="*/ 0 h 6414448"/>
              <a:gd name="connsiteX2" fmla="*/ 12192000 w 12192000"/>
              <a:gd name="connsiteY2" fmla="*/ 6414448 h 6414448"/>
              <a:gd name="connsiteX3" fmla="*/ 0 w 12192000"/>
              <a:gd name="connsiteY3" fmla="*/ 6414448 h 6414448"/>
              <a:gd name="connsiteX4" fmla="*/ 0 w 12192000"/>
              <a:gd name="connsiteY4" fmla="*/ 0 h 6414448"/>
              <a:gd name="connsiteX0" fmla="*/ 0 w 12192000"/>
              <a:gd name="connsiteY0" fmla="*/ 0 h 6414448"/>
              <a:gd name="connsiteX1" fmla="*/ 12192000 w 12192000"/>
              <a:gd name="connsiteY1" fmla="*/ 0 h 6414448"/>
              <a:gd name="connsiteX2" fmla="*/ 12192000 w 12192000"/>
              <a:gd name="connsiteY2" fmla="*/ 6414448 h 6414448"/>
              <a:gd name="connsiteX3" fmla="*/ 13648 w 12192000"/>
              <a:gd name="connsiteY3" fmla="*/ 5895833 h 6414448"/>
              <a:gd name="connsiteX4" fmla="*/ 0 w 12192000"/>
              <a:gd name="connsiteY4" fmla="*/ 0 h 6414448"/>
              <a:gd name="connsiteX0" fmla="*/ 0 w 12192000"/>
              <a:gd name="connsiteY0" fmla="*/ 0 h 6628585"/>
              <a:gd name="connsiteX1" fmla="*/ 12192000 w 12192000"/>
              <a:gd name="connsiteY1" fmla="*/ 0 h 6628585"/>
              <a:gd name="connsiteX2" fmla="*/ 12192000 w 12192000"/>
              <a:gd name="connsiteY2" fmla="*/ 6414448 h 6628585"/>
              <a:gd name="connsiteX3" fmla="*/ 13648 w 12192000"/>
              <a:gd name="connsiteY3" fmla="*/ 5895833 h 6628585"/>
              <a:gd name="connsiteX4" fmla="*/ 0 w 12192000"/>
              <a:gd name="connsiteY4" fmla="*/ 0 h 6628585"/>
              <a:gd name="connsiteX0" fmla="*/ 0 w 12192000"/>
              <a:gd name="connsiteY0" fmla="*/ 0 h 6982334"/>
              <a:gd name="connsiteX1" fmla="*/ 12192000 w 12192000"/>
              <a:gd name="connsiteY1" fmla="*/ 0 h 6982334"/>
              <a:gd name="connsiteX2" fmla="*/ 12192000 w 12192000"/>
              <a:gd name="connsiteY2" fmla="*/ 6414448 h 6982334"/>
              <a:gd name="connsiteX3" fmla="*/ 3766782 w 12192000"/>
              <a:gd name="connsiteY3" fmla="*/ 6605516 h 6982334"/>
              <a:gd name="connsiteX4" fmla="*/ 13648 w 12192000"/>
              <a:gd name="connsiteY4" fmla="*/ 5895833 h 6982334"/>
              <a:gd name="connsiteX5" fmla="*/ 0 w 12192000"/>
              <a:gd name="connsiteY5" fmla="*/ 0 h 6982334"/>
              <a:gd name="connsiteX0" fmla="*/ 0 w 12192000"/>
              <a:gd name="connsiteY0" fmla="*/ 0 h 6784652"/>
              <a:gd name="connsiteX1" fmla="*/ 12192000 w 12192000"/>
              <a:gd name="connsiteY1" fmla="*/ 0 h 6784652"/>
              <a:gd name="connsiteX2" fmla="*/ 12192000 w 12192000"/>
              <a:gd name="connsiteY2" fmla="*/ 6414448 h 6784652"/>
              <a:gd name="connsiteX3" fmla="*/ 3985146 w 12192000"/>
              <a:gd name="connsiteY3" fmla="*/ 5732060 h 6784652"/>
              <a:gd name="connsiteX4" fmla="*/ 13648 w 12192000"/>
              <a:gd name="connsiteY4" fmla="*/ 5895833 h 6784652"/>
              <a:gd name="connsiteX5" fmla="*/ 0 w 12192000"/>
              <a:gd name="connsiteY5" fmla="*/ 0 h 6784652"/>
              <a:gd name="connsiteX0" fmla="*/ 0 w 12192000"/>
              <a:gd name="connsiteY0" fmla="*/ 0 h 6824511"/>
              <a:gd name="connsiteX1" fmla="*/ 12192000 w 12192000"/>
              <a:gd name="connsiteY1" fmla="*/ 0 h 6824511"/>
              <a:gd name="connsiteX2" fmla="*/ 12192000 w 12192000"/>
              <a:gd name="connsiteY2" fmla="*/ 6414448 h 6824511"/>
              <a:gd name="connsiteX3" fmla="*/ 6373504 w 12192000"/>
              <a:gd name="connsiteY3" fmla="*/ 6127844 h 6824511"/>
              <a:gd name="connsiteX4" fmla="*/ 3985146 w 12192000"/>
              <a:gd name="connsiteY4" fmla="*/ 5732060 h 6824511"/>
              <a:gd name="connsiteX5" fmla="*/ 13648 w 12192000"/>
              <a:gd name="connsiteY5" fmla="*/ 5895833 h 6824511"/>
              <a:gd name="connsiteX6" fmla="*/ 0 w 12192000"/>
              <a:gd name="connsiteY6" fmla="*/ 0 h 6824511"/>
              <a:gd name="connsiteX0" fmla="*/ 0 w 12192000"/>
              <a:gd name="connsiteY0" fmla="*/ 0 h 6955692"/>
              <a:gd name="connsiteX1" fmla="*/ 12192000 w 12192000"/>
              <a:gd name="connsiteY1" fmla="*/ 0 h 6955692"/>
              <a:gd name="connsiteX2" fmla="*/ 12192000 w 12192000"/>
              <a:gd name="connsiteY2" fmla="*/ 6414448 h 6955692"/>
              <a:gd name="connsiteX3" fmla="*/ 6359856 w 12192000"/>
              <a:gd name="connsiteY3" fmla="*/ 6605516 h 6955692"/>
              <a:gd name="connsiteX4" fmla="*/ 3985146 w 12192000"/>
              <a:gd name="connsiteY4" fmla="*/ 5732060 h 6955692"/>
              <a:gd name="connsiteX5" fmla="*/ 13648 w 12192000"/>
              <a:gd name="connsiteY5" fmla="*/ 5895833 h 6955692"/>
              <a:gd name="connsiteX6" fmla="*/ 0 w 12192000"/>
              <a:gd name="connsiteY6" fmla="*/ 0 h 6955692"/>
              <a:gd name="connsiteX0" fmla="*/ 0 w 12192000"/>
              <a:gd name="connsiteY0" fmla="*/ 0 h 7024250"/>
              <a:gd name="connsiteX1" fmla="*/ 12192000 w 12192000"/>
              <a:gd name="connsiteY1" fmla="*/ 0 h 7024250"/>
              <a:gd name="connsiteX2" fmla="*/ 12192000 w 12192000"/>
              <a:gd name="connsiteY2" fmla="*/ 6414448 h 7024250"/>
              <a:gd name="connsiteX3" fmla="*/ 8024884 w 12192000"/>
              <a:gd name="connsiteY3" fmla="*/ 6782935 h 7024250"/>
              <a:gd name="connsiteX4" fmla="*/ 6359856 w 12192000"/>
              <a:gd name="connsiteY4" fmla="*/ 6605516 h 7024250"/>
              <a:gd name="connsiteX5" fmla="*/ 3985146 w 12192000"/>
              <a:gd name="connsiteY5" fmla="*/ 5732060 h 7024250"/>
              <a:gd name="connsiteX6" fmla="*/ 13648 w 12192000"/>
              <a:gd name="connsiteY6" fmla="*/ 5895833 h 7024250"/>
              <a:gd name="connsiteX7" fmla="*/ 0 w 12192000"/>
              <a:gd name="connsiteY7" fmla="*/ 0 h 7024250"/>
              <a:gd name="connsiteX0" fmla="*/ 0 w 12192000"/>
              <a:gd name="connsiteY0" fmla="*/ 0 h 6765087"/>
              <a:gd name="connsiteX1" fmla="*/ 12192000 w 12192000"/>
              <a:gd name="connsiteY1" fmla="*/ 0 h 6765087"/>
              <a:gd name="connsiteX2" fmla="*/ 12192000 w 12192000"/>
              <a:gd name="connsiteY2" fmla="*/ 6414448 h 6765087"/>
              <a:gd name="connsiteX3" fmla="*/ 9416956 w 12192000"/>
              <a:gd name="connsiteY3" fmla="*/ 5609227 h 6765087"/>
              <a:gd name="connsiteX4" fmla="*/ 6359856 w 12192000"/>
              <a:gd name="connsiteY4" fmla="*/ 6605516 h 6765087"/>
              <a:gd name="connsiteX5" fmla="*/ 3985146 w 12192000"/>
              <a:gd name="connsiteY5" fmla="*/ 5732060 h 6765087"/>
              <a:gd name="connsiteX6" fmla="*/ 13648 w 12192000"/>
              <a:gd name="connsiteY6" fmla="*/ 5895833 h 6765087"/>
              <a:gd name="connsiteX7" fmla="*/ 0 w 12192000"/>
              <a:gd name="connsiteY7" fmla="*/ 0 h 676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765087">
                <a:moveTo>
                  <a:pt x="0" y="0"/>
                </a:moveTo>
                <a:lnTo>
                  <a:pt x="12192000" y="0"/>
                </a:lnTo>
                <a:lnTo>
                  <a:pt x="12192000" y="6414448"/>
                </a:lnTo>
                <a:cubicBezTo>
                  <a:pt x="11497481" y="7544937"/>
                  <a:pt x="10388980" y="5577382"/>
                  <a:pt x="9416956" y="5609227"/>
                </a:cubicBezTo>
                <a:cubicBezTo>
                  <a:pt x="8444932" y="5641072"/>
                  <a:pt x="7033146" y="6780662"/>
                  <a:pt x="6359856" y="6605516"/>
                </a:cubicBezTo>
                <a:cubicBezTo>
                  <a:pt x="5686566" y="6430370"/>
                  <a:pt x="5045122" y="5770728"/>
                  <a:pt x="3985146" y="5732060"/>
                </a:cubicBezTo>
                <a:cubicBezTo>
                  <a:pt x="2925170" y="5693392"/>
                  <a:pt x="641445" y="6996752"/>
                  <a:pt x="13648" y="5895833"/>
                </a:cubicBezTo>
                <a:cubicBezTo>
                  <a:pt x="9099" y="3930555"/>
                  <a:pt x="4549" y="1965278"/>
                  <a:pt x="0" y="0"/>
                </a:cubicBezTo>
                <a:close/>
              </a:path>
            </a:pathLst>
          </a:custGeom>
          <a:solidFill>
            <a:srgbClr val="ADE0D9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5" name="Rectangle 7"/>
          <p:cNvSpPr/>
          <p:nvPr/>
        </p:nvSpPr>
        <p:spPr>
          <a:xfrm>
            <a:off x="0" y="-4826228"/>
            <a:ext cx="12205647" cy="626416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7326683"/>
              <a:gd name="connsiteX1" fmla="*/ 12192000 w 12192000"/>
              <a:gd name="connsiteY1" fmla="*/ 0 h 7326683"/>
              <a:gd name="connsiteX2" fmla="*/ 12192000 w 12192000"/>
              <a:gd name="connsiteY2" fmla="*/ 6858000 h 7326683"/>
              <a:gd name="connsiteX3" fmla="*/ 4353636 w 12192000"/>
              <a:gd name="connsiteY3" fmla="*/ 6605516 h 7326683"/>
              <a:gd name="connsiteX4" fmla="*/ 0 w 12192000"/>
              <a:gd name="connsiteY4" fmla="*/ 5684293 h 7326683"/>
              <a:gd name="connsiteX5" fmla="*/ 0 w 12192000"/>
              <a:gd name="connsiteY5" fmla="*/ 0 h 7326683"/>
              <a:gd name="connsiteX0" fmla="*/ 0 w 12192000"/>
              <a:gd name="connsiteY0" fmla="*/ 0 h 7129434"/>
              <a:gd name="connsiteX1" fmla="*/ 12192000 w 12192000"/>
              <a:gd name="connsiteY1" fmla="*/ 0 h 7129434"/>
              <a:gd name="connsiteX2" fmla="*/ 12192000 w 12192000"/>
              <a:gd name="connsiteY2" fmla="*/ 6858000 h 7129434"/>
              <a:gd name="connsiteX3" fmla="*/ 4558352 w 12192000"/>
              <a:gd name="connsiteY3" fmla="*/ 5172501 h 7129434"/>
              <a:gd name="connsiteX4" fmla="*/ 0 w 12192000"/>
              <a:gd name="connsiteY4" fmla="*/ 5684293 h 7129434"/>
              <a:gd name="connsiteX5" fmla="*/ 0 w 12192000"/>
              <a:gd name="connsiteY5" fmla="*/ 0 h 7129434"/>
              <a:gd name="connsiteX0" fmla="*/ 0 w 12192000"/>
              <a:gd name="connsiteY0" fmla="*/ 0 h 7187363"/>
              <a:gd name="connsiteX1" fmla="*/ 12192000 w 12192000"/>
              <a:gd name="connsiteY1" fmla="*/ 0 h 7187363"/>
              <a:gd name="connsiteX2" fmla="*/ 12192000 w 12192000"/>
              <a:gd name="connsiteY2" fmla="*/ 6858000 h 7187363"/>
              <a:gd name="connsiteX3" fmla="*/ 7233313 w 12192000"/>
              <a:gd name="connsiteY3" fmla="*/ 6005015 h 7187363"/>
              <a:gd name="connsiteX4" fmla="*/ 4558352 w 12192000"/>
              <a:gd name="connsiteY4" fmla="*/ 5172501 h 7187363"/>
              <a:gd name="connsiteX5" fmla="*/ 0 w 12192000"/>
              <a:gd name="connsiteY5" fmla="*/ 5684293 h 7187363"/>
              <a:gd name="connsiteX6" fmla="*/ 0 w 12192000"/>
              <a:gd name="connsiteY6" fmla="*/ 0 h 7187363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50879"/>
              <a:gd name="connsiteX1" fmla="*/ 12192000 w 12192000"/>
              <a:gd name="connsiteY1" fmla="*/ 0 h 7250879"/>
              <a:gd name="connsiteX2" fmla="*/ 12192000 w 12192000"/>
              <a:gd name="connsiteY2" fmla="*/ 6858000 h 7250879"/>
              <a:gd name="connsiteX3" fmla="*/ 7274256 w 12192000"/>
              <a:gd name="connsiteY3" fmla="*/ 6155140 h 7250879"/>
              <a:gd name="connsiteX4" fmla="*/ 4558352 w 12192000"/>
              <a:gd name="connsiteY4" fmla="*/ 5172501 h 7250879"/>
              <a:gd name="connsiteX5" fmla="*/ 0 w 12192000"/>
              <a:gd name="connsiteY5" fmla="*/ 5684293 h 7250879"/>
              <a:gd name="connsiteX6" fmla="*/ 0 w 12192000"/>
              <a:gd name="connsiteY6" fmla="*/ 0 h 7250879"/>
              <a:gd name="connsiteX0" fmla="*/ 0 w 12192000"/>
              <a:gd name="connsiteY0" fmla="*/ 0 h 7121030"/>
              <a:gd name="connsiteX1" fmla="*/ 12192000 w 12192000"/>
              <a:gd name="connsiteY1" fmla="*/ 0 h 7121030"/>
              <a:gd name="connsiteX2" fmla="*/ 12192000 w 12192000"/>
              <a:gd name="connsiteY2" fmla="*/ 6858000 h 7121030"/>
              <a:gd name="connsiteX3" fmla="*/ 7274256 w 12192000"/>
              <a:gd name="connsiteY3" fmla="*/ 6155140 h 7121030"/>
              <a:gd name="connsiteX4" fmla="*/ 4558352 w 12192000"/>
              <a:gd name="connsiteY4" fmla="*/ 5172501 h 7121030"/>
              <a:gd name="connsiteX5" fmla="*/ 0 w 12192000"/>
              <a:gd name="connsiteY5" fmla="*/ 5684293 h 7121030"/>
              <a:gd name="connsiteX6" fmla="*/ 0 w 12192000"/>
              <a:gd name="connsiteY6" fmla="*/ 0 h 7121030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37754"/>
              <a:gd name="connsiteX1" fmla="*/ 12192000 w 12192000"/>
              <a:gd name="connsiteY1" fmla="*/ 0 h 7237754"/>
              <a:gd name="connsiteX2" fmla="*/ 12192000 w 12192000"/>
              <a:gd name="connsiteY2" fmla="*/ 6858000 h 7237754"/>
              <a:gd name="connsiteX3" fmla="*/ 9539785 w 12192000"/>
              <a:gd name="connsiteY3" fmla="*/ 6441742 h 7237754"/>
              <a:gd name="connsiteX4" fmla="*/ 7287904 w 12192000"/>
              <a:gd name="connsiteY4" fmla="*/ 6237027 h 7237754"/>
              <a:gd name="connsiteX5" fmla="*/ 4558352 w 12192000"/>
              <a:gd name="connsiteY5" fmla="*/ 5172501 h 7237754"/>
              <a:gd name="connsiteX6" fmla="*/ 0 w 12192000"/>
              <a:gd name="connsiteY6" fmla="*/ 5684293 h 7237754"/>
              <a:gd name="connsiteX7" fmla="*/ 0 w 12192000"/>
              <a:gd name="connsiteY7" fmla="*/ 0 h 7237754"/>
              <a:gd name="connsiteX0" fmla="*/ 0 w 12192000"/>
              <a:gd name="connsiteY0" fmla="*/ 0 h 7112878"/>
              <a:gd name="connsiteX1" fmla="*/ 12192000 w 12192000"/>
              <a:gd name="connsiteY1" fmla="*/ 0 h 7112878"/>
              <a:gd name="connsiteX2" fmla="*/ 12192000 w 12192000"/>
              <a:gd name="connsiteY2" fmla="*/ 6858000 h 7112878"/>
              <a:gd name="connsiteX3" fmla="*/ 9526137 w 12192000"/>
              <a:gd name="connsiteY3" fmla="*/ 5322626 h 7112878"/>
              <a:gd name="connsiteX4" fmla="*/ 7287904 w 12192000"/>
              <a:gd name="connsiteY4" fmla="*/ 6237027 h 7112878"/>
              <a:gd name="connsiteX5" fmla="*/ 4558352 w 12192000"/>
              <a:gd name="connsiteY5" fmla="*/ 5172501 h 7112878"/>
              <a:gd name="connsiteX6" fmla="*/ 0 w 12192000"/>
              <a:gd name="connsiteY6" fmla="*/ 5684293 h 7112878"/>
              <a:gd name="connsiteX7" fmla="*/ 0 w 12192000"/>
              <a:gd name="connsiteY7" fmla="*/ 0 h 7112878"/>
              <a:gd name="connsiteX0" fmla="*/ 0 w 12205647"/>
              <a:gd name="connsiteY0" fmla="*/ 0 h 6264169"/>
              <a:gd name="connsiteX1" fmla="*/ 12192000 w 12205647"/>
              <a:gd name="connsiteY1" fmla="*/ 0 h 6264169"/>
              <a:gd name="connsiteX2" fmla="*/ 12205647 w 12205647"/>
              <a:gd name="connsiteY2" fmla="*/ 5848066 h 6264169"/>
              <a:gd name="connsiteX3" fmla="*/ 9526137 w 12205647"/>
              <a:gd name="connsiteY3" fmla="*/ 5322626 h 6264169"/>
              <a:gd name="connsiteX4" fmla="*/ 7287904 w 12205647"/>
              <a:gd name="connsiteY4" fmla="*/ 6237027 h 6264169"/>
              <a:gd name="connsiteX5" fmla="*/ 4558352 w 12205647"/>
              <a:gd name="connsiteY5" fmla="*/ 5172501 h 6264169"/>
              <a:gd name="connsiteX6" fmla="*/ 0 w 12205647"/>
              <a:gd name="connsiteY6" fmla="*/ 5684293 h 6264169"/>
              <a:gd name="connsiteX7" fmla="*/ 0 w 12205647"/>
              <a:gd name="connsiteY7" fmla="*/ 0 h 626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5647" h="6264169">
                <a:moveTo>
                  <a:pt x="0" y="0"/>
                </a:moveTo>
                <a:lnTo>
                  <a:pt x="12192000" y="0"/>
                </a:lnTo>
                <a:lnTo>
                  <a:pt x="12205647" y="5848066"/>
                </a:lnTo>
                <a:cubicBezTo>
                  <a:pt x="11763611" y="6921690"/>
                  <a:pt x="10646012" y="5262348"/>
                  <a:pt x="9526137" y="5322626"/>
                </a:cubicBezTo>
                <a:cubicBezTo>
                  <a:pt x="8952173" y="5178188"/>
                  <a:pt x="8227325" y="5902657"/>
                  <a:pt x="7287904" y="6237027"/>
                </a:cubicBezTo>
                <a:cubicBezTo>
                  <a:pt x="5537958" y="6461079"/>
                  <a:pt x="5763904" y="5225955"/>
                  <a:pt x="4558352" y="5172501"/>
                </a:cubicBezTo>
                <a:cubicBezTo>
                  <a:pt x="3352800" y="5119047"/>
                  <a:pt x="725606" y="6785212"/>
                  <a:pt x="0" y="5684293"/>
                </a:cubicBezTo>
                <a:lnTo>
                  <a:pt x="0" y="0"/>
                </a:lnTo>
                <a:close/>
              </a:path>
            </a:pathLst>
          </a:custGeom>
          <a:solidFill>
            <a:srgbClr val="C9D9D6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grpSp>
        <p:nvGrpSpPr>
          <p:cNvPr id="26" name="Group 19"/>
          <p:cNvGrpSpPr/>
          <p:nvPr/>
        </p:nvGrpSpPr>
        <p:grpSpPr>
          <a:xfrm>
            <a:off x="647655" y="2606818"/>
            <a:ext cx="3181974" cy="993141"/>
            <a:chOff x="2687353" y="4919138"/>
            <a:chExt cx="3181974" cy="993141"/>
          </a:xfrm>
        </p:grpSpPr>
        <p:sp>
          <p:nvSpPr>
            <p:cNvPr id="1048606" name="TextBox 18"/>
            <p:cNvSpPr txBox="1"/>
            <p:nvPr/>
          </p:nvSpPr>
          <p:spPr>
            <a:xfrm>
              <a:off x="2714647" y="4919139"/>
              <a:ext cx="3154680" cy="993140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sz="6000" lang="en-US">
                  <a:solidFill>
                    <a:schemeClr val="bg1"/>
                  </a:solidFill>
                  <a:latin typeface="Moringa Bold Serif" pitchFamily="50" charset="0"/>
                </a:rPr>
                <a:t>contents</a:t>
              </a:r>
            </a:p>
          </p:txBody>
        </p:sp>
        <p:sp>
          <p:nvSpPr>
            <p:cNvPr id="1048607" name="TextBox 17"/>
            <p:cNvSpPr txBox="1"/>
            <p:nvPr/>
          </p:nvSpPr>
          <p:spPr>
            <a:xfrm>
              <a:off x="2687353" y="4919138"/>
              <a:ext cx="3154680" cy="993140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sz="6000" lang="en-US">
                  <a:blipFill>
                    <a:blip xmlns:r="http://schemas.openxmlformats.org/officeDocument/2006/relationships" r:embed="rId2"/>
                    <a:stretch>
                      <a:fillRect/>
                    </a:stretch>
                  </a:blipFill>
                  <a:latin typeface="Moringa Bold Serif" pitchFamily="50" charset="0"/>
                </a:rPr>
                <a:t>contents</a:t>
              </a:r>
            </a:p>
          </p:txBody>
        </p:sp>
      </p:grpSp>
      <p:pic>
        <p:nvPicPr>
          <p:cNvPr id="2097166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-421105" y="4510156"/>
            <a:ext cx="3865781" cy="2861077"/>
          </a:xfrm>
          <a:prstGeom prst="rect"/>
        </p:spPr>
      </p:pic>
      <p:pic>
        <p:nvPicPr>
          <p:cNvPr id="2097167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9411521" y="5114655"/>
            <a:ext cx="3773572" cy="2186556"/>
          </a:xfrm>
          <a:prstGeom prst="rect"/>
        </p:spPr>
      </p:pic>
      <p:pic>
        <p:nvPicPr>
          <p:cNvPr id="2097168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2324762" y="3436287"/>
            <a:ext cx="1015663" cy="1015663"/>
          </a:xfrm>
          <a:prstGeom prst="rect"/>
        </p:spPr>
      </p:pic>
      <p:sp>
        <p:nvSpPr>
          <p:cNvPr id="1048608" name="TextBox 26"/>
          <p:cNvSpPr txBox="1"/>
          <p:nvPr/>
        </p:nvSpPr>
        <p:spPr>
          <a:xfrm>
            <a:off x="2992696" y="3811935"/>
            <a:ext cx="2133918" cy="461665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400" lang="en-US">
                <a:latin typeface="Bahnschrift SemiLight" panose="020B0502040204020203" pitchFamily="34" charset="0"/>
              </a:rPr>
              <a:t>Add Title Here</a:t>
            </a:r>
          </a:p>
        </p:txBody>
      </p:sp>
      <p:pic>
        <p:nvPicPr>
          <p:cNvPr id="2097169" name="Picture 30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2726136" y="4096727"/>
            <a:ext cx="1015663" cy="1015663"/>
          </a:xfrm>
          <a:prstGeom prst="rect"/>
        </p:spPr>
      </p:pic>
      <p:sp>
        <p:nvSpPr>
          <p:cNvPr id="1048609" name="TextBox 31"/>
          <p:cNvSpPr txBox="1"/>
          <p:nvPr/>
        </p:nvSpPr>
        <p:spPr>
          <a:xfrm>
            <a:off x="3444676" y="4497520"/>
            <a:ext cx="2133918" cy="461665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400" lang="en-US">
                <a:latin typeface="Bahnschrift SemiLight" panose="020B0502040204020203" pitchFamily="34" charset="0"/>
              </a:rPr>
              <a:t>Add Title Here</a:t>
            </a:r>
          </a:p>
        </p:txBody>
      </p:sp>
      <p:pic>
        <p:nvPicPr>
          <p:cNvPr id="2097170" name="Picture 32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3183313" y="4802504"/>
            <a:ext cx="1015663" cy="1015663"/>
          </a:xfrm>
          <a:prstGeom prst="rect"/>
        </p:spPr>
      </p:pic>
      <p:sp>
        <p:nvSpPr>
          <p:cNvPr id="1048610" name="TextBox 33"/>
          <p:cNvSpPr txBox="1"/>
          <p:nvPr/>
        </p:nvSpPr>
        <p:spPr>
          <a:xfrm>
            <a:off x="3856642" y="5157843"/>
            <a:ext cx="2133918" cy="461665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400" lang="en-US">
                <a:latin typeface="Bahnschrift SemiLight" panose="020B0502040204020203" pitchFamily="34" charset="0"/>
              </a:rPr>
              <a:t>Add Title Here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/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7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7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2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7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7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8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9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2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5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33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36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39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 animBg="1"/>
      <p:bldP spid="1048604" grpId="0" animBg="1"/>
      <p:bldP spid="1048605" grpId="0" animBg="1"/>
      <p:bldP spid="1048608" grpId="0"/>
      <p:bldP spid="1048609" grpId="0"/>
      <p:bldP spid="10486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2B3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3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54597"/>
          <a:stretch>
            <a:fillRect/>
          </a:stretch>
        </p:blipFill>
        <p:spPr>
          <a:xfrm flipV="1">
            <a:off x="5787111" y="5397766"/>
            <a:ext cx="6851679" cy="2023929"/>
          </a:xfrm>
          <a:prstGeom prst="rect"/>
        </p:spPr>
      </p:pic>
      <p:pic>
        <p:nvPicPr>
          <p:cNvPr id="2097172" name="Picture 3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54597"/>
          <a:stretch>
            <a:fillRect/>
          </a:stretch>
        </p:blipFill>
        <p:spPr>
          <a:xfrm flipV="1">
            <a:off x="-309829" y="5348441"/>
            <a:ext cx="6851679" cy="2023929"/>
          </a:xfrm>
          <a:prstGeom prst="rect"/>
        </p:spPr>
      </p:pic>
      <p:pic>
        <p:nvPicPr>
          <p:cNvPr id="2097173" name="Picture 2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54597"/>
          <a:stretch>
            <a:fillRect/>
          </a:stretch>
        </p:blipFill>
        <p:spPr>
          <a:xfrm flipV="1">
            <a:off x="5773464" y="926896"/>
            <a:ext cx="6851679" cy="2023929"/>
          </a:xfrm>
          <a:prstGeom prst="rect"/>
        </p:spPr>
      </p:pic>
      <p:pic>
        <p:nvPicPr>
          <p:cNvPr id="2097174" name="Picture 2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54597"/>
          <a:stretch>
            <a:fillRect/>
          </a:stretch>
        </p:blipFill>
        <p:spPr>
          <a:xfrm flipV="1">
            <a:off x="-433143" y="823591"/>
            <a:ext cx="6851679" cy="2023929"/>
          </a:xfrm>
          <a:prstGeom prst="rect"/>
        </p:spPr>
      </p:pic>
      <p:sp>
        <p:nvSpPr>
          <p:cNvPr id="1048611" name="Rectangle 7"/>
          <p:cNvSpPr/>
          <p:nvPr/>
        </p:nvSpPr>
        <p:spPr>
          <a:xfrm>
            <a:off x="0" y="-530352"/>
            <a:ext cx="12205647" cy="738835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7326683"/>
              <a:gd name="connsiteX1" fmla="*/ 12192000 w 12192000"/>
              <a:gd name="connsiteY1" fmla="*/ 0 h 7326683"/>
              <a:gd name="connsiteX2" fmla="*/ 12192000 w 12192000"/>
              <a:gd name="connsiteY2" fmla="*/ 6858000 h 7326683"/>
              <a:gd name="connsiteX3" fmla="*/ 4353636 w 12192000"/>
              <a:gd name="connsiteY3" fmla="*/ 6605516 h 7326683"/>
              <a:gd name="connsiteX4" fmla="*/ 0 w 12192000"/>
              <a:gd name="connsiteY4" fmla="*/ 5684293 h 7326683"/>
              <a:gd name="connsiteX5" fmla="*/ 0 w 12192000"/>
              <a:gd name="connsiteY5" fmla="*/ 0 h 7326683"/>
              <a:gd name="connsiteX0" fmla="*/ 0 w 12192000"/>
              <a:gd name="connsiteY0" fmla="*/ 0 h 7129434"/>
              <a:gd name="connsiteX1" fmla="*/ 12192000 w 12192000"/>
              <a:gd name="connsiteY1" fmla="*/ 0 h 7129434"/>
              <a:gd name="connsiteX2" fmla="*/ 12192000 w 12192000"/>
              <a:gd name="connsiteY2" fmla="*/ 6858000 h 7129434"/>
              <a:gd name="connsiteX3" fmla="*/ 4558352 w 12192000"/>
              <a:gd name="connsiteY3" fmla="*/ 5172501 h 7129434"/>
              <a:gd name="connsiteX4" fmla="*/ 0 w 12192000"/>
              <a:gd name="connsiteY4" fmla="*/ 5684293 h 7129434"/>
              <a:gd name="connsiteX5" fmla="*/ 0 w 12192000"/>
              <a:gd name="connsiteY5" fmla="*/ 0 h 7129434"/>
              <a:gd name="connsiteX0" fmla="*/ 0 w 12192000"/>
              <a:gd name="connsiteY0" fmla="*/ 0 h 7187363"/>
              <a:gd name="connsiteX1" fmla="*/ 12192000 w 12192000"/>
              <a:gd name="connsiteY1" fmla="*/ 0 h 7187363"/>
              <a:gd name="connsiteX2" fmla="*/ 12192000 w 12192000"/>
              <a:gd name="connsiteY2" fmla="*/ 6858000 h 7187363"/>
              <a:gd name="connsiteX3" fmla="*/ 7233313 w 12192000"/>
              <a:gd name="connsiteY3" fmla="*/ 6005015 h 7187363"/>
              <a:gd name="connsiteX4" fmla="*/ 4558352 w 12192000"/>
              <a:gd name="connsiteY4" fmla="*/ 5172501 h 7187363"/>
              <a:gd name="connsiteX5" fmla="*/ 0 w 12192000"/>
              <a:gd name="connsiteY5" fmla="*/ 5684293 h 7187363"/>
              <a:gd name="connsiteX6" fmla="*/ 0 w 12192000"/>
              <a:gd name="connsiteY6" fmla="*/ 0 h 7187363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50879"/>
              <a:gd name="connsiteX1" fmla="*/ 12192000 w 12192000"/>
              <a:gd name="connsiteY1" fmla="*/ 0 h 7250879"/>
              <a:gd name="connsiteX2" fmla="*/ 12192000 w 12192000"/>
              <a:gd name="connsiteY2" fmla="*/ 6858000 h 7250879"/>
              <a:gd name="connsiteX3" fmla="*/ 7274256 w 12192000"/>
              <a:gd name="connsiteY3" fmla="*/ 6155140 h 7250879"/>
              <a:gd name="connsiteX4" fmla="*/ 4558352 w 12192000"/>
              <a:gd name="connsiteY4" fmla="*/ 5172501 h 7250879"/>
              <a:gd name="connsiteX5" fmla="*/ 0 w 12192000"/>
              <a:gd name="connsiteY5" fmla="*/ 5684293 h 7250879"/>
              <a:gd name="connsiteX6" fmla="*/ 0 w 12192000"/>
              <a:gd name="connsiteY6" fmla="*/ 0 h 7250879"/>
              <a:gd name="connsiteX0" fmla="*/ 0 w 12192000"/>
              <a:gd name="connsiteY0" fmla="*/ 0 h 7121030"/>
              <a:gd name="connsiteX1" fmla="*/ 12192000 w 12192000"/>
              <a:gd name="connsiteY1" fmla="*/ 0 h 7121030"/>
              <a:gd name="connsiteX2" fmla="*/ 12192000 w 12192000"/>
              <a:gd name="connsiteY2" fmla="*/ 6858000 h 7121030"/>
              <a:gd name="connsiteX3" fmla="*/ 7274256 w 12192000"/>
              <a:gd name="connsiteY3" fmla="*/ 6155140 h 7121030"/>
              <a:gd name="connsiteX4" fmla="*/ 4558352 w 12192000"/>
              <a:gd name="connsiteY4" fmla="*/ 5172501 h 7121030"/>
              <a:gd name="connsiteX5" fmla="*/ 0 w 12192000"/>
              <a:gd name="connsiteY5" fmla="*/ 5684293 h 7121030"/>
              <a:gd name="connsiteX6" fmla="*/ 0 w 12192000"/>
              <a:gd name="connsiteY6" fmla="*/ 0 h 7121030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37754"/>
              <a:gd name="connsiteX1" fmla="*/ 12192000 w 12192000"/>
              <a:gd name="connsiteY1" fmla="*/ 0 h 7237754"/>
              <a:gd name="connsiteX2" fmla="*/ 12192000 w 12192000"/>
              <a:gd name="connsiteY2" fmla="*/ 6858000 h 7237754"/>
              <a:gd name="connsiteX3" fmla="*/ 9539785 w 12192000"/>
              <a:gd name="connsiteY3" fmla="*/ 6441742 h 7237754"/>
              <a:gd name="connsiteX4" fmla="*/ 7287904 w 12192000"/>
              <a:gd name="connsiteY4" fmla="*/ 6237027 h 7237754"/>
              <a:gd name="connsiteX5" fmla="*/ 4558352 w 12192000"/>
              <a:gd name="connsiteY5" fmla="*/ 5172501 h 7237754"/>
              <a:gd name="connsiteX6" fmla="*/ 0 w 12192000"/>
              <a:gd name="connsiteY6" fmla="*/ 5684293 h 7237754"/>
              <a:gd name="connsiteX7" fmla="*/ 0 w 12192000"/>
              <a:gd name="connsiteY7" fmla="*/ 0 h 7237754"/>
              <a:gd name="connsiteX0" fmla="*/ 0 w 12192000"/>
              <a:gd name="connsiteY0" fmla="*/ 0 h 7112878"/>
              <a:gd name="connsiteX1" fmla="*/ 12192000 w 12192000"/>
              <a:gd name="connsiteY1" fmla="*/ 0 h 7112878"/>
              <a:gd name="connsiteX2" fmla="*/ 12192000 w 12192000"/>
              <a:gd name="connsiteY2" fmla="*/ 6858000 h 7112878"/>
              <a:gd name="connsiteX3" fmla="*/ 9526137 w 12192000"/>
              <a:gd name="connsiteY3" fmla="*/ 5322626 h 7112878"/>
              <a:gd name="connsiteX4" fmla="*/ 7287904 w 12192000"/>
              <a:gd name="connsiteY4" fmla="*/ 6237027 h 7112878"/>
              <a:gd name="connsiteX5" fmla="*/ 4558352 w 12192000"/>
              <a:gd name="connsiteY5" fmla="*/ 5172501 h 7112878"/>
              <a:gd name="connsiteX6" fmla="*/ 0 w 12192000"/>
              <a:gd name="connsiteY6" fmla="*/ 5684293 h 7112878"/>
              <a:gd name="connsiteX7" fmla="*/ 0 w 12192000"/>
              <a:gd name="connsiteY7" fmla="*/ 0 h 7112878"/>
              <a:gd name="connsiteX0" fmla="*/ 0 w 12205647"/>
              <a:gd name="connsiteY0" fmla="*/ 0 h 6264169"/>
              <a:gd name="connsiteX1" fmla="*/ 12192000 w 12205647"/>
              <a:gd name="connsiteY1" fmla="*/ 0 h 6264169"/>
              <a:gd name="connsiteX2" fmla="*/ 12205647 w 12205647"/>
              <a:gd name="connsiteY2" fmla="*/ 5848066 h 6264169"/>
              <a:gd name="connsiteX3" fmla="*/ 9526137 w 12205647"/>
              <a:gd name="connsiteY3" fmla="*/ 5322626 h 6264169"/>
              <a:gd name="connsiteX4" fmla="*/ 7287904 w 12205647"/>
              <a:gd name="connsiteY4" fmla="*/ 6237027 h 6264169"/>
              <a:gd name="connsiteX5" fmla="*/ 4558352 w 12205647"/>
              <a:gd name="connsiteY5" fmla="*/ 5172501 h 6264169"/>
              <a:gd name="connsiteX6" fmla="*/ 0 w 12205647"/>
              <a:gd name="connsiteY6" fmla="*/ 5684293 h 6264169"/>
              <a:gd name="connsiteX7" fmla="*/ 0 w 12205647"/>
              <a:gd name="connsiteY7" fmla="*/ 0 h 626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5647" h="6264169">
                <a:moveTo>
                  <a:pt x="0" y="0"/>
                </a:moveTo>
                <a:lnTo>
                  <a:pt x="12192000" y="0"/>
                </a:lnTo>
                <a:lnTo>
                  <a:pt x="12205647" y="5848066"/>
                </a:lnTo>
                <a:cubicBezTo>
                  <a:pt x="11763611" y="6921690"/>
                  <a:pt x="10646012" y="5262348"/>
                  <a:pt x="9526137" y="5322626"/>
                </a:cubicBezTo>
                <a:cubicBezTo>
                  <a:pt x="8952173" y="5178188"/>
                  <a:pt x="8227325" y="5902657"/>
                  <a:pt x="7287904" y="6237027"/>
                </a:cubicBezTo>
                <a:cubicBezTo>
                  <a:pt x="5537958" y="6461079"/>
                  <a:pt x="5763904" y="5225955"/>
                  <a:pt x="4558352" y="5172501"/>
                </a:cubicBezTo>
                <a:cubicBezTo>
                  <a:pt x="3352800" y="5119047"/>
                  <a:pt x="725606" y="6785212"/>
                  <a:pt x="0" y="5684293"/>
                </a:cubicBezTo>
                <a:lnTo>
                  <a:pt x="0" y="0"/>
                </a:lnTo>
                <a:close/>
              </a:path>
            </a:pathLst>
          </a:custGeom>
          <a:solidFill>
            <a:srgbClr val="9ED1D5"/>
          </a:solidFill>
          <a:ln>
            <a:solidFill>
              <a:srgbClr val="2B8B9B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12" name="Rectangle 8"/>
          <p:cNvSpPr/>
          <p:nvPr/>
        </p:nvSpPr>
        <p:spPr>
          <a:xfrm>
            <a:off x="0" y="-4826227"/>
            <a:ext cx="12192000" cy="6765087"/>
          </a:xfrm>
          <a:custGeom>
            <a:avLst/>
            <a:gdLst>
              <a:gd name="connsiteX0" fmla="*/ 0 w 12192000"/>
              <a:gd name="connsiteY0" fmla="*/ 0 h 6414448"/>
              <a:gd name="connsiteX1" fmla="*/ 12192000 w 12192000"/>
              <a:gd name="connsiteY1" fmla="*/ 0 h 6414448"/>
              <a:gd name="connsiteX2" fmla="*/ 12192000 w 12192000"/>
              <a:gd name="connsiteY2" fmla="*/ 6414448 h 6414448"/>
              <a:gd name="connsiteX3" fmla="*/ 0 w 12192000"/>
              <a:gd name="connsiteY3" fmla="*/ 6414448 h 6414448"/>
              <a:gd name="connsiteX4" fmla="*/ 0 w 12192000"/>
              <a:gd name="connsiteY4" fmla="*/ 0 h 6414448"/>
              <a:gd name="connsiteX0" fmla="*/ 0 w 12192000"/>
              <a:gd name="connsiteY0" fmla="*/ 0 h 6414448"/>
              <a:gd name="connsiteX1" fmla="*/ 12192000 w 12192000"/>
              <a:gd name="connsiteY1" fmla="*/ 0 h 6414448"/>
              <a:gd name="connsiteX2" fmla="*/ 12192000 w 12192000"/>
              <a:gd name="connsiteY2" fmla="*/ 6414448 h 6414448"/>
              <a:gd name="connsiteX3" fmla="*/ 13648 w 12192000"/>
              <a:gd name="connsiteY3" fmla="*/ 5895833 h 6414448"/>
              <a:gd name="connsiteX4" fmla="*/ 0 w 12192000"/>
              <a:gd name="connsiteY4" fmla="*/ 0 h 6414448"/>
              <a:gd name="connsiteX0" fmla="*/ 0 w 12192000"/>
              <a:gd name="connsiteY0" fmla="*/ 0 h 6628585"/>
              <a:gd name="connsiteX1" fmla="*/ 12192000 w 12192000"/>
              <a:gd name="connsiteY1" fmla="*/ 0 h 6628585"/>
              <a:gd name="connsiteX2" fmla="*/ 12192000 w 12192000"/>
              <a:gd name="connsiteY2" fmla="*/ 6414448 h 6628585"/>
              <a:gd name="connsiteX3" fmla="*/ 13648 w 12192000"/>
              <a:gd name="connsiteY3" fmla="*/ 5895833 h 6628585"/>
              <a:gd name="connsiteX4" fmla="*/ 0 w 12192000"/>
              <a:gd name="connsiteY4" fmla="*/ 0 h 6628585"/>
              <a:gd name="connsiteX0" fmla="*/ 0 w 12192000"/>
              <a:gd name="connsiteY0" fmla="*/ 0 h 6982334"/>
              <a:gd name="connsiteX1" fmla="*/ 12192000 w 12192000"/>
              <a:gd name="connsiteY1" fmla="*/ 0 h 6982334"/>
              <a:gd name="connsiteX2" fmla="*/ 12192000 w 12192000"/>
              <a:gd name="connsiteY2" fmla="*/ 6414448 h 6982334"/>
              <a:gd name="connsiteX3" fmla="*/ 3766782 w 12192000"/>
              <a:gd name="connsiteY3" fmla="*/ 6605516 h 6982334"/>
              <a:gd name="connsiteX4" fmla="*/ 13648 w 12192000"/>
              <a:gd name="connsiteY4" fmla="*/ 5895833 h 6982334"/>
              <a:gd name="connsiteX5" fmla="*/ 0 w 12192000"/>
              <a:gd name="connsiteY5" fmla="*/ 0 h 6982334"/>
              <a:gd name="connsiteX0" fmla="*/ 0 w 12192000"/>
              <a:gd name="connsiteY0" fmla="*/ 0 h 6784652"/>
              <a:gd name="connsiteX1" fmla="*/ 12192000 w 12192000"/>
              <a:gd name="connsiteY1" fmla="*/ 0 h 6784652"/>
              <a:gd name="connsiteX2" fmla="*/ 12192000 w 12192000"/>
              <a:gd name="connsiteY2" fmla="*/ 6414448 h 6784652"/>
              <a:gd name="connsiteX3" fmla="*/ 3985146 w 12192000"/>
              <a:gd name="connsiteY3" fmla="*/ 5732060 h 6784652"/>
              <a:gd name="connsiteX4" fmla="*/ 13648 w 12192000"/>
              <a:gd name="connsiteY4" fmla="*/ 5895833 h 6784652"/>
              <a:gd name="connsiteX5" fmla="*/ 0 w 12192000"/>
              <a:gd name="connsiteY5" fmla="*/ 0 h 6784652"/>
              <a:gd name="connsiteX0" fmla="*/ 0 w 12192000"/>
              <a:gd name="connsiteY0" fmla="*/ 0 h 6824511"/>
              <a:gd name="connsiteX1" fmla="*/ 12192000 w 12192000"/>
              <a:gd name="connsiteY1" fmla="*/ 0 h 6824511"/>
              <a:gd name="connsiteX2" fmla="*/ 12192000 w 12192000"/>
              <a:gd name="connsiteY2" fmla="*/ 6414448 h 6824511"/>
              <a:gd name="connsiteX3" fmla="*/ 6373504 w 12192000"/>
              <a:gd name="connsiteY3" fmla="*/ 6127844 h 6824511"/>
              <a:gd name="connsiteX4" fmla="*/ 3985146 w 12192000"/>
              <a:gd name="connsiteY4" fmla="*/ 5732060 h 6824511"/>
              <a:gd name="connsiteX5" fmla="*/ 13648 w 12192000"/>
              <a:gd name="connsiteY5" fmla="*/ 5895833 h 6824511"/>
              <a:gd name="connsiteX6" fmla="*/ 0 w 12192000"/>
              <a:gd name="connsiteY6" fmla="*/ 0 h 6824511"/>
              <a:gd name="connsiteX0" fmla="*/ 0 w 12192000"/>
              <a:gd name="connsiteY0" fmla="*/ 0 h 6955692"/>
              <a:gd name="connsiteX1" fmla="*/ 12192000 w 12192000"/>
              <a:gd name="connsiteY1" fmla="*/ 0 h 6955692"/>
              <a:gd name="connsiteX2" fmla="*/ 12192000 w 12192000"/>
              <a:gd name="connsiteY2" fmla="*/ 6414448 h 6955692"/>
              <a:gd name="connsiteX3" fmla="*/ 6359856 w 12192000"/>
              <a:gd name="connsiteY3" fmla="*/ 6605516 h 6955692"/>
              <a:gd name="connsiteX4" fmla="*/ 3985146 w 12192000"/>
              <a:gd name="connsiteY4" fmla="*/ 5732060 h 6955692"/>
              <a:gd name="connsiteX5" fmla="*/ 13648 w 12192000"/>
              <a:gd name="connsiteY5" fmla="*/ 5895833 h 6955692"/>
              <a:gd name="connsiteX6" fmla="*/ 0 w 12192000"/>
              <a:gd name="connsiteY6" fmla="*/ 0 h 6955692"/>
              <a:gd name="connsiteX0" fmla="*/ 0 w 12192000"/>
              <a:gd name="connsiteY0" fmla="*/ 0 h 7024250"/>
              <a:gd name="connsiteX1" fmla="*/ 12192000 w 12192000"/>
              <a:gd name="connsiteY1" fmla="*/ 0 h 7024250"/>
              <a:gd name="connsiteX2" fmla="*/ 12192000 w 12192000"/>
              <a:gd name="connsiteY2" fmla="*/ 6414448 h 7024250"/>
              <a:gd name="connsiteX3" fmla="*/ 8024884 w 12192000"/>
              <a:gd name="connsiteY3" fmla="*/ 6782935 h 7024250"/>
              <a:gd name="connsiteX4" fmla="*/ 6359856 w 12192000"/>
              <a:gd name="connsiteY4" fmla="*/ 6605516 h 7024250"/>
              <a:gd name="connsiteX5" fmla="*/ 3985146 w 12192000"/>
              <a:gd name="connsiteY5" fmla="*/ 5732060 h 7024250"/>
              <a:gd name="connsiteX6" fmla="*/ 13648 w 12192000"/>
              <a:gd name="connsiteY6" fmla="*/ 5895833 h 7024250"/>
              <a:gd name="connsiteX7" fmla="*/ 0 w 12192000"/>
              <a:gd name="connsiteY7" fmla="*/ 0 h 7024250"/>
              <a:gd name="connsiteX0" fmla="*/ 0 w 12192000"/>
              <a:gd name="connsiteY0" fmla="*/ 0 h 6765087"/>
              <a:gd name="connsiteX1" fmla="*/ 12192000 w 12192000"/>
              <a:gd name="connsiteY1" fmla="*/ 0 h 6765087"/>
              <a:gd name="connsiteX2" fmla="*/ 12192000 w 12192000"/>
              <a:gd name="connsiteY2" fmla="*/ 6414448 h 6765087"/>
              <a:gd name="connsiteX3" fmla="*/ 9416956 w 12192000"/>
              <a:gd name="connsiteY3" fmla="*/ 5609227 h 6765087"/>
              <a:gd name="connsiteX4" fmla="*/ 6359856 w 12192000"/>
              <a:gd name="connsiteY4" fmla="*/ 6605516 h 6765087"/>
              <a:gd name="connsiteX5" fmla="*/ 3985146 w 12192000"/>
              <a:gd name="connsiteY5" fmla="*/ 5732060 h 6765087"/>
              <a:gd name="connsiteX6" fmla="*/ 13648 w 12192000"/>
              <a:gd name="connsiteY6" fmla="*/ 5895833 h 6765087"/>
              <a:gd name="connsiteX7" fmla="*/ 0 w 12192000"/>
              <a:gd name="connsiteY7" fmla="*/ 0 h 676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765087">
                <a:moveTo>
                  <a:pt x="0" y="0"/>
                </a:moveTo>
                <a:lnTo>
                  <a:pt x="12192000" y="0"/>
                </a:lnTo>
                <a:lnTo>
                  <a:pt x="12192000" y="6414448"/>
                </a:lnTo>
                <a:cubicBezTo>
                  <a:pt x="11497481" y="7544937"/>
                  <a:pt x="10388980" y="5577382"/>
                  <a:pt x="9416956" y="5609227"/>
                </a:cubicBezTo>
                <a:cubicBezTo>
                  <a:pt x="8444932" y="5641072"/>
                  <a:pt x="7033146" y="6780662"/>
                  <a:pt x="6359856" y="6605516"/>
                </a:cubicBezTo>
                <a:cubicBezTo>
                  <a:pt x="5686566" y="6430370"/>
                  <a:pt x="5045122" y="5770728"/>
                  <a:pt x="3985146" y="5732060"/>
                </a:cubicBezTo>
                <a:cubicBezTo>
                  <a:pt x="2925170" y="5693392"/>
                  <a:pt x="641445" y="6996752"/>
                  <a:pt x="13648" y="5895833"/>
                </a:cubicBezTo>
                <a:cubicBezTo>
                  <a:pt x="9099" y="3930555"/>
                  <a:pt x="4549" y="1965278"/>
                  <a:pt x="0" y="0"/>
                </a:cubicBezTo>
                <a:close/>
              </a:path>
            </a:pathLst>
          </a:custGeom>
          <a:solidFill>
            <a:srgbClr val="ADE0D9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3" name="Rectangle 7"/>
          <p:cNvSpPr/>
          <p:nvPr/>
        </p:nvSpPr>
        <p:spPr>
          <a:xfrm>
            <a:off x="0" y="-4826228"/>
            <a:ext cx="12205647" cy="626416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7326683"/>
              <a:gd name="connsiteX1" fmla="*/ 12192000 w 12192000"/>
              <a:gd name="connsiteY1" fmla="*/ 0 h 7326683"/>
              <a:gd name="connsiteX2" fmla="*/ 12192000 w 12192000"/>
              <a:gd name="connsiteY2" fmla="*/ 6858000 h 7326683"/>
              <a:gd name="connsiteX3" fmla="*/ 4353636 w 12192000"/>
              <a:gd name="connsiteY3" fmla="*/ 6605516 h 7326683"/>
              <a:gd name="connsiteX4" fmla="*/ 0 w 12192000"/>
              <a:gd name="connsiteY4" fmla="*/ 5684293 h 7326683"/>
              <a:gd name="connsiteX5" fmla="*/ 0 w 12192000"/>
              <a:gd name="connsiteY5" fmla="*/ 0 h 7326683"/>
              <a:gd name="connsiteX0" fmla="*/ 0 w 12192000"/>
              <a:gd name="connsiteY0" fmla="*/ 0 h 7129434"/>
              <a:gd name="connsiteX1" fmla="*/ 12192000 w 12192000"/>
              <a:gd name="connsiteY1" fmla="*/ 0 h 7129434"/>
              <a:gd name="connsiteX2" fmla="*/ 12192000 w 12192000"/>
              <a:gd name="connsiteY2" fmla="*/ 6858000 h 7129434"/>
              <a:gd name="connsiteX3" fmla="*/ 4558352 w 12192000"/>
              <a:gd name="connsiteY3" fmla="*/ 5172501 h 7129434"/>
              <a:gd name="connsiteX4" fmla="*/ 0 w 12192000"/>
              <a:gd name="connsiteY4" fmla="*/ 5684293 h 7129434"/>
              <a:gd name="connsiteX5" fmla="*/ 0 w 12192000"/>
              <a:gd name="connsiteY5" fmla="*/ 0 h 7129434"/>
              <a:gd name="connsiteX0" fmla="*/ 0 w 12192000"/>
              <a:gd name="connsiteY0" fmla="*/ 0 h 7187363"/>
              <a:gd name="connsiteX1" fmla="*/ 12192000 w 12192000"/>
              <a:gd name="connsiteY1" fmla="*/ 0 h 7187363"/>
              <a:gd name="connsiteX2" fmla="*/ 12192000 w 12192000"/>
              <a:gd name="connsiteY2" fmla="*/ 6858000 h 7187363"/>
              <a:gd name="connsiteX3" fmla="*/ 7233313 w 12192000"/>
              <a:gd name="connsiteY3" fmla="*/ 6005015 h 7187363"/>
              <a:gd name="connsiteX4" fmla="*/ 4558352 w 12192000"/>
              <a:gd name="connsiteY4" fmla="*/ 5172501 h 7187363"/>
              <a:gd name="connsiteX5" fmla="*/ 0 w 12192000"/>
              <a:gd name="connsiteY5" fmla="*/ 5684293 h 7187363"/>
              <a:gd name="connsiteX6" fmla="*/ 0 w 12192000"/>
              <a:gd name="connsiteY6" fmla="*/ 0 h 7187363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50879"/>
              <a:gd name="connsiteX1" fmla="*/ 12192000 w 12192000"/>
              <a:gd name="connsiteY1" fmla="*/ 0 h 7250879"/>
              <a:gd name="connsiteX2" fmla="*/ 12192000 w 12192000"/>
              <a:gd name="connsiteY2" fmla="*/ 6858000 h 7250879"/>
              <a:gd name="connsiteX3" fmla="*/ 7274256 w 12192000"/>
              <a:gd name="connsiteY3" fmla="*/ 6155140 h 7250879"/>
              <a:gd name="connsiteX4" fmla="*/ 4558352 w 12192000"/>
              <a:gd name="connsiteY4" fmla="*/ 5172501 h 7250879"/>
              <a:gd name="connsiteX5" fmla="*/ 0 w 12192000"/>
              <a:gd name="connsiteY5" fmla="*/ 5684293 h 7250879"/>
              <a:gd name="connsiteX6" fmla="*/ 0 w 12192000"/>
              <a:gd name="connsiteY6" fmla="*/ 0 h 7250879"/>
              <a:gd name="connsiteX0" fmla="*/ 0 w 12192000"/>
              <a:gd name="connsiteY0" fmla="*/ 0 h 7121030"/>
              <a:gd name="connsiteX1" fmla="*/ 12192000 w 12192000"/>
              <a:gd name="connsiteY1" fmla="*/ 0 h 7121030"/>
              <a:gd name="connsiteX2" fmla="*/ 12192000 w 12192000"/>
              <a:gd name="connsiteY2" fmla="*/ 6858000 h 7121030"/>
              <a:gd name="connsiteX3" fmla="*/ 7274256 w 12192000"/>
              <a:gd name="connsiteY3" fmla="*/ 6155140 h 7121030"/>
              <a:gd name="connsiteX4" fmla="*/ 4558352 w 12192000"/>
              <a:gd name="connsiteY4" fmla="*/ 5172501 h 7121030"/>
              <a:gd name="connsiteX5" fmla="*/ 0 w 12192000"/>
              <a:gd name="connsiteY5" fmla="*/ 5684293 h 7121030"/>
              <a:gd name="connsiteX6" fmla="*/ 0 w 12192000"/>
              <a:gd name="connsiteY6" fmla="*/ 0 h 7121030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37754"/>
              <a:gd name="connsiteX1" fmla="*/ 12192000 w 12192000"/>
              <a:gd name="connsiteY1" fmla="*/ 0 h 7237754"/>
              <a:gd name="connsiteX2" fmla="*/ 12192000 w 12192000"/>
              <a:gd name="connsiteY2" fmla="*/ 6858000 h 7237754"/>
              <a:gd name="connsiteX3" fmla="*/ 9539785 w 12192000"/>
              <a:gd name="connsiteY3" fmla="*/ 6441742 h 7237754"/>
              <a:gd name="connsiteX4" fmla="*/ 7287904 w 12192000"/>
              <a:gd name="connsiteY4" fmla="*/ 6237027 h 7237754"/>
              <a:gd name="connsiteX5" fmla="*/ 4558352 w 12192000"/>
              <a:gd name="connsiteY5" fmla="*/ 5172501 h 7237754"/>
              <a:gd name="connsiteX6" fmla="*/ 0 w 12192000"/>
              <a:gd name="connsiteY6" fmla="*/ 5684293 h 7237754"/>
              <a:gd name="connsiteX7" fmla="*/ 0 w 12192000"/>
              <a:gd name="connsiteY7" fmla="*/ 0 h 7237754"/>
              <a:gd name="connsiteX0" fmla="*/ 0 w 12192000"/>
              <a:gd name="connsiteY0" fmla="*/ 0 h 7112878"/>
              <a:gd name="connsiteX1" fmla="*/ 12192000 w 12192000"/>
              <a:gd name="connsiteY1" fmla="*/ 0 h 7112878"/>
              <a:gd name="connsiteX2" fmla="*/ 12192000 w 12192000"/>
              <a:gd name="connsiteY2" fmla="*/ 6858000 h 7112878"/>
              <a:gd name="connsiteX3" fmla="*/ 9526137 w 12192000"/>
              <a:gd name="connsiteY3" fmla="*/ 5322626 h 7112878"/>
              <a:gd name="connsiteX4" fmla="*/ 7287904 w 12192000"/>
              <a:gd name="connsiteY4" fmla="*/ 6237027 h 7112878"/>
              <a:gd name="connsiteX5" fmla="*/ 4558352 w 12192000"/>
              <a:gd name="connsiteY5" fmla="*/ 5172501 h 7112878"/>
              <a:gd name="connsiteX6" fmla="*/ 0 w 12192000"/>
              <a:gd name="connsiteY6" fmla="*/ 5684293 h 7112878"/>
              <a:gd name="connsiteX7" fmla="*/ 0 w 12192000"/>
              <a:gd name="connsiteY7" fmla="*/ 0 h 7112878"/>
              <a:gd name="connsiteX0" fmla="*/ 0 w 12205647"/>
              <a:gd name="connsiteY0" fmla="*/ 0 h 6264169"/>
              <a:gd name="connsiteX1" fmla="*/ 12192000 w 12205647"/>
              <a:gd name="connsiteY1" fmla="*/ 0 h 6264169"/>
              <a:gd name="connsiteX2" fmla="*/ 12205647 w 12205647"/>
              <a:gd name="connsiteY2" fmla="*/ 5848066 h 6264169"/>
              <a:gd name="connsiteX3" fmla="*/ 9526137 w 12205647"/>
              <a:gd name="connsiteY3" fmla="*/ 5322626 h 6264169"/>
              <a:gd name="connsiteX4" fmla="*/ 7287904 w 12205647"/>
              <a:gd name="connsiteY4" fmla="*/ 6237027 h 6264169"/>
              <a:gd name="connsiteX5" fmla="*/ 4558352 w 12205647"/>
              <a:gd name="connsiteY5" fmla="*/ 5172501 h 6264169"/>
              <a:gd name="connsiteX6" fmla="*/ 0 w 12205647"/>
              <a:gd name="connsiteY6" fmla="*/ 5684293 h 6264169"/>
              <a:gd name="connsiteX7" fmla="*/ 0 w 12205647"/>
              <a:gd name="connsiteY7" fmla="*/ 0 h 626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5647" h="6264169">
                <a:moveTo>
                  <a:pt x="0" y="0"/>
                </a:moveTo>
                <a:lnTo>
                  <a:pt x="12192000" y="0"/>
                </a:lnTo>
                <a:lnTo>
                  <a:pt x="12205647" y="5848066"/>
                </a:lnTo>
                <a:cubicBezTo>
                  <a:pt x="11763611" y="6921690"/>
                  <a:pt x="10646012" y="5262348"/>
                  <a:pt x="9526137" y="5322626"/>
                </a:cubicBezTo>
                <a:cubicBezTo>
                  <a:pt x="8952173" y="5178188"/>
                  <a:pt x="8227325" y="5902657"/>
                  <a:pt x="7287904" y="6237027"/>
                </a:cubicBezTo>
                <a:cubicBezTo>
                  <a:pt x="5537958" y="6461079"/>
                  <a:pt x="5763904" y="5225955"/>
                  <a:pt x="4558352" y="5172501"/>
                </a:cubicBezTo>
                <a:cubicBezTo>
                  <a:pt x="3352800" y="5119047"/>
                  <a:pt x="725606" y="6785212"/>
                  <a:pt x="0" y="5684293"/>
                </a:cubicBezTo>
                <a:lnTo>
                  <a:pt x="0" y="0"/>
                </a:lnTo>
                <a:close/>
              </a:path>
            </a:pathLst>
          </a:custGeom>
          <a:solidFill>
            <a:srgbClr val="C9D9D6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pic>
        <p:nvPicPr>
          <p:cNvPr id="2097175" name="Picture 1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-1748859" y="-2319785"/>
            <a:ext cx="1562100" cy="400050"/>
          </a:xfrm>
          <a:prstGeom prst="rect"/>
        </p:spPr>
      </p:pic>
      <p:grpSp>
        <p:nvGrpSpPr>
          <p:cNvPr id="28" name="Group 20"/>
          <p:cNvGrpSpPr/>
          <p:nvPr/>
        </p:nvGrpSpPr>
        <p:grpSpPr>
          <a:xfrm>
            <a:off x="2664109" y="1785469"/>
            <a:ext cx="6776074" cy="993141"/>
            <a:chOff x="2687353" y="4919138"/>
            <a:chExt cx="6776074" cy="993141"/>
          </a:xfrm>
        </p:grpSpPr>
        <p:sp>
          <p:nvSpPr>
            <p:cNvPr id="1048614" name="TextBox 23"/>
            <p:cNvSpPr txBox="1"/>
            <p:nvPr/>
          </p:nvSpPr>
          <p:spPr>
            <a:xfrm>
              <a:off x="2714647" y="4919139"/>
              <a:ext cx="6748780" cy="993140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sz="6000" lang="en-US">
                  <a:solidFill>
                    <a:schemeClr val="bg1"/>
                  </a:solidFill>
                  <a:latin typeface="Moringa Bold Serif" pitchFamily="50" charset="0"/>
                </a:rPr>
                <a:t>Add Your Title Here</a:t>
              </a:r>
            </a:p>
          </p:txBody>
        </p:sp>
        <p:sp>
          <p:nvSpPr>
            <p:cNvPr id="1048615" name="TextBox 24"/>
            <p:cNvSpPr txBox="1"/>
            <p:nvPr/>
          </p:nvSpPr>
          <p:spPr>
            <a:xfrm>
              <a:off x="2687353" y="4919138"/>
              <a:ext cx="6748780" cy="993140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sz="6000" lang="en-US">
                  <a:blipFill>
                    <a:blip xmlns:r="http://schemas.openxmlformats.org/officeDocument/2006/relationships" r:embed="rId3"/>
                    <a:stretch>
                      <a:fillRect/>
                    </a:stretch>
                  </a:blipFill>
                  <a:latin typeface="Moringa Bold Serif" pitchFamily="50" charset="0"/>
                </a:rPr>
                <a:t>Add Your Title Here</a:t>
              </a:r>
            </a:p>
          </p:txBody>
        </p:sp>
      </p:grpSp>
      <p:pic>
        <p:nvPicPr>
          <p:cNvPr id="2097176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745108" y="2712320"/>
            <a:ext cx="1732242" cy="3565197"/>
          </a:xfrm>
          <a:prstGeom prst="rect"/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spPr>
      </p:pic>
      <p:sp>
        <p:nvSpPr>
          <p:cNvPr id="1048616" name="Freeform: Shape 9"/>
          <p:cNvSpPr/>
          <p:nvPr/>
        </p:nvSpPr>
        <p:spPr>
          <a:xfrm>
            <a:off x="2165387" y="2550543"/>
            <a:ext cx="9330548" cy="3551602"/>
          </a:xfrm>
          <a:custGeom>
            <a:avLst/>
            <a:gdLst>
              <a:gd name="connsiteX0" fmla="*/ 734224 w 9330548"/>
              <a:gd name="connsiteY0" fmla="*/ 108436 h 3551602"/>
              <a:gd name="connsiteX1" fmla="*/ 108581 w 9330548"/>
              <a:gd name="connsiteY1" fmla="*/ 300941 h 3551602"/>
              <a:gd name="connsiteX2" fmla="*/ 722192 w 9330548"/>
              <a:gd name="connsiteY2" fmla="*/ 1095025 h 3551602"/>
              <a:gd name="connsiteX3" fmla="*/ 297 w 9330548"/>
              <a:gd name="connsiteY3" fmla="*/ 1347689 h 3551602"/>
              <a:gd name="connsiteX4" fmla="*/ 625939 w 9330548"/>
              <a:gd name="connsiteY4" fmla="*/ 2250057 h 3551602"/>
              <a:gd name="connsiteX5" fmla="*/ 24360 w 9330548"/>
              <a:gd name="connsiteY5" fmla="*/ 2454594 h 3551602"/>
              <a:gd name="connsiteX6" fmla="*/ 601876 w 9330548"/>
              <a:gd name="connsiteY6" fmla="*/ 3056173 h 3551602"/>
              <a:gd name="connsiteX7" fmla="*/ 2418645 w 9330548"/>
              <a:gd name="connsiteY7" fmla="*/ 2695225 h 3551602"/>
              <a:gd name="connsiteX8" fmla="*/ 3573676 w 9330548"/>
              <a:gd name="connsiteY8" fmla="*/ 3032110 h 3551602"/>
              <a:gd name="connsiteX9" fmla="*/ 4403855 w 9330548"/>
              <a:gd name="connsiteY9" fmla="*/ 2623036 h 3551602"/>
              <a:gd name="connsiteX10" fmla="*/ 5691234 w 9330548"/>
              <a:gd name="connsiteY10" fmla="*/ 3549468 h 3551602"/>
              <a:gd name="connsiteX11" fmla="*/ 6352971 w 9330548"/>
              <a:gd name="connsiteY11" fmla="*/ 2875699 h 3551602"/>
              <a:gd name="connsiteX12" fmla="*/ 7243308 w 9330548"/>
              <a:gd name="connsiteY12" fmla="*/ 2815541 h 3551602"/>
              <a:gd name="connsiteX13" fmla="*/ 8013329 w 9330548"/>
              <a:gd name="connsiteY13" fmla="*/ 2406468 h 3551602"/>
              <a:gd name="connsiteX14" fmla="*/ 9036013 w 9330548"/>
              <a:gd name="connsiteY14" fmla="*/ 3152425 h 3551602"/>
              <a:gd name="connsiteX15" fmla="*/ 9324771 w 9330548"/>
              <a:gd name="connsiteY15" fmla="*/ 1949268 h 3551602"/>
              <a:gd name="connsiteX16" fmla="*/ 8843508 w 9330548"/>
              <a:gd name="connsiteY16" fmla="*/ 1528162 h 3551602"/>
              <a:gd name="connsiteX17" fmla="*/ 9264613 w 9330548"/>
              <a:gd name="connsiteY17" fmla="*/ 1119089 h 3551602"/>
              <a:gd name="connsiteX18" fmla="*/ 8747255 w 9330548"/>
              <a:gd name="connsiteY18" fmla="*/ 541573 h 3551602"/>
              <a:gd name="connsiteX19" fmla="*/ 8903666 w 9330548"/>
              <a:gd name="connsiteY19" fmla="*/ 204689 h 3551602"/>
              <a:gd name="connsiteX20" fmla="*/ 7279402 w 9330548"/>
              <a:gd name="connsiteY20" fmla="*/ 337036 h 3551602"/>
              <a:gd name="connsiteX21" fmla="*/ 6569539 w 9330548"/>
              <a:gd name="connsiteY21" fmla="*/ 152 h 3551602"/>
              <a:gd name="connsiteX22" fmla="*/ 5402476 w 9330548"/>
              <a:gd name="connsiteY22" fmla="*/ 385162 h 3551602"/>
              <a:gd name="connsiteX23" fmla="*/ 4283539 w 9330548"/>
              <a:gd name="connsiteY23" fmla="*/ 120468 h 3551602"/>
              <a:gd name="connsiteX24" fmla="*/ 3104445 w 9330548"/>
              <a:gd name="connsiteY24" fmla="*/ 625794 h 3551602"/>
              <a:gd name="connsiteX25" fmla="*/ 2478802 w 9330548"/>
              <a:gd name="connsiteY25" fmla="*/ 144531 h 3551602"/>
              <a:gd name="connsiteX26" fmla="*/ 1624560 w 9330548"/>
              <a:gd name="connsiteY26" fmla="*/ 337036 h 3551602"/>
              <a:gd name="connsiteX27" fmla="*/ 734224 w 9330548"/>
              <a:gd name="connsiteY27" fmla="*/ 108436 h 355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330548" h="3551602">
                <a:moveTo>
                  <a:pt x="734224" y="108436"/>
                </a:moveTo>
                <a:cubicBezTo>
                  <a:pt x="481561" y="102420"/>
                  <a:pt x="110586" y="136510"/>
                  <a:pt x="108581" y="300941"/>
                </a:cubicBezTo>
                <a:cubicBezTo>
                  <a:pt x="106576" y="465372"/>
                  <a:pt x="740239" y="920567"/>
                  <a:pt x="722192" y="1095025"/>
                </a:cubicBezTo>
                <a:cubicBezTo>
                  <a:pt x="704145" y="1269483"/>
                  <a:pt x="16339" y="1155184"/>
                  <a:pt x="297" y="1347689"/>
                </a:cubicBezTo>
                <a:cubicBezTo>
                  <a:pt x="-15745" y="1540194"/>
                  <a:pt x="621929" y="2065573"/>
                  <a:pt x="625939" y="2250057"/>
                </a:cubicBezTo>
                <a:cubicBezTo>
                  <a:pt x="629949" y="2434541"/>
                  <a:pt x="28370" y="2320241"/>
                  <a:pt x="24360" y="2454594"/>
                </a:cubicBezTo>
                <a:cubicBezTo>
                  <a:pt x="20350" y="2588947"/>
                  <a:pt x="202829" y="3016068"/>
                  <a:pt x="601876" y="3056173"/>
                </a:cubicBezTo>
                <a:cubicBezTo>
                  <a:pt x="1000923" y="3096278"/>
                  <a:pt x="1923345" y="2699235"/>
                  <a:pt x="2418645" y="2695225"/>
                </a:cubicBezTo>
                <a:cubicBezTo>
                  <a:pt x="2913945" y="2691215"/>
                  <a:pt x="3242808" y="3044141"/>
                  <a:pt x="3573676" y="3032110"/>
                </a:cubicBezTo>
                <a:cubicBezTo>
                  <a:pt x="3904544" y="3020079"/>
                  <a:pt x="4050929" y="2536810"/>
                  <a:pt x="4403855" y="2623036"/>
                </a:cubicBezTo>
                <a:cubicBezTo>
                  <a:pt x="4756781" y="2709262"/>
                  <a:pt x="5366381" y="3507357"/>
                  <a:pt x="5691234" y="3549468"/>
                </a:cubicBezTo>
                <a:cubicBezTo>
                  <a:pt x="6016087" y="3591579"/>
                  <a:pt x="6094292" y="2998020"/>
                  <a:pt x="6352971" y="2875699"/>
                </a:cubicBezTo>
                <a:cubicBezTo>
                  <a:pt x="6611650" y="2753378"/>
                  <a:pt x="6966582" y="2893746"/>
                  <a:pt x="7243308" y="2815541"/>
                </a:cubicBezTo>
                <a:cubicBezTo>
                  <a:pt x="7520034" y="2737336"/>
                  <a:pt x="7714545" y="2350321"/>
                  <a:pt x="8013329" y="2406468"/>
                </a:cubicBezTo>
                <a:cubicBezTo>
                  <a:pt x="8312113" y="2462615"/>
                  <a:pt x="8817439" y="3228625"/>
                  <a:pt x="9036013" y="3152425"/>
                </a:cubicBezTo>
                <a:cubicBezTo>
                  <a:pt x="9254587" y="3076225"/>
                  <a:pt x="9356855" y="2219978"/>
                  <a:pt x="9324771" y="1949268"/>
                </a:cubicBezTo>
                <a:cubicBezTo>
                  <a:pt x="9292687" y="1678558"/>
                  <a:pt x="8853534" y="1666525"/>
                  <a:pt x="8843508" y="1528162"/>
                </a:cubicBezTo>
                <a:cubicBezTo>
                  <a:pt x="8833482" y="1389799"/>
                  <a:pt x="9280655" y="1283520"/>
                  <a:pt x="9264613" y="1119089"/>
                </a:cubicBezTo>
                <a:cubicBezTo>
                  <a:pt x="9248571" y="954658"/>
                  <a:pt x="8807413" y="693973"/>
                  <a:pt x="8747255" y="541573"/>
                </a:cubicBezTo>
                <a:cubicBezTo>
                  <a:pt x="8687097" y="389173"/>
                  <a:pt x="9148308" y="238778"/>
                  <a:pt x="8903666" y="204689"/>
                </a:cubicBezTo>
                <a:cubicBezTo>
                  <a:pt x="8659024" y="170600"/>
                  <a:pt x="7668423" y="371125"/>
                  <a:pt x="7279402" y="337036"/>
                </a:cubicBezTo>
                <a:cubicBezTo>
                  <a:pt x="6890381" y="302947"/>
                  <a:pt x="6882360" y="-7869"/>
                  <a:pt x="6569539" y="152"/>
                </a:cubicBezTo>
                <a:cubicBezTo>
                  <a:pt x="6256718" y="8173"/>
                  <a:pt x="5783476" y="365109"/>
                  <a:pt x="5402476" y="385162"/>
                </a:cubicBezTo>
                <a:cubicBezTo>
                  <a:pt x="5021476" y="405215"/>
                  <a:pt x="4666544" y="80363"/>
                  <a:pt x="4283539" y="120468"/>
                </a:cubicBezTo>
                <a:cubicBezTo>
                  <a:pt x="3900534" y="160573"/>
                  <a:pt x="3405234" y="621784"/>
                  <a:pt x="3104445" y="625794"/>
                </a:cubicBezTo>
                <a:cubicBezTo>
                  <a:pt x="2803656" y="629804"/>
                  <a:pt x="2725449" y="192657"/>
                  <a:pt x="2478802" y="144531"/>
                </a:cubicBezTo>
                <a:cubicBezTo>
                  <a:pt x="2232155" y="96405"/>
                  <a:pt x="1915323" y="347062"/>
                  <a:pt x="1624560" y="337036"/>
                </a:cubicBezTo>
                <a:cubicBezTo>
                  <a:pt x="1333797" y="327010"/>
                  <a:pt x="986887" y="114452"/>
                  <a:pt x="734224" y="108436"/>
                </a:cubicBezTo>
                <a:close/>
              </a:path>
            </a:pathLst>
          </a:custGeom>
          <a:blipFill>
            <a:blip xmlns:r="http://schemas.openxmlformats.org/officeDocument/2006/relationships" r:embed="rId5"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77" name="Picture 1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6"/>
          <a:srcRect l="50000"/>
          <a:stretch>
            <a:fillRect/>
          </a:stretch>
        </p:blipFill>
        <p:spPr>
          <a:xfrm>
            <a:off x="11050383" y="3161485"/>
            <a:ext cx="1078541" cy="3318588"/>
          </a:xfrm>
          <a:prstGeom prst="rect"/>
        </p:spPr>
      </p:pic>
      <p:pic>
        <p:nvPicPr>
          <p:cNvPr id="2097178" name="Picture 3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6"/>
          <a:srcRect l="50000"/>
          <a:stretch>
            <a:fillRect/>
          </a:stretch>
        </p:blipFill>
        <p:spPr>
          <a:xfrm flipH="1">
            <a:off x="14408" y="3022892"/>
            <a:ext cx="1078541" cy="3318588"/>
          </a:xfrm>
          <a:prstGeom prst="rect"/>
          <a:effectLst/>
        </p:spPr>
      </p:pic>
      <p:sp>
        <p:nvSpPr>
          <p:cNvPr id="1048617" name="TextBox 15"/>
          <p:cNvSpPr txBox="1"/>
          <p:nvPr/>
        </p:nvSpPr>
        <p:spPr>
          <a:xfrm>
            <a:off x="2910493" y="3639188"/>
            <a:ext cx="8139890" cy="891540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b="0" dirty="0" i="0" lang="en-US">
                <a:effectLst/>
                <a:latin typeface="Bahnschrift SemiLight" panose="020B0502040204020203" pitchFamily="34" charset="0"/>
              </a:rPr>
              <a:t>In Ancient Polynesia, when a terrible curse incurred by the Demigod Maui reaches </a:t>
            </a:r>
            <a:r>
              <a:rPr b="1" dirty="0" i="0" lang="en-US">
                <a:effectLst/>
                <a:latin typeface="Bahnschrift SemiLight" panose="020B0502040204020203" pitchFamily="34" charset="0"/>
              </a:rPr>
              <a:t>Moana</a:t>
            </a:r>
            <a:r>
              <a:rPr b="0" dirty="0" i="0" lang="en-US">
                <a:effectLst/>
                <a:latin typeface="Bahnschrift SemiLight" panose="020B0502040204020203" pitchFamily="34" charset="0"/>
              </a:rPr>
              <a:t>'s island, she answers the Ocean's call to seek out the Demigod to set things right.</a:t>
            </a:r>
            <a:endParaRPr dirty="0" lang="en-US" strike="noStrike">
              <a:effectLst/>
              <a:latin typeface="Bahnschrift SemiLight" panose="020B0502040204020203" pitchFamily="34" charset="0"/>
              <a:hlinkClick r:id="rId7" tooltip="imdb.co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/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7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7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2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7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0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8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1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 animBg="1"/>
      <p:bldP spid="10486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2B3"/>
        </a:solidFill>
      </p:bgPr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1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54597"/>
          <a:stretch>
            <a:fillRect/>
          </a:stretch>
        </p:blipFill>
        <p:spPr>
          <a:xfrm flipV="1">
            <a:off x="5787111" y="5397766"/>
            <a:ext cx="6851679" cy="2023929"/>
          </a:xfrm>
          <a:prstGeom prst="rect"/>
        </p:spPr>
      </p:pic>
      <p:pic>
        <p:nvPicPr>
          <p:cNvPr id="2097180" name="Picture 1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54597"/>
          <a:stretch>
            <a:fillRect/>
          </a:stretch>
        </p:blipFill>
        <p:spPr>
          <a:xfrm flipV="1">
            <a:off x="-309829" y="5348441"/>
            <a:ext cx="6851679" cy="2023929"/>
          </a:xfrm>
          <a:prstGeom prst="rect"/>
        </p:spPr>
      </p:pic>
      <p:pic>
        <p:nvPicPr>
          <p:cNvPr id="2097181" name="Picture 2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54597"/>
          <a:stretch>
            <a:fillRect/>
          </a:stretch>
        </p:blipFill>
        <p:spPr>
          <a:xfrm flipV="1">
            <a:off x="5773464" y="926896"/>
            <a:ext cx="6851679" cy="2023929"/>
          </a:xfrm>
          <a:prstGeom prst="rect"/>
        </p:spPr>
      </p:pic>
      <p:pic>
        <p:nvPicPr>
          <p:cNvPr id="2097182" name="Picture 2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54597"/>
          <a:stretch>
            <a:fillRect/>
          </a:stretch>
        </p:blipFill>
        <p:spPr>
          <a:xfrm flipV="1">
            <a:off x="-433143" y="823591"/>
            <a:ext cx="6851679" cy="2023929"/>
          </a:xfrm>
          <a:prstGeom prst="rect"/>
        </p:spPr>
      </p:pic>
      <p:sp>
        <p:nvSpPr>
          <p:cNvPr id="1048618" name="Rectangle 7"/>
          <p:cNvSpPr/>
          <p:nvPr/>
        </p:nvSpPr>
        <p:spPr>
          <a:xfrm>
            <a:off x="0" y="-530352"/>
            <a:ext cx="12205647" cy="738835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7326683"/>
              <a:gd name="connsiteX1" fmla="*/ 12192000 w 12192000"/>
              <a:gd name="connsiteY1" fmla="*/ 0 h 7326683"/>
              <a:gd name="connsiteX2" fmla="*/ 12192000 w 12192000"/>
              <a:gd name="connsiteY2" fmla="*/ 6858000 h 7326683"/>
              <a:gd name="connsiteX3" fmla="*/ 4353636 w 12192000"/>
              <a:gd name="connsiteY3" fmla="*/ 6605516 h 7326683"/>
              <a:gd name="connsiteX4" fmla="*/ 0 w 12192000"/>
              <a:gd name="connsiteY4" fmla="*/ 5684293 h 7326683"/>
              <a:gd name="connsiteX5" fmla="*/ 0 w 12192000"/>
              <a:gd name="connsiteY5" fmla="*/ 0 h 7326683"/>
              <a:gd name="connsiteX0" fmla="*/ 0 w 12192000"/>
              <a:gd name="connsiteY0" fmla="*/ 0 h 7129434"/>
              <a:gd name="connsiteX1" fmla="*/ 12192000 w 12192000"/>
              <a:gd name="connsiteY1" fmla="*/ 0 h 7129434"/>
              <a:gd name="connsiteX2" fmla="*/ 12192000 w 12192000"/>
              <a:gd name="connsiteY2" fmla="*/ 6858000 h 7129434"/>
              <a:gd name="connsiteX3" fmla="*/ 4558352 w 12192000"/>
              <a:gd name="connsiteY3" fmla="*/ 5172501 h 7129434"/>
              <a:gd name="connsiteX4" fmla="*/ 0 w 12192000"/>
              <a:gd name="connsiteY4" fmla="*/ 5684293 h 7129434"/>
              <a:gd name="connsiteX5" fmla="*/ 0 w 12192000"/>
              <a:gd name="connsiteY5" fmla="*/ 0 h 7129434"/>
              <a:gd name="connsiteX0" fmla="*/ 0 w 12192000"/>
              <a:gd name="connsiteY0" fmla="*/ 0 h 7187363"/>
              <a:gd name="connsiteX1" fmla="*/ 12192000 w 12192000"/>
              <a:gd name="connsiteY1" fmla="*/ 0 h 7187363"/>
              <a:gd name="connsiteX2" fmla="*/ 12192000 w 12192000"/>
              <a:gd name="connsiteY2" fmla="*/ 6858000 h 7187363"/>
              <a:gd name="connsiteX3" fmla="*/ 7233313 w 12192000"/>
              <a:gd name="connsiteY3" fmla="*/ 6005015 h 7187363"/>
              <a:gd name="connsiteX4" fmla="*/ 4558352 w 12192000"/>
              <a:gd name="connsiteY4" fmla="*/ 5172501 h 7187363"/>
              <a:gd name="connsiteX5" fmla="*/ 0 w 12192000"/>
              <a:gd name="connsiteY5" fmla="*/ 5684293 h 7187363"/>
              <a:gd name="connsiteX6" fmla="*/ 0 w 12192000"/>
              <a:gd name="connsiteY6" fmla="*/ 0 h 7187363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50879"/>
              <a:gd name="connsiteX1" fmla="*/ 12192000 w 12192000"/>
              <a:gd name="connsiteY1" fmla="*/ 0 h 7250879"/>
              <a:gd name="connsiteX2" fmla="*/ 12192000 w 12192000"/>
              <a:gd name="connsiteY2" fmla="*/ 6858000 h 7250879"/>
              <a:gd name="connsiteX3" fmla="*/ 7274256 w 12192000"/>
              <a:gd name="connsiteY3" fmla="*/ 6155140 h 7250879"/>
              <a:gd name="connsiteX4" fmla="*/ 4558352 w 12192000"/>
              <a:gd name="connsiteY4" fmla="*/ 5172501 h 7250879"/>
              <a:gd name="connsiteX5" fmla="*/ 0 w 12192000"/>
              <a:gd name="connsiteY5" fmla="*/ 5684293 h 7250879"/>
              <a:gd name="connsiteX6" fmla="*/ 0 w 12192000"/>
              <a:gd name="connsiteY6" fmla="*/ 0 h 7250879"/>
              <a:gd name="connsiteX0" fmla="*/ 0 w 12192000"/>
              <a:gd name="connsiteY0" fmla="*/ 0 h 7121030"/>
              <a:gd name="connsiteX1" fmla="*/ 12192000 w 12192000"/>
              <a:gd name="connsiteY1" fmla="*/ 0 h 7121030"/>
              <a:gd name="connsiteX2" fmla="*/ 12192000 w 12192000"/>
              <a:gd name="connsiteY2" fmla="*/ 6858000 h 7121030"/>
              <a:gd name="connsiteX3" fmla="*/ 7274256 w 12192000"/>
              <a:gd name="connsiteY3" fmla="*/ 6155140 h 7121030"/>
              <a:gd name="connsiteX4" fmla="*/ 4558352 w 12192000"/>
              <a:gd name="connsiteY4" fmla="*/ 5172501 h 7121030"/>
              <a:gd name="connsiteX5" fmla="*/ 0 w 12192000"/>
              <a:gd name="connsiteY5" fmla="*/ 5684293 h 7121030"/>
              <a:gd name="connsiteX6" fmla="*/ 0 w 12192000"/>
              <a:gd name="connsiteY6" fmla="*/ 0 h 7121030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37754"/>
              <a:gd name="connsiteX1" fmla="*/ 12192000 w 12192000"/>
              <a:gd name="connsiteY1" fmla="*/ 0 h 7237754"/>
              <a:gd name="connsiteX2" fmla="*/ 12192000 w 12192000"/>
              <a:gd name="connsiteY2" fmla="*/ 6858000 h 7237754"/>
              <a:gd name="connsiteX3" fmla="*/ 9539785 w 12192000"/>
              <a:gd name="connsiteY3" fmla="*/ 6441742 h 7237754"/>
              <a:gd name="connsiteX4" fmla="*/ 7287904 w 12192000"/>
              <a:gd name="connsiteY4" fmla="*/ 6237027 h 7237754"/>
              <a:gd name="connsiteX5" fmla="*/ 4558352 w 12192000"/>
              <a:gd name="connsiteY5" fmla="*/ 5172501 h 7237754"/>
              <a:gd name="connsiteX6" fmla="*/ 0 w 12192000"/>
              <a:gd name="connsiteY6" fmla="*/ 5684293 h 7237754"/>
              <a:gd name="connsiteX7" fmla="*/ 0 w 12192000"/>
              <a:gd name="connsiteY7" fmla="*/ 0 h 7237754"/>
              <a:gd name="connsiteX0" fmla="*/ 0 w 12192000"/>
              <a:gd name="connsiteY0" fmla="*/ 0 h 7112878"/>
              <a:gd name="connsiteX1" fmla="*/ 12192000 w 12192000"/>
              <a:gd name="connsiteY1" fmla="*/ 0 h 7112878"/>
              <a:gd name="connsiteX2" fmla="*/ 12192000 w 12192000"/>
              <a:gd name="connsiteY2" fmla="*/ 6858000 h 7112878"/>
              <a:gd name="connsiteX3" fmla="*/ 9526137 w 12192000"/>
              <a:gd name="connsiteY3" fmla="*/ 5322626 h 7112878"/>
              <a:gd name="connsiteX4" fmla="*/ 7287904 w 12192000"/>
              <a:gd name="connsiteY4" fmla="*/ 6237027 h 7112878"/>
              <a:gd name="connsiteX5" fmla="*/ 4558352 w 12192000"/>
              <a:gd name="connsiteY5" fmla="*/ 5172501 h 7112878"/>
              <a:gd name="connsiteX6" fmla="*/ 0 w 12192000"/>
              <a:gd name="connsiteY6" fmla="*/ 5684293 h 7112878"/>
              <a:gd name="connsiteX7" fmla="*/ 0 w 12192000"/>
              <a:gd name="connsiteY7" fmla="*/ 0 h 7112878"/>
              <a:gd name="connsiteX0" fmla="*/ 0 w 12205647"/>
              <a:gd name="connsiteY0" fmla="*/ 0 h 6264169"/>
              <a:gd name="connsiteX1" fmla="*/ 12192000 w 12205647"/>
              <a:gd name="connsiteY1" fmla="*/ 0 h 6264169"/>
              <a:gd name="connsiteX2" fmla="*/ 12205647 w 12205647"/>
              <a:gd name="connsiteY2" fmla="*/ 5848066 h 6264169"/>
              <a:gd name="connsiteX3" fmla="*/ 9526137 w 12205647"/>
              <a:gd name="connsiteY3" fmla="*/ 5322626 h 6264169"/>
              <a:gd name="connsiteX4" fmla="*/ 7287904 w 12205647"/>
              <a:gd name="connsiteY4" fmla="*/ 6237027 h 6264169"/>
              <a:gd name="connsiteX5" fmla="*/ 4558352 w 12205647"/>
              <a:gd name="connsiteY5" fmla="*/ 5172501 h 6264169"/>
              <a:gd name="connsiteX6" fmla="*/ 0 w 12205647"/>
              <a:gd name="connsiteY6" fmla="*/ 5684293 h 6264169"/>
              <a:gd name="connsiteX7" fmla="*/ 0 w 12205647"/>
              <a:gd name="connsiteY7" fmla="*/ 0 h 626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5647" h="6264169">
                <a:moveTo>
                  <a:pt x="0" y="0"/>
                </a:moveTo>
                <a:lnTo>
                  <a:pt x="12192000" y="0"/>
                </a:lnTo>
                <a:lnTo>
                  <a:pt x="12205647" y="5848066"/>
                </a:lnTo>
                <a:cubicBezTo>
                  <a:pt x="11763611" y="6921690"/>
                  <a:pt x="10646012" y="5262348"/>
                  <a:pt x="9526137" y="5322626"/>
                </a:cubicBezTo>
                <a:cubicBezTo>
                  <a:pt x="8952173" y="5178188"/>
                  <a:pt x="8227325" y="5902657"/>
                  <a:pt x="7287904" y="6237027"/>
                </a:cubicBezTo>
                <a:cubicBezTo>
                  <a:pt x="5537958" y="6461079"/>
                  <a:pt x="5763904" y="5225955"/>
                  <a:pt x="4558352" y="5172501"/>
                </a:cubicBezTo>
                <a:cubicBezTo>
                  <a:pt x="3352800" y="5119047"/>
                  <a:pt x="725606" y="6785212"/>
                  <a:pt x="0" y="5684293"/>
                </a:cubicBezTo>
                <a:lnTo>
                  <a:pt x="0" y="0"/>
                </a:lnTo>
                <a:close/>
              </a:path>
            </a:pathLst>
          </a:custGeom>
          <a:solidFill>
            <a:srgbClr val="9ED1D5"/>
          </a:solidFill>
          <a:ln>
            <a:solidFill>
              <a:srgbClr val="2B8B9B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19" name="Rectangle 8"/>
          <p:cNvSpPr/>
          <p:nvPr/>
        </p:nvSpPr>
        <p:spPr>
          <a:xfrm>
            <a:off x="0" y="92913"/>
            <a:ext cx="12192000" cy="6765087"/>
          </a:xfrm>
          <a:custGeom>
            <a:avLst/>
            <a:gdLst>
              <a:gd name="connsiteX0" fmla="*/ 0 w 12192000"/>
              <a:gd name="connsiteY0" fmla="*/ 0 h 6414448"/>
              <a:gd name="connsiteX1" fmla="*/ 12192000 w 12192000"/>
              <a:gd name="connsiteY1" fmla="*/ 0 h 6414448"/>
              <a:gd name="connsiteX2" fmla="*/ 12192000 w 12192000"/>
              <a:gd name="connsiteY2" fmla="*/ 6414448 h 6414448"/>
              <a:gd name="connsiteX3" fmla="*/ 0 w 12192000"/>
              <a:gd name="connsiteY3" fmla="*/ 6414448 h 6414448"/>
              <a:gd name="connsiteX4" fmla="*/ 0 w 12192000"/>
              <a:gd name="connsiteY4" fmla="*/ 0 h 6414448"/>
              <a:gd name="connsiteX0" fmla="*/ 0 w 12192000"/>
              <a:gd name="connsiteY0" fmla="*/ 0 h 6414448"/>
              <a:gd name="connsiteX1" fmla="*/ 12192000 w 12192000"/>
              <a:gd name="connsiteY1" fmla="*/ 0 h 6414448"/>
              <a:gd name="connsiteX2" fmla="*/ 12192000 w 12192000"/>
              <a:gd name="connsiteY2" fmla="*/ 6414448 h 6414448"/>
              <a:gd name="connsiteX3" fmla="*/ 13648 w 12192000"/>
              <a:gd name="connsiteY3" fmla="*/ 5895833 h 6414448"/>
              <a:gd name="connsiteX4" fmla="*/ 0 w 12192000"/>
              <a:gd name="connsiteY4" fmla="*/ 0 h 6414448"/>
              <a:gd name="connsiteX0" fmla="*/ 0 w 12192000"/>
              <a:gd name="connsiteY0" fmla="*/ 0 h 6628585"/>
              <a:gd name="connsiteX1" fmla="*/ 12192000 w 12192000"/>
              <a:gd name="connsiteY1" fmla="*/ 0 h 6628585"/>
              <a:gd name="connsiteX2" fmla="*/ 12192000 w 12192000"/>
              <a:gd name="connsiteY2" fmla="*/ 6414448 h 6628585"/>
              <a:gd name="connsiteX3" fmla="*/ 13648 w 12192000"/>
              <a:gd name="connsiteY3" fmla="*/ 5895833 h 6628585"/>
              <a:gd name="connsiteX4" fmla="*/ 0 w 12192000"/>
              <a:gd name="connsiteY4" fmla="*/ 0 h 6628585"/>
              <a:gd name="connsiteX0" fmla="*/ 0 w 12192000"/>
              <a:gd name="connsiteY0" fmla="*/ 0 h 6982334"/>
              <a:gd name="connsiteX1" fmla="*/ 12192000 w 12192000"/>
              <a:gd name="connsiteY1" fmla="*/ 0 h 6982334"/>
              <a:gd name="connsiteX2" fmla="*/ 12192000 w 12192000"/>
              <a:gd name="connsiteY2" fmla="*/ 6414448 h 6982334"/>
              <a:gd name="connsiteX3" fmla="*/ 3766782 w 12192000"/>
              <a:gd name="connsiteY3" fmla="*/ 6605516 h 6982334"/>
              <a:gd name="connsiteX4" fmla="*/ 13648 w 12192000"/>
              <a:gd name="connsiteY4" fmla="*/ 5895833 h 6982334"/>
              <a:gd name="connsiteX5" fmla="*/ 0 w 12192000"/>
              <a:gd name="connsiteY5" fmla="*/ 0 h 6982334"/>
              <a:gd name="connsiteX0" fmla="*/ 0 w 12192000"/>
              <a:gd name="connsiteY0" fmla="*/ 0 h 6784652"/>
              <a:gd name="connsiteX1" fmla="*/ 12192000 w 12192000"/>
              <a:gd name="connsiteY1" fmla="*/ 0 h 6784652"/>
              <a:gd name="connsiteX2" fmla="*/ 12192000 w 12192000"/>
              <a:gd name="connsiteY2" fmla="*/ 6414448 h 6784652"/>
              <a:gd name="connsiteX3" fmla="*/ 3985146 w 12192000"/>
              <a:gd name="connsiteY3" fmla="*/ 5732060 h 6784652"/>
              <a:gd name="connsiteX4" fmla="*/ 13648 w 12192000"/>
              <a:gd name="connsiteY4" fmla="*/ 5895833 h 6784652"/>
              <a:gd name="connsiteX5" fmla="*/ 0 w 12192000"/>
              <a:gd name="connsiteY5" fmla="*/ 0 h 6784652"/>
              <a:gd name="connsiteX0" fmla="*/ 0 w 12192000"/>
              <a:gd name="connsiteY0" fmla="*/ 0 h 6824511"/>
              <a:gd name="connsiteX1" fmla="*/ 12192000 w 12192000"/>
              <a:gd name="connsiteY1" fmla="*/ 0 h 6824511"/>
              <a:gd name="connsiteX2" fmla="*/ 12192000 w 12192000"/>
              <a:gd name="connsiteY2" fmla="*/ 6414448 h 6824511"/>
              <a:gd name="connsiteX3" fmla="*/ 6373504 w 12192000"/>
              <a:gd name="connsiteY3" fmla="*/ 6127844 h 6824511"/>
              <a:gd name="connsiteX4" fmla="*/ 3985146 w 12192000"/>
              <a:gd name="connsiteY4" fmla="*/ 5732060 h 6824511"/>
              <a:gd name="connsiteX5" fmla="*/ 13648 w 12192000"/>
              <a:gd name="connsiteY5" fmla="*/ 5895833 h 6824511"/>
              <a:gd name="connsiteX6" fmla="*/ 0 w 12192000"/>
              <a:gd name="connsiteY6" fmla="*/ 0 h 6824511"/>
              <a:gd name="connsiteX0" fmla="*/ 0 w 12192000"/>
              <a:gd name="connsiteY0" fmla="*/ 0 h 6955692"/>
              <a:gd name="connsiteX1" fmla="*/ 12192000 w 12192000"/>
              <a:gd name="connsiteY1" fmla="*/ 0 h 6955692"/>
              <a:gd name="connsiteX2" fmla="*/ 12192000 w 12192000"/>
              <a:gd name="connsiteY2" fmla="*/ 6414448 h 6955692"/>
              <a:gd name="connsiteX3" fmla="*/ 6359856 w 12192000"/>
              <a:gd name="connsiteY3" fmla="*/ 6605516 h 6955692"/>
              <a:gd name="connsiteX4" fmla="*/ 3985146 w 12192000"/>
              <a:gd name="connsiteY4" fmla="*/ 5732060 h 6955692"/>
              <a:gd name="connsiteX5" fmla="*/ 13648 w 12192000"/>
              <a:gd name="connsiteY5" fmla="*/ 5895833 h 6955692"/>
              <a:gd name="connsiteX6" fmla="*/ 0 w 12192000"/>
              <a:gd name="connsiteY6" fmla="*/ 0 h 6955692"/>
              <a:gd name="connsiteX0" fmla="*/ 0 w 12192000"/>
              <a:gd name="connsiteY0" fmla="*/ 0 h 7024250"/>
              <a:gd name="connsiteX1" fmla="*/ 12192000 w 12192000"/>
              <a:gd name="connsiteY1" fmla="*/ 0 h 7024250"/>
              <a:gd name="connsiteX2" fmla="*/ 12192000 w 12192000"/>
              <a:gd name="connsiteY2" fmla="*/ 6414448 h 7024250"/>
              <a:gd name="connsiteX3" fmla="*/ 8024884 w 12192000"/>
              <a:gd name="connsiteY3" fmla="*/ 6782935 h 7024250"/>
              <a:gd name="connsiteX4" fmla="*/ 6359856 w 12192000"/>
              <a:gd name="connsiteY4" fmla="*/ 6605516 h 7024250"/>
              <a:gd name="connsiteX5" fmla="*/ 3985146 w 12192000"/>
              <a:gd name="connsiteY5" fmla="*/ 5732060 h 7024250"/>
              <a:gd name="connsiteX6" fmla="*/ 13648 w 12192000"/>
              <a:gd name="connsiteY6" fmla="*/ 5895833 h 7024250"/>
              <a:gd name="connsiteX7" fmla="*/ 0 w 12192000"/>
              <a:gd name="connsiteY7" fmla="*/ 0 h 7024250"/>
              <a:gd name="connsiteX0" fmla="*/ 0 w 12192000"/>
              <a:gd name="connsiteY0" fmla="*/ 0 h 6765087"/>
              <a:gd name="connsiteX1" fmla="*/ 12192000 w 12192000"/>
              <a:gd name="connsiteY1" fmla="*/ 0 h 6765087"/>
              <a:gd name="connsiteX2" fmla="*/ 12192000 w 12192000"/>
              <a:gd name="connsiteY2" fmla="*/ 6414448 h 6765087"/>
              <a:gd name="connsiteX3" fmla="*/ 9416956 w 12192000"/>
              <a:gd name="connsiteY3" fmla="*/ 5609227 h 6765087"/>
              <a:gd name="connsiteX4" fmla="*/ 6359856 w 12192000"/>
              <a:gd name="connsiteY4" fmla="*/ 6605516 h 6765087"/>
              <a:gd name="connsiteX5" fmla="*/ 3985146 w 12192000"/>
              <a:gd name="connsiteY5" fmla="*/ 5732060 h 6765087"/>
              <a:gd name="connsiteX6" fmla="*/ 13648 w 12192000"/>
              <a:gd name="connsiteY6" fmla="*/ 5895833 h 6765087"/>
              <a:gd name="connsiteX7" fmla="*/ 0 w 12192000"/>
              <a:gd name="connsiteY7" fmla="*/ 0 h 676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765087">
                <a:moveTo>
                  <a:pt x="0" y="0"/>
                </a:moveTo>
                <a:lnTo>
                  <a:pt x="12192000" y="0"/>
                </a:lnTo>
                <a:lnTo>
                  <a:pt x="12192000" y="6414448"/>
                </a:lnTo>
                <a:cubicBezTo>
                  <a:pt x="11497481" y="7544937"/>
                  <a:pt x="10388980" y="5577382"/>
                  <a:pt x="9416956" y="5609227"/>
                </a:cubicBezTo>
                <a:cubicBezTo>
                  <a:pt x="8444932" y="5641072"/>
                  <a:pt x="7033146" y="6780662"/>
                  <a:pt x="6359856" y="6605516"/>
                </a:cubicBezTo>
                <a:cubicBezTo>
                  <a:pt x="5686566" y="6430370"/>
                  <a:pt x="5045122" y="5770728"/>
                  <a:pt x="3985146" y="5732060"/>
                </a:cubicBezTo>
                <a:cubicBezTo>
                  <a:pt x="2925170" y="5693392"/>
                  <a:pt x="641445" y="6996752"/>
                  <a:pt x="13648" y="5895833"/>
                </a:cubicBezTo>
                <a:cubicBezTo>
                  <a:pt x="9099" y="3930555"/>
                  <a:pt x="4549" y="1965278"/>
                  <a:pt x="0" y="0"/>
                </a:cubicBezTo>
                <a:close/>
              </a:path>
            </a:pathLst>
          </a:custGeom>
          <a:solidFill>
            <a:srgbClr val="ADE0D9"/>
          </a:solidFill>
          <a:ln>
            <a:solidFill>
              <a:srgbClr val="7EB8BA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0" name="Rectangle 7"/>
          <p:cNvSpPr/>
          <p:nvPr/>
        </p:nvSpPr>
        <p:spPr>
          <a:xfrm>
            <a:off x="0" y="-4826228"/>
            <a:ext cx="12205647" cy="626416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7326683"/>
              <a:gd name="connsiteX1" fmla="*/ 12192000 w 12192000"/>
              <a:gd name="connsiteY1" fmla="*/ 0 h 7326683"/>
              <a:gd name="connsiteX2" fmla="*/ 12192000 w 12192000"/>
              <a:gd name="connsiteY2" fmla="*/ 6858000 h 7326683"/>
              <a:gd name="connsiteX3" fmla="*/ 4353636 w 12192000"/>
              <a:gd name="connsiteY3" fmla="*/ 6605516 h 7326683"/>
              <a:gd name="connsiteX4" fmla="*/ 0 w 12192000"/>
              <a:gd name="connsiteY4" fmla="*/ 5684293 h 7326683"/>
              <a:gd name="connsiteX5" fmla="*/ 0 w 12192000"/>
              <a:gd name="connsiteY5" fmla="*/ 0 h 7326683"/>
              <a:gd name="connsiteX0" fmla="*/ 0 w 12192000"/>
              <a:gd name="connsiteY0" fmla="*/ 0 h 7129434"/>
              <a:gd name="connsiteX1" fmla="*/ 12192000 w 12192000"/>
              <a:gd name="connsiteY1" fmla="*/ 0 h 7129434"/>
              <a:gd name="connsiteX2" fmla="*/ 12192000 w 12192000"/>
              <a:gd name="connsiteY2" fmla="*/ 6858000 h 7129434"/>
              <a:gd name="connsiteX3" fmla="*/ 4558352 w 12192000"/>
              <a:gd name="connsiteY3" fmla="*/ 5172501 h 7129434"/>
              <a:gd name="connsiteX4" fmla="*/ 0 w 12192000"/>
              <a:gd name="connsiteY4" fmla="*/ 5684293 h 7129434"/>
              <a:gd name="connsiteX5" fmla="*/ 0 w 12192000"/>
              <a:gd name="connsiteY5" fmla="*/ 0 h 7129434"/>
              <a:gd name="connsiteX0" fmla="*/ 0 w 12192000"/>
              <a:gd name="connsiteY0" fmla="*/ 0 h 7187363"/>
              <a:gd name="connsiteX1" fmla="*/ 12192000 w 12192000"/>
              <a:gd name="connsiteY1" fmla="*/ 0 h 7187363"/>
              <a:gd name="connsiteX2" fmla="*/ 12192000 w 12192000"/>
              <a:gd name="connsiteY2" fmla="*/ 6858000 h 7187363"/>
              <a:gd name="connsiteX3" fmla="*/ 7233313 w 12192000"/>
              <a:gd name="connsiteY3" fmla="*/ 6005015 h 7187363"/>
              <a:gd name="connsiteX4" fmla="*/ 4558352 w 12192000"/>
              <a:gd name="connsiteY4" fmla="*/ 5172501 h 7187363"/>
              <a:gd name="connsiteX5" fmla="*/ 0 w 12192000"/>
              <a:gd name="connsiteY5" fmla="*/ 5684293 h 7187363"/>
              <a:gd name="connsiteX6" fmla="*/ 0 w 12192000"/>
              <a:gd name="connsiteY6" fmla="*/ 0 h 7187363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50879"/>
              <a:gd name="connsiteX1" fmla="*/ 12192000 w 12192000"/>
              <a:gd name="connsiteY1" fmla="*/ 0 h 7250879"/>
              <a:gd name="connsiteX2" fmla="*/ 12192000 w 12192000"/>
              <a:gd name="connsiteY2" fmla="*/ 6858000 h 7250879"/>
              <a:gd name="connsiteX3" fmla="*/ 7274256 w 12192000"/>
              <a:gd name="connsiteY3" fmla="*/ 6155140 h 7250879"/>
              <a:gd name="connsiteX4" fmla="*/ 4558352 w 12192000"/>
              <a:gd name="connsiteY4" fmla="*/ 5172501 h 7250879"/>
              <a:gd name="connsiteX5" fmla="*/ 0 w 12192000"/>
              <a:gd name="connsiteY5" fmla="*/ 5684293 h 7250879"/>
              <a:gd name="connsiteX6" fmla="*/ 0 w 12192000"/>
              <a:gd name="connsiteY6" fmla="*/ 0 h 7250879"/>
              <a:gd name="connsiteX0" fmla="*/ 0 w 12192000"/>
              <a:gd name="connsiteY0" fmla="*/ 0 h 7121030"/>
              <a:gd name="connsiteX1" fmla="*/ 12192000 w 12192000"/>
              <a:gd name="connsiteY1" fmla="*/ 0 h 7121030"/>
              <a:gd name="connsiteX2" fmla="*/ 12192000 w 12192000"/>
              <a:gd name="connsiteY2" fmla="*/ 6858000 h 7121030"/>
              <a:gd name="connsiteX3" fmla="*/ 7274256 w 12192000"/>
              <a:gd name="connsiteY3" fmla="*/ 6155140 h 7121030"/>
              <a:gd name="connsiteX4" fmla="*/ 4558352 w 12192000"/>
              <a:gd name="connsiteY4" fmla="*/ 5172501 h 7121030"/>
              <a:gd name="connsiteX5" fmla="*/ 0 w 12192000"/>
              <a:gd name="connsiteY5" fmla="*/ 5684293 h 7121030"/>
              <a:gd name="connsiteX6" fmla="*/ 0 w 12192000"/>
              <a:gd name="connsiteY6" fmla="*/ 0 h 7121030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37754"/>
              <a:gd name="connsiteX1" fmla="*/ 12192000 w 12192000"/>
              <a:gd name="connsiteY1" fmla="*/ 0 h 7237754"/>
              <a:gd name="connsiteX2" fmla="*/ 12192000 w 12192000"/>
              <a:gd name="connsiteY2" fmla="*/ 6858000 h 7237754"/>
              <a:gd name="connsiteX3" fmla="*/ 9539785 w 12192000"/>
              <a:gd name="connsiteY3" fmla="*/ 6441742 h 7237754"/>
              <a:gd name="connsiteX4" fmla="*/ 7287904 w 12192000"/>
              <a:gd name="connsiteY4" fmla="*/ 6237027 h 7237754"/>
              <a:gd name="connsiteX5" fmla="*/ 4558352 w 12192000"/>
              <a:gd name="connsiteY5" fmla="*/ 5172501 h 7237754"/>
              <a:gd name="connsiteX6" fmla="*/ 0 w 12192000"/>
              <a:gd name="connsiteY6" fmla="*/ 5684293 h 7237754"/>
              <a:gd name="connsiteX7" fmla="*/ 0 w 12192000"/>
              <a:gd name="connsiteY7" fmla="*/ 0 h 7237754"/>
              <a:gd name="connsiteX0" fmla="*/ 0 w 12192000"/>
              <a:gd name="connsiteY0" fmla="*/ 0 h 7112878"/>
              <a:gd name="connsiteX1" fmla="*/ 12192000 w 12192000"/>
              <a:gd name="connsiteY1" fmla="*/ 0 h 7112878"/>
              <a:gd name="connsiteX2" fmla="*/ 12192000 w 12192000"/>
              <a:gd name="connsiteY2" fmla="*/ 6858000 h 7112878"/>
              <a:gd name="connsiteX3" fmla="*/ 9526137 w 12192000"/>
              <a:gd name="connsiteY3" fmla="*/ 5322626 h 7112878"/>
              <a:gd name="connsiteX4" fmla="*/ 7287904 w 12192000"/>
              <a:gd name="connsiteY4" fmla="*/ 6237027 h 7112878"/>
              <a:gd name="connsiteX5" fmla="*/ 4558352 w 12192000"/>
              <a:gd name="connsiteY5" fmla="*/ 5172501 h 7112878"/>
              <a:gd name="connsiteX6" fmla="*/ 0 w 12192000"/>
              <a:gd name="connsiteY6" fmla="*/ 5684293 h 7112878"/>
              <a:gd name="connsiteX7" fmla="*/ 0 w 12192000"/>
              <a:gd name="connsiteY7" fmla="*/ 0 h 7112878"/>
              <a:gd name="connsiteX0" fmla="*/ 0 w 12205647"/>
              <a:gd name="connsiteY0" fmla="*/ 0 h 6264169"/>
              <a:gd name="connsiteX1" fmla="*/ 12192000 w 12205647"/>
              <a:gd name="connsiteY1" fmla="*/ 0 h 6264169"/>
              <a:gd name="connsiteX2" fmla="*/ 12205647 w 12205647"/>
              <a:gd name="connsiteY2" fmla="*/ 5848066 h 6264169"/>
              <a:gd name="connsiteX3" fmla="*/ 9526137 w 12205647"/>
              <a:gd name="connsiteY3" fmla="*/ 5322626 h 6264169"/>
              <a:gd name="connsiteX4" fmla="*/ 7287904 w 12205647"/>
              <a:gd name="connsiteY4" fmla="*/ 6237027 h 6264169"/>
              <a:gd name="connsiteX5" fmla="*/ 4558352 w 12205647"/>
              <a:gd name="connsiteY5" fmla="*/ 5172501 h 6264169"/>
              <a:gd name="connsiteX6" fmla="*/ 0 w 12205647"/>
              <a:gd name="connsiteY6" fmla="*/ 5684293 h 6264169"/>
              <a:gd name="connsiteX7" fmla="*/ 0 w 12205647"/>
              <a:gd name="connsiteY7" fmla="*/ 0 h 626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5647" h="6264169">
                <a:moveTo>
                  <a:pt x="0" y="0"/>
                </a:moveTo>
                <a:lnTo>
                  <a:pt x="12192000" y="0"/>
                </a:lnTo>
                <a:lnTo>
                  <a:pt x="12205647" y="5848066"/>
                </a:lnTo>
                <a:cubicBezTo>
                  <a:pt x="11763611" y="6921690"/>
                  <a:pt x="10646012" y="5262348"/>
                  <a:pt x="9526137" y="5322626"/>
                </a:cubicBezTo>
                <a:cubicBezTo>
                  <a:pt x="8952173" y="5178188"/>
                  <a:pt x="8227325" y="5902657"/>
                  <a:pt x="7287904" y="6237027"/>
                </a:cubicBezTo>
                <a:cubicBezTo>
                  <a:pt x="5537958" y="6461079"/>
                  <a:pt x="5763904" y="5225955"/>
                  <a:pt x="4558352" y="5172501"/>
                </a:cubicBezTo>
                <a:cubicBezTo>
                  <a:pt x="3352800" y="5119047"/>
                  <a:pt x="725606" y="6785212"/>
                  <a:pt x="0" y="5684293"/>
                </a:cubicBezTo>
                <a:lnTo>
                  <a:pt x="0" y="0"/>
                </a:lnTo>
                <a:close/>
              </a:path>
            </a:pathLst>
          </a:custGeom>
          <a:solidFill>
            <a:srgbClr val="C9D9D6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grpSp>
        <p:nvGrpSpPr>
          <p:cNvPr id="30" name="Group 20"/>
          <p:cNvGrpSpPr/>
          <p:nvPr/>
        </p:nvGrpSpPr>
        <p:grpSpPr>
          <a:xfrm>
            <a:off x="2694176" y="1456600"/>
            <a:ext cx="6776074" cy="993141"/>
            <a:chOff x="2687353" y="4919138"/>
            <a:chExt cx="6776074" cy="993141"/>
          </a:xfrm>
        </p:grpSpPr>
        <p:sp>
          <p:nvSpPr>
            <p:cNvPr id="1048621" name="TextBox 23"/>
            <p:cNvSpPr txBox="1"/>
            <p:nvPr/>
          </p:nvSpPr>
          <p:spPr>
            <a:xfrm>
              <a:off x="2714647" y="4919139"/>
              <a:ext cx="6748780" cy="993140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sz="6000" lang="en-US">
                  <a:solidFill>
                    <a:schemeClr val="bg1"/>
                  </a:solidFill>
                  <a:latin typeface="Moringa Bold Serif" pitchFamily="50" charset="0"/>
                </a:rPr>
                <a:t>Add Your Title Here</a:t>
              </a:r>
            </a:p>
          </p:txBody>
        </p:sp>
        <p:sp>
          <p:nvSpPr>
            <p:cNvPr id="1048622" name="TextBox 24"/>
            <p:cNvSpPr txBox="1"/>
            <p:nvPr/>
          </p:nvSpPr>
          <p:spPr>
            <a:xfrm>
              <a:off x="2687353" y="4919138"/>
              <a:ext cx="6748780" cy="993140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sz="6000" lang="en-US">
                  <a:blipFill>
                    <a:blip xmlns:r="http://schemas.openxmlformats.org/officeDocument/2006/relationships" r:embed="rId2"/>
                    <a:stretch>
                      <a:fillRect/>
                    </a:stretch>
                  </a:blipFill>
                  <a:latin typeface="Moringa Bold Serif" pitchFamily="50" charset="0"/>
                </a:rPr>
                <a:t>Add Your Title Here</a:t>
              </a:r>
            </a:p>
          </p:txBody>
        </p:sp>
      </p:grpSp>
      <p:sp>
        <p:nvSpPr>
          <p:cNvPr id="1048623" name="Rectangle: Rounded Corners 5"/>
          <p:cNvSpPr/>
          <p:nvPr/>
        </p:nvSpPr>
        <p:spPr>
          <a:xfrm>
            <a:off x="3350162" y="2715491"/>
            <a:ext cx="6928537" cy="2872960"/>
          </a:xfrm>
          <a:prstGeom prst="roundRect"/>
          <a:solidFill>
            <a:srgbClr val="2B8B9B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4" name="Oval 2"/>
          <p:cNvSpPr/>
          <p:nvPr/>
        </p:nvSpPr>
        <p:spPr>
          <a:xfrm>
            <a:off x="997851" y="2603207"/>
            <a:ext cx="3089564" cy="2985244"/>
          </a:xfrm>
          <a:prstGeom prst="ellipse"/>
          <a:solidFill>
            <a:srgbClr val="7EB8BA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>
                <a:latin typeface="Bahnschrift SemiLight SemiConde" panose="020B0502040204020203" pitchFamily="34" charset="0"/>
              </a:rPr>
              <a:t>Add Image Here</a:t>
            </a:r>
          </a:p>
        </p:txBody>
      </p:sp>
      <p:pic>
        <p:nvPicPr>
          <p:cNvPr id="2097183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9239664" y="2757640"/>
            <a:ext cx="2833730" cy="2727952"/>
          </a:xfrm>
          <a:prstGeom prst="rect"/>
        </p:spPr>
      </p:pic>
      <p:sp>
        <p:nvSpPr>
          <p:cNvPr id="1048625" name="TextBox 18"/>
          <p:cNvSpPr txBox="1"/>
          <p:nvPr/>
        </p:nvSpPr>
        <p:spPr>
          <a:xfrm>
            <a:off x="4198704" y="3639188"/>
            <a:ext cx="5180824" cy="1158240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b="0" dirty="0" i="0" lang="en-US">
                <a:solidFill>
                  <a:schemeClr val="bg1"/>
                </a:solidFill>
                <a:effectLst/>
                <a:latin typeface="Bahnschrift SemiLight" panose="020B0502040204020203" pitchFamily="34" charset="0"/>
              </a:rPr>
              <a:t>In Ancient Polynesia, when a terrible curse incurred by the Demigod Maui reaches </a:t>
            </a:r>
            <a:r>
              <a:rPr b="1" dirty="0" i="0" lang="en-US">
                <a:solidFill>
                  <a:schemeClr val="bg1"/>
                </a:solidFill>
                <a:effectLst/>
                <a:latin typeface="Bahnschrift SemiLight" panose="020B0502040204020203" pitchFamily="34" charset="0"/>
              </a:rPr>
              <a:t>Moana</a:t>
            </a:r>
            <a:r>
              <a:rPr b="0" dirty="0" i="0" lang="en-US">
                <a:solidFill>
                  <a:schemeClr val="bg1"/>
                </a:solidFill>
                <a:effectLst/>
                <a:latin typeface="Bahnschrift SemiLight" panose="020B0502040204020203" pitchFamily="34" charset="0"/>
              </a:rPr>
              <a:t>'s island, she answers the Ocean's call to seek out the Demigod to set things right.</a:t>
            </a:r>
            <a:endParaRPr dirty="0" lang="en-US" strike="noStrike">
              <a:solidFill>
                <a:schemeClr val="bg1"/>
              </a:solidFill>
              <a:effectLst/>
              <a:latin typeface="Bahnschrift SemiLight" panose="020B0502040204020203" pitchFamily="34" charset="0"/>
              <a:hlinkClick r:id="rId4" tooltip="imdb.com"/>
            </a:endParaRPr>
          </a:p>
        </p:txBody>
      </p:sp>
      <p:pic>
        <p:nvPicPr>
          <p:cNvPr id="2097184" name="Picture 1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5"/>
          <a:srcRect l="50000"/>
          <a:stretch>
            <a:fillRect/>
          </a:stretch>
        </p:blipFill>
        <p:spPr>
          <a:xfrm flipH="1">
            <a:off x="242009" y="2847520"/>
            <a:ext cx="1078541" cy="3318588"/>
          </a:xfrm>
          <a:prstGeom prst="rect"/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/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7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2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5"/>
                                        <p:tgtEl>
                                          <p:spTgt spid="209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6"/>
                                        <p:tgtEl>
                                          <p:spTgt spid="209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2B3"/>
        </a:solidFill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Picture 1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54597"/>
          <a:stretch>
            <a:fillRect/>
          </a:stretch>
        </p:blipFill>
        <p:spPr>
          <a:xfrm flipV="1">
            <a:off x="5787111" y="5397766"/>
            <a:ext cx="6851679" cy="2023929"/>
          </a:xfrm>
          <a:prstGeom prst="rect"/>
        </p:spPr>
      </p:pic>
      <p:pic>
        <p:nvPicPr>
          <p:cNvPr id="2097186" name="Picture 1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54597"/>
          <a:stretch>
            <a:fillRect/>
          </a:stretch>
        </p:blipFill>
        <p:spPr>
          <a:xfrm flipV="1">
            <a:off x="-309829" y="5348441"/>
            <a:ext cx="6851679" cy="2023929"/>
          </a:xfrm>
          <a:prstGeom prst="rect"/>
        </p:spPr>
      </p:pic>
      <p:pic>
        <p:nvPicPr>
          <p:cNvPr id="2097187" name="Picture 2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54597"/>
          <a:stretch>
            <a:fillRect/>
          </a:stretch>
        </p:blipFill>
        <p:spPr>
          <a:xfrm flipV="1">
            <a:off x="5773464" y="926896"/>
            <a:ext cx="6851679" cy="2023929"/>
          </a:xfrm>
          <a:prstGeom prst="rect"/>
        </p:spPr>
      </p:pic>
      <p:pic>
        <p:nvPicPr>
          <p:cNvPr id="2097188" name="Picture 2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54597"/>
          <a:stretch>
            <a:fillRect/>
          </a:stretch>
        </p:blipFill>
        <p:spPr>
          <a:xfrm flipV="1">
            <a:off x="-433143" y="823591"/>
            <a:ext cx="6851679" cy="2023929"/>
          </a:xfrm>
          <a:prstGeom prst="rect"/>
        </p:spPr>
      </p:pic>
      <p:sp>
        <p:nvSpPr>
          <p:cNvPr id="1048626" name="Rectangle 7"/>
          <p:cNvSpPr/>
          <p:nvPr/>
        </p:nvSpPr>
        <p:spPr>
          <a:xfrm>
            <a:off x="0" y="-530352"/>
            <a:ext cx="12205647" cy="738835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7326683"/>
              <a:gd name="connsiteX1" fmla="*/ 12192000 w 12192000"/>
              <a:gd name="connsiteY1" fmla="*/ 0 h 7326683"/>
              <a:gd name="connsiteX2" fmla="*/ 12192000 w 12192000"/>
              <a:gd name="connsiteY2" fmla="*/ 6858000 h 7326683"/>
              <a:gd name="connsiteX3" fmla="*/ 4353636 w 12192000"/>
              <a:gd name="connsiteY3" fmla="*/ 6605516 h 7326683"/>
              <a:gd name="connsiteX4" fmla="*/ 0 w 12192000"/>
              <a:gd name="connsiteY4" fmla="*/ 5684293 h 7326683"/>
              <a:gd name="connsiteX5" fmla="*/ 0 w 12192000"/>
              <a:gd name="connsiteY5" fmla="*/ 0 h 7326683"/>
              <a:gd name="connsiteX0" fmla="*/ 0 w 12192000"/>
              <a:gd name="connsiteY0" fmla="*/ 0 h 7129434"/>
              <a:gd name="connsiteX1" fmla="*/ 12192000 w 12192000"/>
              <a:gd name="connsiteY1" fmla="*/ 0 h 7129434"/>
              <a:gd name="connsiteX2" fmla="*/ 12192000 w 12192000"/>
              <a:gd name="connsiteY2" fmla="*/ 6858000 h 7129434"/>
              <a:gd name="connsiteX3" fmla="*/ 4558352 w 12192000"/>
              <a:gd name="connsiteY3" fmla="*/ 5172501 h 7129434"/>
              <a:gd name="connsiteX4" fmla="*/ 0 w 12192000"/>
              <a:gd name="connsiteY4" fmla="*/ 5684293 h 7129434"/>
              <a:gd name="connsiteX5" fmla="*/ 0 w 12192000"/>
              <a:gd name="connsiteY5" fmla="*/ 0 h 7129434"/>
              <a:gd name="connsiteX0" fmla="*/ 0 w 12192000"/>
              <a:gd name="connsiteY0" fmla="*/ 0 h 7187363"/>
              <a:gd name="connsiteX1" fmla="*/ 12192000 w 12192000"/>
              <a:gd name="connsiteY1" fmla="*/ 0 h 7187363"/>
              <a:gd name="connsiteX2" fmla="*/ 12192000 w 12192000"/>
              <a:gd name="connsiteY2" fmla="*/ 6858000 h 7187363"/>
              <a:gd name="connsiteX3" fmla="*/ 7233313 w 12192000"/>
              <a:gd name="connsiteY3" fmla="*/ 6005015 h 7187363"/>
              <a:gd name="connsiteX4" fmla="*/ 4558352 w 12192000"/>
              <a:gd name="connsiteY4" fmla="*/ 5172501 h 7187363"/>
              <a:gd name="connsiteX5" fmla="*/ 0 w 12192000"/>
              <a:gd name="connsiteY5" fmla="*/ 5684293 h 7187363"/>
              <a:gd name="connsiteX6" fmla="*/ 0 w 12192000"/>
              <a:gd name="connsiteY6" fmla="*/ 0 h 7187363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50879"/>
              <a:gd name="connsiteX1" fmla="*/ 12192000 w 12192000"/>
              <a:gd name="connsiteY1" fmla="*/ 0 h 7250879"/>
              <a:gd name="connsiteX2" fmla="*/ 12192000 w 12192000"/>
              <a:gd name="connsiteY2" fmla="*/ 6858000 h 7250879"/>
              <a:gd name="connsiteX3" fmla="*/ 7274256 w 12192000"/>
              <a:gd name="connsiteY3" fmla="*/ 6155140 h 7250879"/>
              <a:gd name="connsiteX4" fmla="*/ 4558352 w 12192000"/>
              <a:gd name="connsiteY4" fmla="*/ 5172501 h 7250879"/>
              <a:gd name="connsiteX5" fmla="*/ 0 w 12192000"/>
              <a:gd name="connsiteY5" fmla="*/ 5684293 h 7250879"/>
              <a:gd name="connsiteX6" fmla="*/ 0 w 12192000"/>
              <a:gd name="connsiteY6" fmla="*/ 0 h 7250879"/>
              <a:gd name="connsiteX0" fmla="*/ 0 w 12192000"/>
              <a:gd name="connsiteY0" fmla="*/ 0 h 7121030"/>
              <a:gd name="connsiteX1" fmla="*/ 12192000 w 12192000"/>
              <a:gd name="connsiteY1" fmla="*/ 0 h 7121030"/>
              <a:gd name="connsiteX2" fmla="*/ 12192000 w 12192000"/>
              <a:gd name="connsiteY2" fmla="*/ 6858000 h 7121030"/>
              <a:gd name="connsiteX3" fmla="*/ 7274256 w 12192000"/>
              <a:gd name="connsiteY3" fmla="*/ 6155140 h 7121030"/>
              <a:gd name="connsiteX4" fmla="*/ 4558352 w 12192000"/>
              <a:gd name="connsiteY4" fmla="*/ 5172501 h 7121030"/>
              <a:gd name="connsiteX5" fmla="*/ 0 w 12192000"/>
              <a:gd name="connsiteY5" fmla="*/ 5684293 h 7121030"/>
              <a:gd name="connsiteX6" fmla="*/ 0 w 12192000"/>
              <a:gd name="connsiteY6" fmla="*/ 0 h 7121030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37754"/>
              <a:gd name="connsiteX1" fmla="*/ 12192000 w 12192000"/>
              <a:gd name="connsiteY1" fmla="*/ 0 h 7237754"/>
              <a:gd name="connsiteX2" fmla="*/ 12192000 w 12192000"/>
              <a:gd name="connsiteY2" fmla="*/ 6858000 h 7237754"/>
              <a:gd name="connsiteX3" fmla="*/ 9539785 w 12192000"/>
              <a:gd name="connsiteY3" fmla="*/ 6441742 h 7237754"/>
              <a:gd name="connsiteX4" fmla="*/ 7287904 w 12192000"/>
              <a:gd name="connsiteY4" fmla="*/ 6237027 h 7237754"/>
              <a:gd name="connsiteX5" fmla="*/ 4558352 w 12192000"/>
              <a:gd name="connsiteY5" fmla="*/ 5172501 h 7237754"/>
              <a:gd name="connsiteX6" fmla="*/ 0 w 12192000"/>
              <a:gd name="connsiteY6" fmla="*/ 5684293 h 7237754"/>
              <a:gd name="connsiteX7" fmla="*/ 0 w 12192000"/>
              <a:gd name="connsiteY7" fmla="*/ 0 h 7237754"/>
              <a:gd name="connsiteX0" fmla="*/ 0 w 12192000"/>
              <a:gd name="connsiteY0" fmla="*/ 0 h 7112878"/>
              <a:gd name="connsiteX1" fmla="*/ 12192000 w 12192000"/>
              <a:gd name="connsiteY1" fmla="*/ 0 h 7112878"/>
              <a:gd name="connsiteX2" fmla="*/ 12192000 w 12192000"/>
              <a:gd name="connsiteY2" fmla="*/ 6858000 h 7112878"/>
              <a:gd name="connsiteX3" fmla="*/ 9526137 w 12192000"/>
              <a:gd name="connsiteY3" fmla="*/ 5322626 h 7112878"/>
              <a:gd name="connsiteX4" fmla="*/ 7287904 w 12192000"/>
              <a:gd name="connsiteY4" fmla="*/ 6237027 h 7112878"/>
              <a:gd name="connsiteX5" fmla="*/ 4558352 w 12192000"/>
              <a:gd name="connsiteY5" fmla="*/ 5172501 h 7112878"/>
              <a:gd name="connsiteX6" fmla="*/ 0 w 12192000"/>
              <a:gd name="connsiteY6" fmla="*/ 5684293 h 7112878"/>
              <a:gd name="connsiteX7" fmla="*/ 0 w 12192000"/>
              <a:gd name="connsiteY7" fmla="*/ 0 h 7112878"/>
              <a:gd name="connsiteX0" fmla="*/ 0 w 12205647"/>
              <a:gd name="connsiteY0" fmla="*/ 0 h 6264169"/>
              <a:gd name="connsiteX1" fmla="*/ 12192000 w 12205647"/>
              <a:gd name="connsiteY1" fmla="*/ 0 h 6264169"/>
              <a:gd name="connsiteX2" fmla="*/ 12205647 w 12205647"/>
              <a:gd name="connsiteY2" fmla="*/ 5848066 h 6264169"/>
              <a:gd name="connsiteX3" fmla="*/ 9526137 w 12205647"/>
              <a:gd name="connsiteY3" fmla="*/ 5322626 h 6264169"/>
              <a:gd name="connsiteX4" fmla="*/ 7287904 w 12205647"/>
              <a:gd name="connsiteY4" fmla="*/ 6237027 h 6264169"/>
              <a:gd name="connsiteX5" fmla="*/ 4558352 w 12205647"/>
              <a:gd name="connsiteY5" fmla="*/ 5172501 h 6264169"/>
              <a:gd name="connsiteX6" fmla="*/ 0 w 12205647"/>
              <a:gd name="connsiteY6" fmla="*/ 5684293 h 6264169"/>
              <a:gd name="connsiteX7" fmla="*/ 0 w 12205647"/>
              <a:gd name="connsiteY7" fmla="*/ 0 h 626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5647" h="6264169">
                <a:moveTo>
                  <a:pt x="0" y="0"/>
                </a:moveTo>
                <a:lnTo>
                  <a:pt x="12192000" y="0"/>
                </a:lnTo>
                <a:lnTo>
                  <a:pt x="12205647" y="5848066"/>
                </a:lnTo>
                <a:cubicBezTo>
                  <a:pt x="11763611" y="6921690"/>
                  <a:pt x="10646012" y="5262348"/>
                  <a:pt x="9526137" y="5322626"/>
                </a:cubicBezTo>
                <a:cubicBezTo>
                  <a:pt x="8952173" y="5178188"/>
                  <a:pt x="8227325" y="5902657"/>
                  <a:pt x="7287904" y="6237027"/>
                </a:cubicBezTo>
                <a:cubicBezTo>
                  <a:pt x="5537958" y="6461079"/>
                  <a:pt x="5763904" y="5225955"/>
                  <a:pt x="4558352" y="5172501"/>
                </a:cubicBezTo>
                <a:cubicBezTo>
                  <a:pt x="3352800" y="5119047"/>
                  <a:pt x="725606" y="6785212"/>
                  <a:pt x="0" y="5684293"/>
                </a:cubicBezTo>
                <a:lnTo>
                  <a:pt x="0" y="0"/>
                </a:lnTo>
                <a:close/>
              </a:path>
            </a:pathLst>
          </a:custGeom>
          <a:solidFill>
            <a:srgbClr val="9ED1D5"/>
          </a:solidFill>
          <a:ln>
            <a:solidFill>
              <a:srgbClr val="2B8B9B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27" name="Rectangle 8"/>
          <p:cNvSpPr/>
          <p:nvPr/>
        </p:nvSpPr>
        <p:spPr>
          <a:xfrm>
            <a:off x="0" y="92913"/>
            <a:ext cx="12192000" cy="6765087"/>
          </a:xfrm>
          <a:custGeom>
            <a:avLst/>
            <a:gdLst>
              <a:gd name="connsiteX0" fmla="*/ 0 w 12192000"/>
              <a:gd name="connsiteY0" fmla="*/ 0 h 6414448"/>
              <a:gd name="connsiteX1" fmla="*/ 12192000 w 12192000"/>
              <a:gd name="connsiteY1" fmla="*/ 0 h 6414448"/>
              <a:gd name="connsiteX2" fmla="*/ 12192000 w 12192000"/>
              <a:gd name="connsiteY2" fmla="*/ 6414448 h 6414448"/>
              <a:gd name="connsiteX3" fmla="*/ 0 w 12192000"/>
              <a:gd name="connsiteY3" fmla="*/ 6414448 h 6414448"/>
              <a:gd name="connsiteX4" fmla="*/ 0 w 12192000"/>
              <a:gd name="connsiteY4" fmla="*/ 0 h 6414448"/>
              <a:gd name="connsiteX0" fmla="*/ 0 w 12192000"/>
              <a:gd name="connsiteY0" fmla="*/ 0 h 6414448"/>
              <a:gd name="connsiteX1" fmla="*/ 12192000 w 12192000"/>
              <a:gd name="connsiteY1" fmla="*/ 0 h 6414448"/>
              <a:gd name="connsiteX2" fmla="*/ 12192000 w 12192000"/>
              <a:gd name="connsiteY2" fmla="*/ 6414448 h 6414448"/>
              <a:gd name="connsiteX3" fmla="*/ 13648 w 12192000"/>
              <a:gd name="connsiteY3" fmla="*/ 5895833 h 6414448"/>
              <a:gd name="connsiteX4" fmla="*/ 0 w 12192000"/>
              <a:gd name="connsiteY4" fmla="*/ 0 h 6414448"/>
              <a:gd name="connsiteX0" fmla="*/ 0 w 12192000"/>
              <a:gd name="connsiteY0" fmla="*/ 0 h 6628585"/>
              <a:gd name="connsiteX1" fmla="*/ 12192000 w 12192000"/>
              <a:gd name="connsiteY1" fmla="*/ 0 h 6628585"/>
              <a:gd name="connsiteX2" fmla="*/ 12192000 w 12192000"/>
              <a:gd name="connsiteY2" fmla="*/ 6414448 h 6628585"/>
              <a:gd name="connsiteX3" fmla="*/ 13648 w 12192000"/>
              <a:gd name="connsiteY3" fmla="*/ 5895833 h 6628585"/>
              <a:gd name="connsiteX4" fmla="*/ 0 w 12192000"/>
              <a:gd name="connsiteY4" fmla="*/ 0 h 6628585"/>
              <a:gd name="connsiteX0" fmla="*/ 0 w 12192000"/>
              <a:gd name="connsiteY0" fmla="*/ 0 h 6982334"/>
              <a:gd name="connsiteX1" fmla="*/ 12192000 w 12192000"/>
              <a:gd name="connsiteY1" fmla="*/ 0 h 6982334"/>
              <a:gd name="connsiteX2" fmla="*/ 12192000 w 12192000"/>
              <a:gd name="connsiteY2" fmla="*/ 6414448 h 6982334"/>
              <a:gd name="connsiteX3" fmla="*/ 3766782 w 12192000"/>
              <a:gd name="connsiteY3" fmla="*/ 6605516 h 6982334"/>
              <a:gd name="connsiteX4" fmla="*/ 13648 w 12192000"/>
              <a:gd name="connsiteY4" fmla="*/ 5895833 h 6982334"/>
              <a:gd name="connsiteX5" fmla="*/ 0 w 12192000"/>
              <a:gd name="connsiteY5" fmla="*/ 0 h 6982334"/>
              <a:gd name="connsiteX0" fmla="*/ 0 w 12192000"/>
              <a:gd name="connsiteY0" fmla="*/ 0 h 6784652"/>
              <a:gd name="connsiteX1" fmla="*/ 12192000 w 12192000"/>
              <a:gd name="connsiteY1" fmla="*/ 0 h 6784652"/>
              <a:gd name="connsiteX2" fmla="*/ 12192000 w 12192000"/>
              <a:gd name="connsiteY2" fmla="*/ 6414448 h 6784652"/>
              <a:gd name="connsiteX3" fmla="*/ 3985146 w 12192000"/>
              <a:gd name="connsiteY3" fmla="*/ 5732060 h 6784652"/>
              <a:gd name="connsiteX4" fmla="*/ 13648 w 12192000"/>
              <a:gd name="connsiteY4" fmla="*/ 5895833 h 6784652"/>
              <a:gd name="connsiteX5" fmla="*/ 0 w 12192000"/>
              <a:gd name="connsiteY5" fmla="*/ 0 h 6784652"/>
              <a:gd name="connsiteX0" fmla="*/ 0 w 12192000"/>
              <a:gd name="connsiteY0" fmla="*/ 0 h 6824511"/>
              <a:gd name="connsiteX1" fmla="*/ 12192000 w 12192000"/>
              <a:gd name="connsiteY1" fmla="*/ 0 h 6824511"/>
              <a:gd name="connsiteX2" fmla="*/ 12192000 w 12192000"/>
              <a:gd name="connsiteY2" fmla="*/ 6414448 h 6824511"/>
              <a:gd name="connsiteX3" fmla="*/ 6373504 w 12192000"/>
              <a:gd name="connsiteY3" fmla="*/ 6127844 h 6824511"/>
              <a:gd name="connsiteX4" fmla="*/ 3985146 w 12192000"/>
              <a:gd name="connsiteY4" fmla="*/ 5732060 h 6824511"/>
              <a:gd name="connsiteX5" fmla="*/ 13648 w 12192000"/>
              <a:gd name="connsiteY5" fmla="*/ 5895833 h 6824511"/>
              <a:gd name="connsiteX6" fmla="*/ 0 w 12192000"/>
              <a:gd name="connsiteY6" fmla="*/ 0 h 6824511"/>
              <a:gd name="connsiteX0" fmla="*/ 0 w 12192000"/>
              <a:gd name="connsiteY0" fmla="*/ 0 h 6955692"/>
              <a:gd name="connsiteX1" fmla="*/ 12192000 w 12192000"/>
              <a:gd name="connsiteY1" fmla="*/ 0 h 6955692"/>
              <a:gd name="connsiteX2" fmla="*/ 12192000 w 12192000"/>
              <a:gd name="connsiteY2" fmla="*/ 6414448 h 6955692"/>
              <a:gd name="connsiteX3" fmla="*/ 6359856 w 12192000"/>
              <a:gd name="connsiteY3" fmla="*/ 6605516 h 6955692"/>
              <a:gd name="connsiteX4" fmla="*/ 3985146 w 12192000"/>
              <a:gd name="connsiteY4" fmla="*/ 5732060 h 6955692"/>
              <a:gd name="connsiteX5" fmla="*/ 13648 w 12192000"/>
              <a:gd name="connsiteY5" fmla="*/ 5895833 h 6955692"/>
              <a:gd name="connsiteX6" fmla="*/ 0 w 12192000"/>
              <a:gd name="connsiteY6" fmla="*/ 0 h 6955692"/>
              <a:gd name="connsiteX0" fmla="*/ 0 w 12192000"/>
              <a:gd name="connsiteY0" fmla="*/ 0 h 7024250"/>
              <a:gd name="connsiteX1" fmla="*/ 12192000 w 12192000"/>
              <a:gd name="connsiteY1" fmla="*/ 0 h 7024250"/>
              <a:gd name="connsiteX2" fmla="*/ 12192000 w 12192000"/>
              <a:gd name="connsiteY2" fmla="*/ 6414448 h 7024250"/>
              <a:gd name="connsiteX3" fmla="*/ 8024884 w 12192000"/>
              <a:gd name="connsiteY3" fmla="*/ 6782935 h 7024250"/>
              <a:gd name="connsiteX4" fmla="*/ 6359856 w 12192000"/>
              <a:gd name="connsiteY4" fmla="*/ 6605516 h 7024250"/>
              <a:gd name="connsiteX5" fmla="*/ 3985146 w 12192000"/>
              <a:gd name="connsiteY5" fmla="*/ 5732060 h 7024250"/>
              <a:gd name="connsiteX6" fmla="*/ 13648 w 12192000"/>
              <a:gd name="connsiteY6" fmla="*/ 5895833 h 7024250"/>
              <a:gd name="connsiteX7" fmla="*/ 0 w 12192000"/>
              <a:gd name="connsiteY7" fmla="*/ 0 h 7024250"/>
              <a:gd name="connsiteX0" fmla="*/ 0 w 12192000"/>
              <a:gd name="connsiteY0" fmla="*/ 0 h 6765087"/>
              <a:gd name="connsiteX1" fmla="*/ 12192000 w 12192000"/>
              <a:gd name="connsiteY1" fmla="*/ 0 h 6765087"/>
              <a:gd name="connsiteX2" fmla="*/ 12192000 w 12192000"/>
              <a:gd name="connsiteY2" fmla="*/ 6414448 h 6765087"/>
              <a:gd name="connsiteX3" fmla="*/ 9416956 w 12192000"/>
              <a:gd name="connsiteY3" fmla="*/ 5609227 h 6765087"/>
              <a:gd name="connsiteX4" fmla="*/ 6359856 w 12192000"/>
              <a:gd name="connsiteY4" fmla="*/ 6605516 h 6765087"/>
              <a:gd name="connsiteX5" fmla="*/ 3985146 w 12192000"/>
              <a:gd name="connsiteY5" fmla="*/ 5732060 h 6765087"/>
              <a:gd name="connsiteX6" fmla="*/ 13648 w 12192000"/>
              <a:gd name="connsiteY6" fmla="*/ 5895833 h 6765087"/>
              <a:gd name="connsiteX7" fmla="*/ 0 w 12192000"/>
              <a:gd name="connsiteY7" fmla="*/ 0 h 676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765087">
                <a:moveTo>
                  <a:pt x="0" y="0"/>
                </a:moveTo>
                <a:lnTo>
                  <a:pt x="12192000" y="0"/>
                </a:lnTo>
                <a:lnTo>
                  <a:pt x="12192000" y="6414448"/>
                </a:lnTo>
                <a:cubicBezTo>
                  <a:pt x="11497481" y="7544937"/>
                  <a:pt x="10388980" y="5577382"/>
                  <a:pt x="9416956" y="5609227"/>
                </a:cubicBezTo>
                <a:cubicBezTo>
                  <a:pt x="8444932" y="5641072"/>
                  <a:pt x="7033146" y="6780662"/>
                  <a:pt x="6359856" y="6605516"/>
                </a:cubicBezTo>
                <a:cubicBezTo>
                  <a:pt x="5686566" y="6430370"/>
                  <a:pt x="5045122" y="5770728"/>
                  <a:pt x="3985146" y="5732060"/>
                </a:cubicBezTo>
                <a:cubicBezTo>
                  <a:pt x="2925170" y="5693392"/>
                  <a:pt x="641445" y="6996752"/>
                  <a:pt x="13648" y="5895833"/>
                </a:cubicBezTo>
                <a:cubicBezTo>
                  <a:pt x="9099" y="3930555"/>
                  <a:pt x="4549" y="1965278"/>
                  <a:pt x="0" y="0"/>
                </a:cubicBezTo>
                <a:close/>
              </a:path>
            </a:pathLst>
          </a:custGeom>
          <a:solidFill>
            <a:srgbClr val="ADE0D9"/>
          </a:solidFill>
          <a:ln>
            <a:solidFill>
              <a:srgbClr val="7EB8BA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8" name="Rectangle 7"/>
          <p:cNvSpPr/>
          <p:nvPr/>
        </p:nvSpPr>
        <p:spPr>
          <a:xfrm>
            <a:off x="-13647" y="-514909"/>
            <a:ext cx="12205647" cy="690732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7326683"/>
              <a:gd name="connsiteX1" fmla="*/ 12192000 w 12192000"/>
              <a:gd name="connsiteY1" fmla="*/ 0 h 7326683"/>
              <a:gd name="connsiteX2" fmla="*/ 12192000 w 12192000"/>
              <a:gd name="connsiteY2" fmla="*/ 6858000 h 7326683"/>
              <a:gd name="connsiteX3" fmla="*/ 4353636 w 12192000"/>
              <a:gd name="connsiteY3" fmla="*/ 6605516 h 7326683"/>
              <a:gd name="connsiteX4" fmla="*/ 0 w 12192000"/>
              <a:gd name="connsiteY4" fmla="*/ 5684293 h 7326683"/>
              <a:gd name="connsiteX5" fmla="*/ 0 w 12192000"/>
              <a:gd name="connsiteY5" fmla="*/ 0 h 7326683"/>
              <a:gd name="connsiteX0" fmla="*/ 0 w 12192000"/>
              <a:gd name="connsiteY0" fmla="*/ 0 h 7129434"/>
              <a:gd name="connsiteX1" fmla="*/ 12192000 w 12192000"/>
              <a:gd name="connsiteY1" fmla="*/ 0 h 7129434"/>
              <a:gd name="connsiteX2" fmla="*/ 12192000 w 12192000"/>
              <a:gd name="connsiteY2" fmla="*/ 6858000 h 7129434"/>
              <a:gd name="connsiteX3" fmla="*/ 4558352 w 12192000"/>
              <a:gd name="connsiteY3" fmla="*/ 5172501 h 7129434"/>
              <a:gd name="connsiteX4" fmla="*/ 0 w 12192000"/>
              <a:gd name="connsiteY4" fmla="*/ 5684293 h 7129434"/>
              <a:gd name="connsiteX5" fmla="*/ 0 w 12192000"/>
              <a:gd name="connsiteY5" fmla="*/ 0 h 7129434"/>
              <a:gd name="connsiteX0" fmla="*/ 0 w 12192000"/>
              <a:gd name="connsiteY0" fmla="*/ 0 h 7187363"/>
              <a:gd name="connsiteX1" fmla="*/ 12192000 w 12192000"/>
              <a:gd name="connsiteY1" fmla="*/ 0 h 7187363"/>
              <a:gd name="connsiteX2" fmla="*/ 12192000 w 12192000"/>
              <a:gd name="connsiteY2" fmla="*/ 6858000 h 7187363"/>
              <a:gd name="connsiteX3" fmla="*/ 7233313 w 12192000"/>
              <a:gd name="connsiteY3" fmla="*/ 6005015 h 7187363"/>
              <a:gd name="connsiteX4" fmla="*/ 4558352 w 12192000"/>
              <a:gd name="connsiteY4" fmla="*/ 5172501 h 7187363"/>
              <a:gd name="connsiteX5" fmla="*/ 0 w 12192000"/>
              <a:gd name="connsiteY5" fmla="*/ 5684293 h 7187363"/>
              <a:gd name="connsiteX6" fmla="*/ 0 w 12192000"/>
              <a:gd name="connsiteY6" fmla="*/ 0 h 7187363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50879"/>
              <a:gd name="connsiteX1" fmla="*/ 12192000 w 12192000"/>
              <a:gd name="connsiteY1" fmla="*/ 0 h 7250879"/>
              <a:gd name="connsiteX2" fmla="*/ 12192000 w 12192000"/>
              <a:gd name="connsiteY2" fmla="*/ 6858000 h 7250879"/>
              <a:gd name="connsiteX3" fmla="*/ 7274256 w 12192000"/>
              <a:gd name="connsiteY3" fmla="*/ 6155140 h 7250879"/>
              <a:gd name="connsiteX4" fmla="*/ 4558352 w 12192000"/>
              <a:gd name="connsiteY4" fmla="*/ 5172501 h 7250879"/>
              <a:gd name="connsiteX5" fmla="*/ 0 w 12192000"/>
              <a:gd name="connsiteY5" fmla="*/ 5684293 h 7250879"/>
              <a:gd name="connsiteX6" fmla="*/ 0 w 12192000"/>
              <a:gd name="connsiteY6" fmla="*/ 0 h 7250879"/>
              <a:gd name="connsiteX0" fmla="*/ 0 w 12192000"/>
              <a:gd name="connsiteY0" fmla="*/ 0 h 7121030"/>
              <a:gd name="connsiteX1" fmla="*/ 12192000 w 12192000"/>
              <a:gd name="connsiteY1" fmla="*/ 0 h 7121030"/>
              <a:gd name="connsiteX2" fmla="*/ 12192000 w 12192000"/>
              <a:gd name="connsiteY2" fmla="*/ 6858000 h 7121030"/>
              <a:gd name="connsiteX3" fmla="*/ 7274256 w 12192000"/>
              <a:gd name="connsiteY3" fmla="*/ 6155140 h 7121030"/>
              <a:gd name="connsiteX4" fmla="*/ 4558352 w 12192000"/>
              <a:gd name="connsiteY4" fmla="*/ 5172501 h 7121030"/>
              <a:gd name="connsiteX5" fmla="*/ 0 w 12192000"/>
              <a:gd name="connsiteY5" fmla="*/ 5684293 h 7121030"/>
              <a:gd name="connsiteX6" fmla="*/ 0 w 12192000"/>
              <a:gd name="connsiteY6" fmla="*/ 0 h 7121030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37754"/>
              <a:gd name="connsiteX1" fmla="*/ 12192000 w 12192000"/>
              <a:gd name="connsiteY1" fmla="*/ 0 h 7237754"/>
              <a:gd name="connsiteX2" fmla="*/ 12192000 w 12192000"/>
              <a:gd name="connsiteY2" fmla="*/ 6858000 h 7237754"/>
              <a:gd name="connsiteX3" fmla="*/ 9539785 w 12192000"/>
              <a:gd name="connsiteY3" fmla="*/ 6441742 h 7237754"/>
              <a:gd name="connsiteX4" fmla="*/ 7287904 w 12192000"/>
              <a:gd name="connsiteY4" fmla="*/ 6237027 h 7237754"/>
              <a:gd name="connsiteX5" fmla="*/ 4558352 w 12192000"/>
              <a:gd name="connsiteY5" fmla="*/ 5172501 h 7237754"/>
              <a:gd name="connsiteX6" fmla="*/ 0 w 12192000"/>
              <a:gd name="connsiteY6" fmla="*/ 5684293 h 7237754"/>
              <a:gd name="connsiteX7" fmla="*/ 0 w 12192000"/>
              <a:gd name="connsiteY7" fmla="*/ 0 h 7237754"/>
              <a:gd name="connsiteX0" fmla="*/ 0 w 12192000"/>
              <a:gd name="connsiteY0" fmla="*/ 0 h 7112878"/>
              <a:gd name="connsiteX1" fmla="*/ 12192000 w 12192000"/>
              <a:gd name="connsiteY1" fmla="*/ 0 h 7112878"/>
              <a:gd name="connsiteX2" fmla="*/ 12192000 w 12192000"/>
              <a:gd name="connsiteY2" fmla="*/ 6858000 h 7112878"/>
              <a:gd name="connsiteX3" fmla="*/ 9526137 w 12192000"/>
              <a:gd name="connsiteY3" fmla="*/ 5322626 h 7112878"/>
              <a:gd name="connsiteX4" fmla="*/ 7287904 w 12192000"/>
              <a:gd name="connsiteY4" fmla="*/ 6237027 h 7112878"/>
              <a:gd name="connsiteX5" fmla="*/ 4558352 w 12192000"/>
              <a:gd name="connsiteY5" fmla="*/ 5172501 h 7112878"/>
              <a:gd name="connsiteX6" fmla="*/ 0 w 12192000"/>
              <a:gd name="connsiteY6" fmla="*/ 5684293 h 7112878"/>
              <a:gd name="connsiteX7" fmla="*/ 0 w 12192000"/>
              <a:gd name="connsiteY7" fmla="*/ 0 h 7112878"/>
              <a:gd name="connsiteX0" fmla="*/ 0 w 12205647"/>
              <a:gd name="connsiteY0" fmla="*/ 0 h 6264169"/>
              <a:gd name="connsiteX1" fmla="*/ 12192000 w 12205647"/>
              <a:gd name="connsiteY1" fmla="*/ 0 h 6264169"/>
              <a:gd name="connsiteX2" fmla="*/ 12205647 w 12205647"/>
              <a:gd name="connsiteY2" fmla="*/ 5848066 h 6264169"/>
              <a:gd name="connsiteX3" fmla="*/ 9526137 w 12205647"/>
              <a:gd name="connsiteY3" fmla="*/ 5322626 h 6264169"/>
              <a:gd name="connsiteX4" fmla="*/ 7287904 w 12205647"/>
              <a:gd name="connsiteY4" fmla="*/ 6237027 h 6264169"/>
              <a:gd name="connsiteX5" fmla="*/ 4558352 w 12205647"/>
              <a:gd name="connsiteY5" fmla="*/ 5172501 h 6264169"/>
              <a:gd name="connsiteX6" fmla="*/ 0 w 12205647"/>
              <a:gd name="connsiteY6" fmla="*/ 5684293 h 6264169"/>
              <a:gd name="connsiteX7" fmla="*/ 0 w 12205647"/>
              <a:gd name="connsiteY7" fmla="*/ 0 h 626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5647" h="6264169">
                <a:moveTo>
                  <a:pt x="0" y="0"/>
                </a:moveTo>
                <a:lnTo>
                  <a:pt x="12192000" y="0"/>
                </a:lnTo>
                <a:lnTo>
                  <a:pt x="12205647" y="5848066"/>
                </a:lnTo>
                <a:cubicBezTo>
                  <a:pt x="11763611" y="6921690"/>
                  <a:pt x="10646012" y="5262348"/>
                  <a:pt x="9526137" y="5322626"/>
                </a:cubicBezTo>
                <a:cubicBezTo>
                  <a:pt x="8952173" y="5178188"/>
                  <a:pt x="8227325" y="5902657"/>
                  <a:pt x="7287904" y="6237027"/>
                </a:cubicBezTo>
                <a:cubicBezTo>
                  <a:pt x="5537958" y="6461079"/>
                  <a:pt x="5763904" y="5225955"/>
                  <a:pt x="4558352" y="5172501"/>
                </a:cubicBezTo>
                <a:cubicBezTo>
                  <a:pt x="3352800" y="5119047"/>
                  <a:pt x="725606" y="6785212"/>
                  <a:pt x="0" y="5684293"/>
                </a:cubicBezTo>
                <a:lnTo>
                  <a:pt x="0" y="0"/>
                </a:lnTo>
                <a:close/>
              </a:path>
            </a:pathLst>
          </a:custGeom>
          <a:solidFill>
            <a:srgbClr val="C9D9D6"/>
          </a:solidFill>
          <a:ln>
            <a:solidFill>
              <a:srgbClr val="7EB8BA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grpSp>
        <p:nvGrpSpPr>
          <p:cNvPr id="32" name="Group 20"/>
          <p:cNvGrpSpPr/>
          <p:nvPr/>
        </p:nvGrpSpPr>
        <p:grpSpPr>
          <a:xfrm>
            <a:off x="2666882" y="315759"/>
            <a:ext cx="6776074" cy="993141"/>
            <a:chOff x="2687353" y="4919138"/>
            <a:chExt cx="6776074" cy="993141"/>
          </a:xfrm>
        </p:grpSpPr>
        <p:sp>
          <p:nvSpPr>
            <p:cNvPr id="1048629" name="TextBox 23"/>
            <p:cNvSpPr txBox="1"/>
            <p:nvPr/>
          </p:nvSpPr>
          <p:spPr>
            <a:xfrm>
              <a:off x="2714647" y="4919139"/>
              <a:ext cx="6748780" cy="993140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sz="6000" lang="en-US">
                  <a:solidFill>
                    <a:schemeClr val="bg1"/>
                  </a:solidFill>
                  <a:latin typeface="Moringa Bold Serif" pitchFamily="50" charset="0"/>
                </a:rPr>
                <a:t>Add Your Title Here</a:t>
              </a:r>
            </a:p>
          </p:txBody>
        </p:sp>
        <p:sp>
          <p:nvSpPr>
            <p:cNvPr id="1048630" name="TextBox 24"/>
            <p:cNvSpPr txBox="1"/>
            <p:nvPr/>
          </p:nvSpPr>
          <p:spPr>
            <a:xfrm>
              <a:off x="2687353" y="4919138"/>
              <a:ext cx="6748780" cy="993140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sz="6000" lang="en-US">
                  <a:blipFill>
                    <a:blip xmlns:r="http://schemas.openxmlformats.org/officeDocument/2006/relationships" r:embed="rId2"/>
                    <a:stretch>
                      <a:fillRect/>
                    </a:stretch>
                  </a:blipFill>
                  <a:latin typeface="Moringa Bold Serif" pitchFamily="50" charset="0"/>
                </a:rPr>
                <a:t>Add Your Title Here</a:t>
              </a:r>
            </a:p>
          </p:txBody>
        </p:sp>
      </p:grpSp>
      <p:sp>
        <p:nvSpPr>
          <p:cNvPr id="1048631" name="Rectangle: Rounded Corners 6"/>
          <p:cNvSpPr/>
          <p:nvPr/>
        </p:nvSpPr>
        <p:spPr>
          <a:xfrm>
            <a:off x="1219201" y="1380747"/>
            <a:ext cx="9817767" cy="3592281"/>
          </a:xfrm>
          <a:prstGeom prst="roundRect"/>
          <a:solidFill>
            <a:srgbClr val="7EB8BA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89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3647" y="3682904"/>
            <a:ext cx="2476093" cy="2258310"/>
          </a:xfrm>
          <a:prstGeom prst="rect"/>
        </p:spPr>
      </p:pic>
      <p:sp>
        <p:nvSpPr>
          <p:cNvPr id="1048632" name="TextBox 25"/>
          <p:cNvSpPr txBox="1"/>
          <p:nvPr/>
        </p:nvSpPr>
        <p:spPr>
          <a:xfrm>
            <a:off x="2489740" y="2258295"/>
            <a:ext cx="4456376" cy="1424940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b="0" dirty="0" i="0" lang="en-US">
                <a:solidFill>
                  <a:schemeClr val="bg1"/>
                </a:solidFill>
                <a:effectLst/>
                <a:latin typeface="Bahnschrift SemiLight" panose="020B0502040204020203" pitchFamily="34" charset="0"/>
              </a:rPr>
              <a:t>In Ancient Polynesia, when a terrible curse incurred by the Demigod Maui reaches </a:t>
            </a:r>
            <a:r>
              <a:rPr b="1" dirty="0" i="0" lang="en-US">
                <a:solidFill>
                  <a:schemeClr val="bg1"/>
                </a:solidFill>
                <a:effectLst/>
                <a:latin typeface="Bahnschrift SemiLight" panose="020B0502040204020203" pitchFamily="34" charset="0"/>
              </a:rPr>
              <a:t>Moana</a:t>
            </a:r>
            <a:r>
              <a:rPr b="0" dirty="0" i="0" lang="en-US">
                <a:solidFill>
                  <a:schemeClr val="bg1"/>
                </a:solidFill>
                <a:effectLst/>
                <a:latin typeface="Bahnschrift SemiLight" panose="020B0502040204020203" pitchFamily="34" charset="0"/>
              </a:rPr>
              <a:t>'s island, she answers the Ocean's call to seek out the Demigod to set things right.</a:t>
            </a:r>
            <a:endParaRPr dirty="0" lang="en-US" strike="noStrike">
              <a:solidFill>
                <a:schemeClr val="bg1"/>
              </a:solidFill>
              <a:effectLst/>
              <a:latin typeface="Bahnschrift SemiLight" panose="020B0502040204020203" pitchFamily="34" charset="0"/>
              <a:hlinkClick r:id="rId4" tooltip="imdb.com"/>
            </a:endParaRPr>
          </a:p>
        </p:txBody>
      </p:sp>
      <p:sp>
        <p:nvSpPr>
          <p:cNvPr id="1048633" name="Oval 9"/>
          <p:cNvSpPr/>
          <p:nvPr/>
        </p:nvSpPr>
        <p:spPr>
          <a:xfrm>
            <a:off x="9368254" y="3201772"/>
            <a:ext cx="2476093" cy="2258310"/>
          </a:xfrm>
          <a:prstGeom prst="ellipse"/>
          <a:solidFill>
            <a:srgbClr val="9ED1D5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>
                <a:solidFill>
                  <a:schemeClr val="bg1"/>
                </a:solidFill>
                <a:latin typeface="Bahnschrift SemiLight SemiConde" panose="020B0502040204020203" pitchFamily="34" charset="0"/>
              </a:rPr>
              <a:t>Add Image Here</a:t>
            </a:r>
          </a:p>
        </p:txBody>
      </p:sp>
      <p:pic>
        <p:nvPicPr>
          <p:cNvPr id="2097190" name="Picture 2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5"/>
          <a:srcRect l="50000"/>
          <a:stretch>
            <a:fillRect/>
          </a:stretch>
        </p:blipFill>
        <p:spPr>
          <a:xfrm flipH="1">
            <a:off x="241253" y="1024389"/>
            <a:ext cx="1078541" cy="3318588"/>
          </a:xfrm>
          <a:prstGeom prst="rect"/>
          <a:effectLst/>
        </p:spPr>
      </p:pic>
      <p:pic>
        <p:nvPicPr>
          <p:cNvPr id="2097191" name="Picture 2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5"/>
          <a:srcRect l="50000"/>
          <a:stretch>
            <a:fillRect/>
          </a:stretch>
        </p:blipFill>
        <p:spPr>
          <a:xfrm>
            <a:off x="11127106" y="2603195"/>
            <a:ext cx="1078541" cy="3318588"/>
          </a:xfrm>
          <a:prstGeom prst="rect"/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/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209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0"/>
                                        <p:tgtEl>
                                          <p:spTgt spid="209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8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2B3"/>
        </a:solid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2" name="Picture 2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54597"/>
          <a:stretch>
            <a:fillRect/>
          </a:stretch>
        </p:blipFill>
        <p:spPr>
          <a:xfrm flipV="1">
            <a:off x="5773464" y="926896"/>
            <a:ext cx="6851679" cy="2023929"/>
          </a:xfrm>
          <a:prstGeom prst="rect"/>
        </p:spPr>
      </p:pic>
      <p:pic>
        <p:nvPicPr>
          <p:cNvPr id="2097193" name="Picture 2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54597"/>
          <a:stretch>
            <a:fillRect/>
          </a:stretch>
        </p:blipFill>
        <p:spPr>
          <a:xfrm flipV="1">
            <a:off x="-433143" y="823591"/>
            <a:ext cx="6851679" cy="2023929"/>
          </a:xfrm>
          <a:prstGeom prst="rect"/>
        </p:spPr>
      </p:pic>
      <p:sp>
        <p:nvSpPr>
          <p:cNvPr id="1048634" name="Rectangle 7"/>
          <p:cNvSpPr/>
          <p:nvPr/>
        </p:nvSpPr>
        <p:spPr>
          <a:xfrm>
            <a:off x="0" y="-5040508"/>
            <a:ext cx="12205647" cy="738835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7326683"/>
              <a:gd name="connsiteX1" fmla="*/ 12192000 w 12192000"/>
              <a:gd name="connsiteY1" fmla="*/ 0 h 7326683"/>
              <a:gd name="connsiteX2" fmla="*/ 12192000 w 12192000"/>
              <a:gd name="connsiteY2" fmla="*/ 6858000 h 7326683"/>
              <a:gd name="connsiteX3" fmla="*/ 4353636 w 12192000"/>
              <a:gd name="connsiteY3" fmla="*/ 6605516 h 7326683"/>
              <a:gd name="connsiteX4" fmla="*/ 0 w 12192000"/>
              <a:gd name="connsiteY4" fmla="*/ 5684293 h 7326683"/>
              <a:gd name="connsiteX5" fmla="*/ 0 w 12192000"/>
              <a:gd name="connsiteY5" fmla="*/ 0 h 7326683"/>
              <a:gd name="connsiteX0" fmla="*/ 0 w 12192000"/>
              <a:gd name="connsiteY0" fmla="*/ 0 h 7129434"/>
              <a:gd name="connsiteX1" fmla="*/ 12192000 w 12192000"/>
              <a:gd name="connsiteY1" fmla="*/ 0 h 7129434"/>
              <a:gd name="connsiteX2" fmla="*/ 12192000 w 12192000"/>
              <a:gd name="connsiteY2" fmla="*/ 6858000 h 7129434"/>
              <a:gd name="connsiteX3" fmla="*/ 4558352 w 12192000"/>
              <a:gd name="connsiteY3" fmla="*/ 5172501 h 7129434"/>
              <a:gd name="connsiteX4" fmla="*/ 0 w 12192000"/>
              <a:gd name="connsiteY4" fmla="*/ 5684293 h 7129434"/>
              <a:gd name="connsiteX5" fmla="*/ 0 w 12192000"/>
              <a:gd name="connsiteY5" fmla="*/ 0 h 7129434"/>
              <a:gd name="connsiteX0" fmla="*/ 0 w 12192000"/>
              <a:gd name="connsiteY0" fmla="*/ 0 h 7187363"/>
              <a:gd name="connsiteX1" fmla="*/ 12192000 w 12192000"/>
              <a:gd name="connsiteY1" fmla="*/ 0 h 7187363"/>
              <a:gd name="connsiteX2" fmla="*/ 12192000 w 12192000"/>
              <a:gd name="connsiteY2" fmla="*/ 6858000 h 7187363"/>
              <a:gd name="connsiteX3" fmla="*/ 7233313 w 12192000"/>
              <a:gd name="connsiteY3" fmla="*/ 6005015 h 7187363"/>
              <a:gd name="connsiteX4" fmla="*/ 4558352 w 12192000"/>
              <a:gd name="connsiteY4" fmla="*/ 5172501 h 7187363"/>
              <a:gd name="connsiteX5" fmla="*/ 0 w 12192000"/>
              <a:gd name="connsiteY5" fmla="*/ 5684293 h 7187363"/>
              <a:gd name="connsiteX6" fmla="*/ 0 w 12192000"/>
              <a:gd name="connsiteY6" fmla="*/ 0 h 7187363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50879"/>
              <a:gd name="connsiteX1" fmla="*/ 12192000 w 12192000"/>
              <a:gd name="connsiteY1" fmla="*/ 0 h 7250879"/>
              <a:gd name="connsiteX2" fmla="*/ 12192000 w 12192000"/>
              <a:gd name="connsiteY2" fmla="*/ 6858000 h 7250879"/>
              <a:gd name="connsiteX3" fmla="*/ 7274256 w 12192000"/>
              <a:gd name="connsiteY3" fmla="*/ 6155140 h 7250879"/>
              <a:gd name="connsiteX4" fmla="*/ 4558352 w 12192000"/>
              <a:gd name="connsiteY4" fmla="*/ 5172501 h 7250879"/>
              <a:gd name="connsiteX5" fmla="*/ 0 w 12192000"/>
              <a:gd name="connsiteY5" fmla="*/ 5684293 h 7250879"/>
              <a:gd name="connsiteX6" fmla="*/ 0 w 12192000"/>
              <a:gd name="connsiteY6" fmla="*/ 0 h 7250879"/>
              <a:gd name="connsiteX0" fmla="*/ 0 w 12192000"/>
              <a:gd name="connsiteY0" fmla="*/ 0 h 7121030"/>
              <a:gd name="connsiteX1" fmla="*/ 12192000 w 12192000"/>
              <a:gd name="connsiteY1" fmla="*/ 0 h 7121030"/>
              <a:gd name="connsiteX2" fmla="*/ 12192000 w 12192000"/>
              <a:gd name="connsiteY2" fmla="*/ 6858000 h 7121030"/>
              <a:gd name="connsiteX3" fmla="*/ 7274256 w 12192000"/>
              <a:gd name="connsiteY3" fmla="*/ 6155140 h 7121030"/>
              <a:gd name="connsiteX4" fmla="*/ 4558352 w 12192000"/>
              <a:gd name="connsiteY4" fmla="*/ 5172501 h 7121030"/>
              <a:gd name="connsiteX5" fmla="*/ 0 w 12192000"/>
              <a:gd name="connsiteY5" fmla="*/ 5684293 h 7121030"/>
              <a:gd name="connsiteX6" fmla="*/ 0 w 12192000"/>
              <a:gd name="connsiteY6" fmla="*/ 0 h 7121030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37754"/>
              <a:gd name="connsiteX1" fmla="*/ 12192000 w 12192000"/>
              <a:gd name="connsiteY1" fmla="*/ 0 h 7237754"/>
              <a:gd name="connsiteX2" fmla="*/ 12192000 w 12192000"/>
              <a:gd name="connsiteY2" fmla="*/ 6858000 h 7237754"/>
              <a:gd name="connsiteX3" fmla="*/ 9539785 w 12192000"/>
              <a:gd name="connsiteY3" fmla="*/ 6441742 h 7237754"/>
              <a:gd name="connsiteX4" fmla="*/ 7287904 w 12192000"/>
              <a:gd name="connsiteY4" fmla="*/ 6237027 h 7237754"/>
              <a:gd name="connsiteX5" fmla="*/ 4558352 w 12192000"/>
              <a:gd name="connsiteY5" fmla="*/ 5172501 h 7237754"/>
              <a:gd name="connsiteX6" fmla="*/ 0 w 12192000"/>
              <a:gd name="connsiteY6" fmla="*/ 5684293 h 7237754"/>
              <a:gd name="connsiteX7" fmla="*/ 0 w 12192000"/>
              <a:gd name="connsiteY7" fmla="*/ 0 h 7237754"/>
              <a:gd name="connsiteX0" fmla="*/ 0 w 12192000"/>
              <a:gd name="connsiteY0" fmla="*/ 0 h 7112878"/>
              <a:gd name="connsiteX1" fmla="*/ 12192000 w 12192000"/>
              <a:gd name="connsiteY1" fmla="*/ 0 h 7112878"/>
              <a:gd name="connsiteX2" fmla="*/ 12192000 w 12192000"/>
              <a:gd name="connsiteY2" fmla="*/ 6858000 h 7112878"/>
              <a:gd name="connsiteX3" fmla="*/ 9526137 w 12192000"/>
              <a:gd name="connsiteY3" fmla="*/ 5322626 h 7112878"/>
              <a:gd name="connsiteX4" fmla="*/ 7287904 w 12192000"/>
              <a:gd name="connsiteY4" fmla="*/ 6237027 h 7112878"/>
              <a:gd name="connsiteX5" fmla="*/ 4558352 w 12192000"/>
              <a:gd name="connsiteY5" fmla="*/ 5172501 h 7112878"/>
              <a:gd name="connsiteX6" fmla="*/ 0 w 12192000"/>
              <a:gd name="connsiteY6" fmla="*/ 5684293 h 7112878"/>
              <a:gd name="connsiteX7" fmla="*/ 0 w 12192000"/>
              <a:gd name="connsiteY7" fmla="*/ 0 h 7112878"/>
              <a:gd name="connsiteX0" fmla="*/ 0 w 12205647"/>
              <a:gd name="connsiteY0" fmla="*/ 0 h 6264169"/>
              <a:gd name="connsiteX1" fmla="*/ 12192000 w 12205647"/>
              <a:gd name="connsiteY1" fmla="*/ 0 h 6264169"/>
              <a:gd name="connsiteX2" fmla="*/ 12205647 w 12205647"/>
              <a:gd name="connsiteY2" fmla="*/ 5848066 h 6264169"/>
              <a:gd name="connsiteX3" fmla="*/ 9526137 w 12205647"/>
              <a:gd name="connsiteY3" fmla="*/ 5322626 h 6264169"/>
              <a:gd name="connsiteX4" fmla="*/ 7287904 w 12205647"/>
              <a:gd name="connsiteY4" fmla="*/ 6237027 h 6264169"/>
              <a:gd name="connsiteX5" fmla="*/ 4558352 w 12205647"/>
              <a:gd name="connsiteY5" fmla="*/ 5172501 h 6264169"/>
              <a:gd name="connsiteX6" fmla="*/ 0 w 12205647"/>
              <a:gd name="connsiteY6" fmla="*/ 5684293 h 6264169"/>
              <a:gd name="connsiteX7" fmla="*/ 0 w 12205647"/>
              <a:gd name="connsiteY7" fmla="*/ 0 h 626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5647" h="6264169">
                <a:moveTo>
                  <a:pt x="0" y="0"/>
                </a:moveTo>
                <a:lnTo>
                  <a:pt x="12192000" y="0"/>
                </a:lnTo>
                <a:lnTo>
                  <a:pt x="12205647" y="5848066"/>
                </a:lnTo>
                <a:cubicBezTo>
                  <a:pt x="11763611" y="6921690"/>
                  <a:pt x="10646012" y="5262348"/>
                  <a:pt x="9526137" y="5322626"/>
                </a:cubicBezTo>
                <a:cubicBezTo>
                  <a:pt x="8952173" y="5178188"/>
                  <a:pt x="8227325" y="5902657"/>
                  <a:pt x="7287904" y="6237027"/>
                </a:cubicBezTo>
                <a:cubicBezTo>
                  <a:pt x="5537958" y="6461079"/>
                  <a:pt x="5763904" y="5225955"/>
                  <a:pt x="4558352" y="5172501"/>
                </a:cubicBezTo>
                <a:cubicBezTo>
                  <a:pt x="3352800" y="5119047"/>
                  <a:pt x="725606" y="6785212"/>
                  <a:pt x="0" y="5684293"/>
                </a:cubicBezTo>
                <a:lnTo>
                  <a:pt x="0" y="0"/>
                </a:lnTo>
                <a:close/>
              </a:path>
            </a:pathLst>
          </a:custGeom>
          <a:solidFill>
            <a:srgbClr val="9ED1D5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35" name="Rectangle 8"/>
          <p:cNvSpPr/>
          <p:nvPr/>
        </p:nvSpPr>
        <p:spPr>
          <a:xfrm>
            <a:off x="0" y="-4826227"/>
            <a:ext cx="12192000" cy="6765087"/>
          </a:xfrm>
          <a:custGeom>
            <a:avLst/>
            <a:gdLst>
              <a:gd name="connsiteX0" fmla="*/ 0 w 12192000"/>
              <a:gd name="connsiteY0" fmla="*/ 0 h 6414448"/>
              <a:gd name="connsiteX1" fmla="*/ 12192000 w 12192000"/>
              <a:gd name="connsiteY1" fmla="*/ 0 h 6414448"/>
              <a:gd name="connsiteX2" fmla="*/ 12192000 w 12192000"/>
              <a:gd name="connsiteY2" fmla="*/ 6414448 h 6414448"/>
              <a:gd name="connsiteX3" fmla="*/ 0 w 12192000"/>
              <a:gd name="connsiteY3" fmla="*/ 6414448 h 6414448"/>
              <a:gd name="connsiteX4" fmla="*/ 0 w 12192000"/>
              <a:gd name="connsiteY4" fmla="*/ 0 h 6414448"/>
              <a:gd name="connsiteX0" fmla="*/ 0 w 12192000"/>
              <a:gd name="connsiteY0" fmla="*/ 0 h 6414448"/>
              <a:gd name="connsiteX1" fmla="*/ 12192000 w 12192000"/>
              <a:gd name="connsiteY1" fmla="*/ 0 h 6414448"/>
              <a:gd name="connsiteX2" fmla="*/ 12192000 w 12192000"/>
              <a:gd name="connsiteY2" fmla="*/ 6414448 h 6414448"/>
              <a:gd name="connsiteX3" fmla="*/ 13648 w 12192000"/>
              <a:gd name="connsiteY3" fmla="*/ 5895833 h 6414448"/>
              <a:gd name="connsiteX4" fmla="*/ 0 w 12192000"/>
              <a:gd name="connsiteY4" fmla="*/ 0 h 6414448"/>
              <a:gd name="connsiteX0" fmla="*/ 0 w 12192000"/>
              <a:gd name="connsiteY0" fmla="*/ 0 h 6628585"/>
              <a:gd name="connsiteX1" fmla="*/ 12192000 w 12192000"/>
              <a:gd name="connsiteY1" fmla="*/ 0 h 6628585"/>
              <a:gd name="connsiteX2" fmla="*/ 12192000 w 12192000"/>
              <a:gd name="connsiteY2" fmla="*/ 6414448 h 6628585"/>
              <a:gd name="connsiteX3" fmla="*/ 13648 w 12192000"/>
              <a:gd name="connsiteY3" fmla="*/ 5895833 h 6628585"/>
              <a:gd name="connsiteX4" fmla="*/ 0 w 12192000"/>
              <a:gd name="connsiteY4" fmla="*/ 0 h 6628585"/>
              <a:gd name="connsiteX0" fmla="*/ 0 w 12192000"/>
              <a:gd name="connsiteY0" fmla="*/ 0 h 6982334"/>
              <a:gd name="connsiteX1" fmla="*/ 12192000 w 12192000"/>
              <a:gd name="connsiteY1" fmla="*/ 0 h 6982334"/>
              <a:gd name="connsiteX2" fmla="*/ 12192000 w 12192000"/>
              <a:gd name="connsiteY2" fmla="*/ 6414448 h 6982334"/>
              <a:gd name="connsiteX3" fmla="*/ 3766782 w 12192000"/>
              <a:gd name="connsiteY3" fmla="*/ 6605516 h 6982334"/>
              <a:gd name="connsiteX4" fmla="*/ 13648 w 12192000"/>
              <a:gd name="connsiteY4" fmla="*/ 5895833 h 6982334"/>
              <a:gd name="connsiteX5" fmla="*/ 0 w 12192000"/>
              <a:gd name="connsiteY5" fmla="*/ 0 h 6982334"/>
              <a:gd name="connsiteX0" fmla="*/ 0 w 12192000"/>
              <a:gd name="connsiteY0" fmla="*/ 0 h 6784652"/>
              <a:gd name="connsiteX1" fmla="*/ 12192000 w 12192000"/>
              <a:gd name="connsiteY1" fmla="*/ 0 h 6784652"/>
              <a:gd name="connsiteX2" fmla="*/ 12192000 w 12192000"/>
              <a:gd name="connsiteY2" fmla="*/ 6414448 h 6784652"/>
              <a:gd name="connsiteX3" fmla="*/ 3985146 w 12192000"/>
              <a:gd name="connsiteY3" fmla="*/ 5732060 h 6784652"/>
              <a:gd name="connsiteX4" fmla="*/ 13648 w 12192000"/>
              <a:gd name="connsiteY4" fmla="*/ 5895833 h 6784652"/>
              <a:gd name="connsiteX5" fmla="*/ 0 w 12192000"/>
              <a:gd name="connsiteY5" fmla="*/ 0 h 6784652"/>
              <a:gd name="connsiteX0" fmla="*/ 0 w 12192000"/>
              <a:gd name="connsiteY0" fmla="*/ 0 h 6824511"/>
              <a:gd name="connsiteX1" fmla="*/ 12192000 w 12192000"/>
              <a:gd name="connsiteY1" fmla="*/ 0 h 6824511"/>
              <a:gd name="connsiteX2" fmla="*/ 12192000 w 12192000"/>
              <a:gd name="connsiteY2" fmla="*/ 6414448 h 6824511"/>
              <a:gd name="connsiteX3" fmla="*/ 6373504 w 12192000"/>
              <a:gd name="connsiteY3" fmla="*/ 6127844 h 6824511"/>
              <a:gd name="connsiteX4" fmla="*/ 3985146 w 12192000"/>
              <a:gd name="connsiteY4" fmla="*/ 5732060 h 6824511"/>
              <a:gd name="connsiteX5" fmla="*/ 13648 w 12192000"/>
              <a:gd name="connsiteY5" fmla="*/ 5895833 h 6824511"/>
              <a:gd name="connsiteX6" fmla="*/ 0 w 12192000"/>
              <a:gd name="connsiteY6" fmla="*/ 0 h 6824511"/>
              <a:gd name="connsiteX0" fmla="*/ 0 w 12192000"/>
              <a:gd name="connsiteY0" fmla="*/ 0 h 6955692"/>
              <a:gd name="connsiteX1" fmla="*/ 12192000 w 12192000"/>
              <a:gd name="connsiteY1" fmla="*/ 0 h 6955692"/>
              <a:gd name="connsiteX2" fmla="*/ 12192000 w 12192000"/>
              <a:gd name="connsiteY2" fmla="*/ 6414448 h 6955692"/>
              <a:gd name="connsiteX3" fmla="*/ 6359856 w 12192000"/>
              <a:gd name="connsiteY3" fmla="*/ 6605516 h 6955692"/>
              <a:gd name="connsiteX4" fmla="*/ 3985146 w 12192000"/>
              <a:gd name="connsiteY4" fmla="*/ 5732060 h 6955692"/>
              <a:gd name="connsiteX5" fmla="*/ 13648 w 12192000"/>
              <a:gd name="connsiteY5" fmla="*/ 5895833 h 6955692"/>
              <a:gd name="connsiteX6" fmla="*/ 0 w 12192000"/>
              <a:gd name="connsiteY6" fmla="*/ 0 h 6955692"/>
              <a:gd name="connsiteX0" fmla="*/ 0 w 12192000"/>
              <a:gd name="connsiteY0" fmla="*/ 0 h 7024250"/>
              <a:gd name="connsiteX1" fmla="*/ 12192000 w 12192000"/>
              <a:gd name="connsiteY1" fmla="*/ 0 h 7024250"/>
              <a:gd name="connsiteX2" fmla="*/ 12192000 w 12192000"/>
              <a:gd name="connsiteY2" fmla="*/ 6414448 h 7024250"/>
              <a:gd name="connsiteX3" fmla="*/ 8024884 w 12192000"/>
              <a:gd name="connsiteY3" fmla="*/ 6782935 h 7024250"/>
              <a:gd name="connsiteX4" fmla="*/ 6359856 w 12192000"/>
              <a:gd name="connsiteY4" fmla="*/ 6605516 h 7024250"/>
              <a:gd name="connsiteX5" fmla="*/ 3985146 w 12192000"/>
              <a:gd name="connsiteY5" fmla="*/ 5732060 h 7024250"/>
              <a:gd name="connsiteX6" fmla="*/ 13648 w 12192000"/>
              <a:gd name="connsiteY6" fmla="*/ 5895833 h 7024250"/>
              <a:gd name="connsiteX7" fmla="*/ 0 w 12192000"/>
              <a:gd name="connsiteY7" fmla="*/ 0 h 7024250"/>
              <a:gd name="connsiteX0" fmla="*/ 0 w 12192000"/>
              <a:gd name="connsiteY0" fmla="*/ 0 h 6765087"/>
              <a:gd name="connsiteX1" fmla="*/ 12192000 w 12192000"/>
              <a:gd name="connsiteY1" fmla="*/ 0 h 6765087"/>
              <a:gd name="connsiteX2" fmla="*/ 12192000 w 12192000"/>
              <a:gd name="connsiteY2" fmla="*/ 6414448 h 6765087"/>
              <a:gd name="connsiteX3" fmla="*/ 9416956 w 12192000"/>
              <a:gd name="connsiteY3" fmla="*/ 5609227 h 6765087"/>
              <a:gd name="connsiteX4" fmla="*/ 6359856 w 12192000"/>
              <a:gd name="connsiteY4" fmla="*/ 6605516 h 6765087"/>
              <a:gd name="connsiteX5" fmla="*/ 3985146 w 12192000"/>
              <a:gd name="connsiteY5" fmla="*/ 5732060 h 6765087"/>
              <a:gd name="connsiteX6" fmla="*/ 13648 w 12192000"/>
              <a:gd name="connsiteY6" fmla="*/ 5895833 h 6765087"/>
              <a:gd name="connsiteX7" fmla="*/ 0 w 12192000"/>
              <a:gd name="connsiteY7" fmla="*/ 0 h 676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765087">
                <a:moveTo>
                  <a:pt x="0" y="0"/>
                </a:moveTo>
                <a:lnTo>
                  <a:pt x="12192000" y="0"/>
                </a:lnTo>
                <a:lnTo>
                  <a:pt x="12192000" y="6414448"/>
                </a:lnTo>
                <a:cubicBezTo>
                  <a:pt x="11497481" y="7544937"/>
                  <a:pt x="10388980" y="5577382"/>
                  <a:pt x="9416956" y="5609227"/>
                </a:cubicBezTo>
                <a:cubicBezTo>
                  <a:pt x="8444932" y="5641072"/>
                  <a:pt x="7033146" y="6780662"/>
                  <a:pt x="6359856" y="6605516"/>
                </a:cubicBezTo>
                <a:cubicBezTo>
                  <a:pt x="5686566" y="6430370"/>
                  <a:pt x="5045122" y="5770728"/>
                  <a:pt x="3985146" y="5732060"/>
                </a:cubicBezTo>
                <a:cubicBezTo>
                  <a:pt x="2925170" y="5693392"/>
                  <a:pt x="641445" y="6996752"/>
                  <a:pt x="13648" y="5895833"/>
                </a:cubicBezTo>
                <a:cubicBezTo>
                  <a:pt x="9099" y="3930555"/>
                  <a:pt x="4549" y="1965278"/>
                  <a:pt x="0" y="0"/>
                </a:cubicBezTo>
                <a:close/>
              </a:path>
            </a:pathLst>
          </a:custGeom>
          <a:solidFill>
            <a:srgbClr val="ADE0D9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6" name="Rectangle 7"/>
          <p:cNvSpPr/>
          <p:nvPr/>
        </p:nvSpPr>
        <p:spPr>
          <a:xfrm>
            <a:off x="0" y="-4826228"/>
            <a:ext cx="12205647" cy="626416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5684293 h 6858000"/>
              <a:gd name="connsiteX4" fmla="*/ 0 w 12192000"/>
              <a:gd name="connsiteY4" fmla="*/ 0 h 6858000"/>
              <a:gd name="connsiteX0" fmla="*/ 0 w 12192000"/>
              <a:gd name="connsiteY0" fmla="*/ 0 h 7326683"/>
              <a:gd name="connsiteX1" fmla="*/ 12192000 w 12192000"/>
              <a:gd name="connsiteY1" fmla="*/ 0 h 7326683"/>
              <a:gd name="connsiteX2" fmla="*/ 12192000 w 12192000"/>
              <a:gd name="connsiteY2" fmla="*/ 6858000 h 7326683"/>
              <a:gd name="connsiteX3" fmla="*/ 4353636 w 12192000"/>
              <a:gd name="connsiteY3" fmla="*/ 6605516 h 7326683"/>
              <a:gd name="connsiteX4" fmla="*/ 0 w 12192000"/>
              <a:gd name="connsiteY4" fmla="*/ 5684293 h 7326683"/>
              <a:gd name="connsiteX5" fmla="*/ 0 w 12192000"/>
              <a:gd name="connsiteY5" fmla="*/ 0 h 7326683"/>
              <a:gd name="connsiteX0" fmla="*/ 0 w 12192000"/>
              <a:gd name="connsiteY0" fmla="*/ 0 h 7129434"/>
              <a:gd name="connsiteX1" fmla="*/ 12192000 w 12192000"/>
              <a:gd name="connsiteY1" fmla="*/ 0 h 7129434"/>
              <a:gd name="connsiteX2" fmla="*/ 12192000 w 12192000"/>
              <a:gd name="connsiteY2" fmla="*/ 6858000 h 7129434"/>
              <a:gd name="connsiteX3" fmla="*/ 4558352 w 12192000"/>
              <a:gd name="connsiteY3" fmla="*/ 5172501 h 7129434"/>
              <a:gd name="connsiteX4" fmla="*/ 0 w 12192000"/>
              <a:gd name="connsiteY4" fmla="*/ 5684293 h 7129434"/>
              <a:gd name="connsiteX5" fmla="*/ 0 w 12192000"/>
              <a:gd name="connsiteY5" fmla="*/ 0 h 7129434"/>
              <a:gd name="connsiteX0" fmla="*/ 0 w 12192000"/>
              <a:gd name="connsiteY0" fmla="*/ 0 h 7187363"/>
              <a:gd name="connsiteX1" fmla="*/ 12192000 w 12192000"/>
              <a:gd name="connsiteY1" fmla="*/ 0 h 7187363"/>
              <a:gd name="connsiteX2" fmla="*/ 12192000 w 12192000"/>
              <a:gd name="connsiteY2" fmla="*/ 6858000 h 7187363"/>
              <a:gd name="connsiteX3" fmla="*/ 7233313 w 12192000"/>
              <a:gd name="connsiteY3" fmla="*/ 6005015 h 7187363"/>
              <a:gd name="connsiteX4" fmla="*/ 4558352 w 12192000"/>
              <a:gd name="connsiteY4" fmla="*/ 5172501 h 7187363"/>
              <a:gd name="connsiteX5" fmla="*/ 0 w 12192000"/>
              <a:gd name="connsiteY5" fmla="*/ 5684293 h 7187363"/>
              <a:gd name="connsiteX6" fmla="*/ 0 w 12192000"/>
              <a:gd name="connsiteY6" fmla="*/ 0 h 7187363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23574"/>
              <a:gd name="connsiteX1" fmla="*/ 12192000 w 12192000"/>
              <a:gd name="connsiteY1" fmla="*/ 0 h 7223574"/>
              <a:gd name="connsiteX2" fmla="*/ 12192000 w 12192000"/>
              <a:gd name="connsiteY2" fmla="*/ 6858000 h 7223574"/>
              <a:gd name="connsiteX3" fmla="*/ 7233313 w 12192000"/>
              <a:gd name="connsiteY3" fmla="*/ 6005015 h 7223574"/>
              <a:gd name="connsiteX4" fmla="*/ 4558352 w 12192000"/>
              <a:gd name="connsiteY4" fmla="*/ 5172501 h 7223574"/>
              <a:gd name="connsiteX5" fmla="*/ 0 w 12192000"/>
              <a:gd name="connsiteY5" fmla="*/ 5684293 h 7223574"/>
              <a:gd name="connsiteX6" fmla="*/ 0 w 12192000"/>
              <a:gd name="connsiteY6" fmla="*/ 0 h 7223574"/>
              <a:gd name="connsiteX0" fmla="*/ 0 w 12192000"/>
              <a:gd name="connsiteY0" fmla="*/ 0 h 7250879"/>
              <a:gd name="connsiteX1" fmla="*/ 12192000 w 12192000"/>
              <a:gd name="connsiteY1" fmla="*/ 0 h 7250879"/>
              <a:gd name="connsiteX2" fmla="*/ 12192000 w 12192000"/>
              <a:gd name="connsiteY2" fmla="*/ 6858000 h 7250879"/>
              <a:gd name="connsiteX3" fmla="*/ 7274256 w 12192000"/>
              <a:gd name="connsiteY3" fmla="*/ 6155140 h 7250879"/>
              <a:gd name="connsiteX4" fmla="*/ 4558352 w 12192000"/>
              <a:gd name="connsiteY4" fmla="*/ 5172501 h 7250879"/>
              <a:gd name="connsiteX5" fmla="*/ 0 w 12192000"/>
              <a:gd name="connsiteY5" fmla="*/ 5684293 h 7250879"/>
              <a:gd name="connsiteX6" fmla="*/ 0 w 12192000"/>
              <a:gd name="connsiteY6" fmla="*/ 0 h 7250879"/>
              <a:gd name="connsiteX0" fmla="*/ 0 w 12192000"/>
              <a:gd name="connsiteY0" fmla="*/ 0 h 7121030"/>
              <a:gd name="connsiteX1" fmla="*/ 12192000 w 12192000"/>
              <a:gd name="connsiteY1" fmla="*/ 0 h 7121030"/>
              <a:gd name="connsiteX2" fmla="*/ 12192000 w 12192000"/>
              <a:gd name="connsiteY2" fmla="*/ 6858000 h 7121030"/>
              <a:gd name="connsiteX3" fmla="*/ 7274256 w 12192000"/>
              <a:gd name="connsiteY3" fmla="*/ 6155140 h 7121030"/>
              <a:gd name="connsiteX4" fmla="*/ 4558352 w 12192000"/>
              <a:gd name="connsiteY4" fmla="*/ 5172501 h 7121030"/>
              <a:gd name="connsiteX5" fmla="*/ 0 w 12192000"/>
              <a:gd name="connsiteY5" fmla="*/ 5684293 h 7121030"/>
              <a:gd name="connsiteX6" fmla="*/ 0 w 12192000"/>
              <a:gd name="connsiteY6" fmla="*/ 0 h 7121030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74256 w 12192000"/>
              <a:gd name="connsiteY4" fmla="*/ 6155140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65744"/>
              <a:gd name="connsiteX1" fmla="*/ 12192000 w 12192000"/>
              <a:gd name="connsiteY1" fmla="*/ 0 h 7265744"/>
              <a:gd name="connsiteX2" fmla="*/ 12192000 w 12192000"/>
              <a:gd name="connsiteY2" fmla="*/ 6858000 h 7265744"/>
              <a:gd name="connsiteX3" fmla="*/ 9539785 w 12192000"/>
              <a:gd name="connsiteY3" fmla="*/ 6441742 h 7265744"/>
              <a:gd name="connsiteX4" fmla="*/ 7287904 w 12192000"/>
              <a:gd name="connsiteY4" fmla="*/ 6237027 h 7265744"/>
              <a:gd name="connsiteX5" fmla="*/ 4558352 w 12192000"/>
              <a:gd name="connsiteY5" fmla="*/ 5172501 h 7265744"/>
              <a:gd name="connsiteX6" fmla="*/ 0 w 12192000"/>
              <a:gd name="connsiteY6" fmla="*/ 5684293 h 7265744"/>
              <a:gd name="connsiteX7" fmla="*/ 0 w 12192000"/>
              <a:gd name="connsiteY7" fmla="*/ 0 h 7265744"/>
              <a:gd name="connsiteX0" fmla="*/ 0 w 12192000"/>
              <a:gd name="connsiteY0" fmla="*/ 0 h 7237754"/>
              <a:gd name="connsiteX1" fmla="*/ 12192000 w 12192000"/>
              <a:gd name="connsiteY1" fmla="*/ 0 h 7237754"/>
              <a:gd name="connsiteX2" fmla="*/ 12192000 w 12192000"/>
              <a:gd name="connsiteY2" fmla="*/ 6858000 h 7237754"/>
              <a:gd name="connsiteX3" fmla="*/ 9539785 w 12192000"/>
              <a:gd name="connsiteY3" fmla="*/ 6441742 h 7237754"/>
              <a:gd name="connsiteX4" fmla="*/ 7287904 w 12192000"/>
              <a:gd name="connsiteY4" fmla="*/ 6237027 h 7237754"/>
              <a:gd name="connsiteX5" fmla="*/ 4558352 w 12192000"/>
              <a:gd name="connsiteY5" fmla="*/ 5172501 h 7237754"/>
              <a:gd name="connsiteX6" fmla="*/ 0 w 12192000"/>
              <a:gd name="connsiteY6" fmla="*/ 5684293 h 7237754"/>
              <a:gd name="connsiteX7" fmla="*/ 0 w 12192000"/>
              <a:gd name="connsiteY7" fmla="*/ 0 h 7237754"/>
              <a:gd name="connsiteX0" fmla="*/ 0 w 12192000"/>
              <a:gd name="connsiteY0" fmla="*/ 0 h 7112878"/>
              <a:gd name="connsiteX1" fmla="*/ 12192000 w 12192000"/>
              <a:gd name="connsiteY1" fmla="*/ 0 h 7112878"/>
              <a:gd name="connsiteX2" fmla="*/ 12192000 w 12192000"/>
              <a:gd name="connsiteY2" fmla="*/ 6858000 h 7112878"/>
              <a:gd name="connsiteX3" fmla="*/ 9526137 w 12192000"/>
              <a:gd name="connsiteY3" fmla="*/ 5322626 h 7112878"/>
              <a:gd name="connsiteX4" fmla="*/ 7287904 w 12192000"/>
              <a:gd name="connsiteY4" fmla="*/ 6237027 h 7112878"/>
              <a:gd name="connsiteX5" fmla="*/ 4558352 w 12192000"/>
              <a:gd name="connsiteY5" fmla="*/ 5172501 h 7112878"/>
              <a:gd name="connsiteX6" fmla="*/ 0 w 12192000"/>
              <a:gd name="connsiteY6" fmla="*/ 5684293 h 7112878"/>
              <a:gd name="connsiteX7" fmla="*/ 0 w 12192000"/>
              <a:gd name="connsiteY7" fmla="*/ 0 h 7112878"/>
              <a:gd name="connsiteX0" fmla="*/ 0 w 12205647"/>
              <a:gd name="connsiteY0" fmla="*/ 0 h 6264169"/>
              <a:gd name="connsiteX1" fmla="*/ 12192000 w 12205647"/>
              <a:gd name="connsiteY1" fmla="*/ 0 h 6264169"/>
              <a:gd name="connsiteX2" fmla="*/ 12205647 w 12205647"/>
              <a:gd name="connsiteY2" fmla="*/ 5848066 h 6264169"/>
              <a:gd name="connsiteX3" fmla="*/ 9526137 w 12205647"/>
              <a:gd name="connsiteY3" fmla="*/ 5322626 h 6264169"/>
              <a:gd name="connsiteX4" fmla="*/ 7287904 w 12205647"/>
              <a:gd name="connsiteY4" fmla="*/ 6237027 h 6264169"/>
              <a:gd name="connsiteX5" fmla="*/ 4558352 w 12205647"/>
              <a:gd name="connsiteY5" fmla="*/ 5172501 h 6264169"/>
              <a:gd name="connsiteX6" fmla="*/ 0 w 12205647"/>
              <a:gd name="connsiteY6" fmla="*/ 5684293 h 6264169"/>
              <a:gd name="connsiteX7" fmla="*/ 0 w 12205647"/>
              <a:gd name="connsiteY7" fmla="*/ 0 h 626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5647" h="6264169">
                <a:moveTo>
                  <a:pt x="0" y="0"/>
                </a:moveTo>
                <a:lnTo>
                  <a:pt x="12192000" y="0"/>
                </a:lnTo>
                <a:lnTo>
                  <a:pt x="12205647" y="5848066"/>
                </a:lnTo>
                <a:cubicBezTo>
                  <a:pt x="11763611" y="6921690"/>
                  <a:pt x="10646012" y="5262348"/>
                  <a:pt x="9526137" y="5322626"/>
                </a:cubicBezTo>
                <a:cubicBezTo>
                  <a:pt x="8952173" y="5178188"/>
                  <a:pt x="8227325" y="5902657"/>
                  <a:pt x="7287904" y="6237027"/>
                </a:cubicBezTo>
                <a:cubicBezTo>
                  <a:pt x="5537958" y="6461079"/>
                  <a:pt x="5763904" y="5225955"/>
                  <a:pt x="4558352" y="5172501"/>
                </a:cubicBezTo>
                <a:cubicBezTo>
                  <a:pt x="3352800" y="5119047"/>
                  <a:pt x="725606" y="6785212"/>
                  <a:pt x="0" y="5684293"/>
                </a:cubicBezTo>
                <a:lnTo>
                  <a:pt x="0" y="0"/>
                </a:lnTo>
                <a:close/>
              </a:path>
            </a:pathLst>
          </a:custGeom>
          <a:solidFill>
            <a:srgbClr val="C9D9D6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pic>
        <p:nvPicPr>
          <p:cNvPr id="2097194" name="Picture 1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-27294" y="2209275"/>
            <a:ext cx="4171950" cy="5419725"/>
          </a:xfrm>
          <a:prstGeom prst="rect"/>
        </p:spPr>
      </p:pic>
      <p:pic>
        <p:nvPicPr>
          <p:cNvPr id="2097195" name="Picture 1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r="12835"/>
          <a:stretch>
            <a:fillRect/>
          </a:stretch>
        </p:blipFill>
        <p:spPr>
          <a:xfrm flipH="1">
            <a:off x="8596474" y="2278560"/>
            <a:ext cx="3636467" cy="5419725"/>
          </a:xfrm>
          <a:prstGeom prst="rect"/>
        </p:spPr>
      </p:pic>
      <p:grpSp>
        <p:nvGrpSpPr>
          <p:cNvPr id="34" name="Group 19"/>
          <p:cNvGrpSpPr/>
          <p:nvPr/>
        </p:nvGrpSpPr>
        <p:grpSpPr>
          <a:xfrm>
            <a:off x="2548292" y="3480777"/>
            <a:ext cx="7081937" cy="1006857"/>
            <a:chOff x="2648190" y="4905422"/>
            <a:chExt cx="7081937" cy="1006857"/>
          </a:xfrm>
        </p:grpSpPr>
        <p:sp>
          <p:nvSpPr>
            <p:cNvPr id="1048637" name="TextBox 18"/>
            <p:cNvSpPr txBox="1"/>
            <p:nvPr/>
          </p:nvSpPr>
          <p:spPr>
            <a:xfrm>
              <a:off x="2714647" y="4919139"/>
              <a:ext cx="7015480" cy="993140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sz="6000" lang="en-US">
                  <a:solidFill>
                    <a:schemeClr val="bg1"/>
                  </a:solidFill>
                  <a:latin typeface="Moringa Bold Serif" pitchFamily="50" charset="0"/>
                </a:rPr>
                <a:t>Thank You Everyone</a:t>
              </a:r>
            </a:p>
          </p:txBody>
        </p:sp>
        <p:sp>
          <p:nvSpPr>
            <p:cNvPr id="1048638" name="TextBox 17"/>
            <p:cNvSpPr txBox="1"/>
            <p:nvPr/>
          </p:nvSpPr>
          <p:spPr>
            <a:xfrm>
              <a:off x="2648190" y="4905422"/>
              <a:ext cx="7015480" cy="993140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sz="6000" lang="en-US">
                  <a:blipFill>
                    <a:blip xmlns:r="http://schemas.openxmlformats.org/officeDocument/2006/relationships" r:embed="rId3"/>
                    <a:stretch>
                      <a:fillRect/>
                    </a:stretch>
                  </a:blipFill>
                  <a:latin typeface="Moringa Bold Serif" pitchFamily="50" charset="0"/>
                </a:rPr>
                <a:t>Thank You Everyone</a:t>
              </a:r>
            </a:p>
          </p:txBody>
        </p:sp>
      </p:grpSp>
      <p:sp>
        <p:nvSpPr>
          <p:cNvPr id="1048639" name="Freeform: Shape 20"/>
          <p:cNvSpPr/>
          <p:nvPr/>
        </p:nvSpPr>
        <p:spPr>
          <a:xfrm>
            <a:off x="3083728" y="4251182"/>
            <a:ext cx="6024543" cy="529389"/>
          </a:xfrm>
          <a:custGeom>
            <a:avLst/>
            <a:gdLst>
              <a:gd name="connsiteX0" fmla="*/ 0 w 6024543"/>
              <a:gd name="connsiteY0" fmla="*/ 12031 h 529389"/>
              <a:gd name="connsiteX1" fmla="*/ 6003758 w 6024543"/>
              <a:gd name="connsiteY1" fmla="*/ 0 h 529389"/>
              <a:gd name="connsiteX2" fmla="*/ 2045369 w 6024543"/>
              <a:gd name="connsiteY2" fmla="*/ 180474 h 529389"/>
              <a:gd name="connsiteX3" fmla="*/ 3970421 w 6024543"/>
              <a:gd name="connsiteY3" fmla="*/ 360947 h 529389"/>
              <a:gd name="connsiteX4" fmla="*/ 2899611 w 6024543"/>
              <a:gd name="connsiteY4" fmla="*/ 529389 h 52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4543" h="529389">
                <a:moveTo>
                  <a:pt x="0" y="12031"/>
                </a:moveTo>
                <a:lnTo>
                  <a:pt x="6003758" y="0"/>
                </a:lnTo>
                <a:cubicBezTo>
                  <a:pt x="6344653" y="28074"/>
                  <a:pt x="2384259" y="120316"/>
                  <a:pt x="2045369" y="180474"/>
                </a:cubicBezTo>
                <a:cubicBezTo>
                  <a:pt x="1706479" y="240632"/>
                  <a:pt x="3828047" y="302795"/>
                  <a:pt x="3970421" y="360947"/>
                </a:cubicBezTo>
                <a:cubicBezTo>
                  <a:pt x="4112795" y="419099"/>
                  <a:pt x="3506203" y="474244"/>
                  <a:pt x="2899611" y="529389"/>
                </a:cubicBezTo>
              </a:path>
            </a:pathLst>
          </a:custGeom>
          <a:noFill/>
          <a:ln w="28575">
            <a:solidFill>
              <a:srgbClr val="2B8B9B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/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7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7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2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7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7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8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9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2"/>
                                        <p:tgtEl>
                                          <p:spTgt spid="209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5"/>
                                        <p:tgtEl>
                                          <p:spTgt spid="209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8"/>
                                        <p:tgtEl>
                                          <p:spTgt spid="209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1"/>
                                        <p:tgtEl>
                                          <p:spTgt spid="209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mph" presetID="32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dur="3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00" fill="hold" id="34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600" fill="hold" id="35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00" fill="hold" id="36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600" fill="hold" id="37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8" nodeType="withEffect" presetClass="emph" presetID="32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dur="3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00" fill="hold" id="4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600" fill="hold" id="41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600" fill="hold" id="42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600" fill="hold" id="43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1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51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1048635" grpId="0" animBg="1"/>
      <p:bldP spid="1048636" grpId="0" animBg="1"/>
      <p:bldP spid="10486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admin</dc:creator>
  <cp:lastModifiedBy>admin</cp:lastModifiedBy>
  <dcterms:created xsi:type="dcterms:W3CDTF">2021-09-05T12:05:00Z</dcterms:created>
  <dcterms:modified xsi:type="dcterms:W3CDTF">2021-09-09T07:19:09Z</dcterms:modified>
</cp:coreProperties>
</file>