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3" r:id="rId14"/>
    <p:sldId id="262" r:id="rId15"/>
    <p:sldId id="272" r:id="rId16"/>
    <p:sldId id="274" r:id="rId17"/>
    <p:sldId id="275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audio" Target="../media/audio1.wav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4.jpeg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1210467" y="0"/>
            <a:ext cx="5357813" cy="4859681"/>
            <a:chOff x="2123764" y="772880"/>
            <a:chExt cx="5357813" cy="4859681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23764" y="1346311"/>
              <a:ext cx="5357813" cy="4286250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12 Rectángulo"/>
          <p:cNvSpPr/>
          <p:nvPr/>
        </p:nvSpPr>
        <p:spPr>
          <a:xfrm rot="763770">
            <a:off x="7247491" y="118150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4845" y="5087379"/>
            <a:ext cx="3312368" cy="1427745"/>
            <a:chOff x="5808730" y="4697957"/>
            <a:chExt cx="3312368" cy="1427745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808730" y="5114320"/>
              <a:ext cx="3312368" cy="1011382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 rot="763770">
              <a:off x="7188616" y="4697957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2" name="14 Rectángulo"/>
          <p:cNvSpPr/>
          <p:nvPr/>
        </p:nvSpPr>
        <p:spPr>
          <a:xfrm rot="21351562">
            <a:off x="1468190" y="751894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8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Riddles</a:t>
            </a:r>
            <a:endParaRPr lang="es-ES" sz="72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443">
            <a:off x="2933365" y="2684809"/>
            <a:ext cx="1912015" cy="1848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4528" r="5333" b="9655"/>
          <a:stretch>
            <a:fillRect/>
          </a:stretch>
        </p:blipFill>
        <p:spPr>
          <a:xfrm>
            <a:off x="6631902" y="525766"/>
            <a:ext cx="2029114" cy="1887548"/>
          </a:xfrm>
          <a:prstGeom prst="ellipse">
            <a:avLst/>
          </a:prstGeom>
        </p:spPr>
      </p:pic>
      <p:sp>
        <p:nvSpPr>
          <p:cNvPr id="17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sp>
        <p:nvSpPr>
          <p:cNvPr id="20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0985" y="920957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What belongs only to you and yet is used more by others than by yourself?</a:t>
            </a:r>
            <a:endParaRPr lang="en-U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m</a:t>
            </a:r>
            <a:endParaRPr lang="en-US" sz="2400" dirty="0"/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08" y="2410093"/>
            <a:ext cx="2771775" cy="203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0985" y="1221959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have cities but no houses, forests but no trees; rivers but no water; what am I?</a:t>
            </a:r>
            <a:endParaRPr lang="en-U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m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p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20" y="2741274"/>
            <a:ext cx="2910429" cy="1621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0984" y="57568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What man cannot live inside a house?</a:t>
            </a:r>
            <a:endParaRPr lang="en-U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s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w</a:t>
            </a:r>
            <a:endParaRPr lang="en-US" sz="2400" dirty="0"/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m</a:t>
            </a:r>
            <a:endParaRPr lang="en-US" sz="2400" dirty="0"/>
          </a:p>
        </p:txBody>
      </p:sp>
      <p:sp>
        <p:nvSpPr>
          <p:cNvPr id="29" name="Freeform 3"/>
          <p:cNvSpPr/>
          <p:nvPr/>
        </p:nvSpPr>
        <p:spPr>
          <a:xfrm>
            <a:off x="41633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  <a:endParaRPr lang="en-US" sz="2400" dirty="0"/>
          </a:p>
        </p:txBody>
      </p:sp>
      <p:sp>
        <p:nvSpPr>
          <p:cNvPr id="30" name="Freeform 3"/>
          <p:cNvSpPr/>
          <p:nvPr/>
        </p:nvSpPr>
        <p:spPr>
          <a:xfrm>
            <a:off x="4720972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32" y="2108452"/>
            <a:ext cx="2402969" cy="2478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992">
            <a:off x="8055784" y="2870101"/>
            <a:ext cx="341477" cy="1427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38" y="2432530"/>
            <a:ext cx="1770530" cy="1257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9018" y="50210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My uncle's sister is not my aunt: who is she?</a:t>
            </a:r>
            <a:endParaRPr lang="en-U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m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  <a:endParaRPr lang="en-US" sz="2400" dirty="0"/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</a:t>
            </a:r>
            <a:endParaRPr lang="en-US" sz="2400" dirty="0"/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29" name="Freeform 3"/>
          <p:cNvSpPr/>
          <p:nvPr/>
        </p:nvSpPr>
        <p:spPr>
          <a:xfrm>
            <a:off x="41633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r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97184" y="1532144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Mrs. Smith has nine children, half of them are girls. How many girls does she have?</a:t>
            </a:r>
            <a:endParaRPr lang="en-U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  <a:p>
            <a:pPr lvl="0"/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i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  <a:endParaRPr lang="en-US" sz="2400" dirty="0"/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0"/>
          <a:stretch>
            <a:fillRect/>
          </a:stretch>
        </p:blipFill>
        <p:spPr>
          <a:xfrm>
            <a:off x="6591068" y="2088138"/>
            <a:ext cx="1895475" cy="14430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3" b="3104"/>
          <a:stretch>
            <a:fillRect/>
          </a:stretch>
        </p:blipFill>
        <p:spPr>
          <a:xfrm>
            <a:off x="6591068" y="3607617"/>
            <a:ext cx="1895475" cy="1297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0984" y="762535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How can a net hold water?</a:t>
            </a:r>
            <a:endParaRPr lang="en-U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  <a:p>
            <a:pPr lvl="0"/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i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71" y="2193870"/>
            <a:ext cx="3888133" cy="2317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07956" y="-87292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1001753" y="1689653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I’m a green house. Inside me is a white house. Inside my white house is a red house and inside my red house are my babies. What am I?</a:t>
            </a:r>
            <a:endParaRPr lang="en-U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535670" y="506782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19294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w</a:t>
            </a:r>
            <a:endParaRPr lang="en-US" sz="2400" dirty="0"/>
          </a:p>
        </p:txBody>
      </p:sp>
      <p:sp>
        <p:nvSpPr>
          <p:cNvPr id="23" name="Freeform 3"/>
          <p:cNvSpPr/>
          <p:nvPr/>
        </p:nvSpPr>
        <p:spPr>
          <a:xfrm>
            <a:off x="4605742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  <a:endParaRPr lang="en-US" sz="2400" dirty="0"/>
          </a:p>
        </p:txBody>
      </p:sp>
      <p:sp>
        <p:nvSpPr>
          <p:cNvPr id="24" name="Freeform 3"/>
          <p:cNvSpPr/>
          <p:nvPr/>
        </p:nvSpPr>
        <p:spPr>
          <a:xfrm>
            <a:off x="511349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704383" y="533983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159962" y="533983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  <a:endParaRPr lang="en-US" sz="2400" dirty="0"/>
          </a:p>
        </p:txBody>
      </p:sp>
      <p:sp>
        <p:nvSpPr>
          <p:cNvPr id="27" name="Freeform 3"/>
          <p:cNvSpPr/>
          <p:nvPr/>
        </p:nvSpPr>
        <p:spPr>
          <a:xfrm>
            <a:off x="266970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28" name="Freeform 3"/>
          <p:cNvSpPr/>
          <p:nvPr/>
        </p:nvSpPr>
        <p:spPr>
          <a:xfrm>
            <a:off x="3139268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r</a:t>
            </a:r>
            <a:endParaRPr lang="en-US" sz="2400" dirty="0"/>
          </a:p>
        </p:txBody>
      </p:sp>
      <p:sp>
        <p:nvSpPr>
          <p:cNvPr id="29" name="Freeform 3"/>
          <p:cNvSpPr/>
          <p:nvPr/>
        </p:nvSpPr>
        <p:spPr>
          <a:xfrm>
            <a:off x="3612610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m</a:t>
            </a:r>
            <a:endParaRPr lang="en-US" sz="2400" dirty="0"/>
          </a:p>
        </p:txBody>
      </p:sp>
      <p:sp>
        <p:nvSpPr>
          <p:cNvPr id="30" name="Freeform 3"/>
          <p:cNvSpPr/>
          <p:nvPr/>
        </p:nvSpPr>
        <p:spPr>
          <a:xfrm>
            <a:off x="4130763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31" name="Freeform 3"/>
          <p:cNvSpPr/>
          <p:nvPr/>
        </p:nvSpPr>
        <p:spPr>
          <a:xfrm>
            <a:off x="56066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58" y="2408157"/>
            <a:ext cx="2487154" cy="2288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9018" y="50210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v</a:t>
            </a:r>
            <a:endParaRPr lang="en-US" sz="2400" dirty="0"/>
          </a:p>
        </p:txBody>
      </p:sp>
      <p:sp>
        <p:nvSpPr>
          <p:cNvPr id="23" name="Freeform 3"/>
          <p:cNvSpPr/>
          <p:nvPr/>
        </p:nvSpPr>
        <p:spPr>
          <a:xfrm>
            <a:off x="5290826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  <a:endParaRPr lang="en-US" sz="2400" dirty="0"/>
          </a:p>
        </p:txBody>
      </p:sp>
      <p:sp>
        <p:nvSpPr>
          <p:cNvPr id="24" name="Freeform 3"/>
          <p:cNvSpPr/>
          <p:nvPr/>
        </p:nvSpPr>
        <p:spPr>
          <a:xfrm>
            <a:off x="5872255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g</a:t>
            </a:r>
            <a:endParaRPr lang="en-US" sz="2400" dirty="0"/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  <a:endParaRPr lang="en-US" sz="2400" dirty="0"/>
          </a:p>
        </p:txBody>
      </p:sp>
      <p:sp>
        <p:nvSpPr>
          <p:cNvPr id="29" name="Freeform 3"/>
          <p:cNvSpPr/>
          <p:nvPr/>
        </p:nvSpPr>
        <p:spPr>
          <a:xfrm>
            <a:off x="41633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  <a:endParaRPr lang="en-US" sz="2400" dirty="0"/>
          </a:p>
        </p:txBody>
      </p:sp>
      <p:sp>
        <p:nvSpPr>
          <p:cNvPr id="30" name="Freeform 3"/>
          <p:cNvSpPr/>
          <p:nvPr/>
        </p:nvSpPr>
        <p:spPr>
          <a:xfrm>
            <a:off x="4720972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b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5642151" y="784586"/>
            <a:ext cx="3312368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6647878" y="1034052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Help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sp>
        <p:nvSpPr>
          <p:cNvPr id="12" name="14 Rectángulo"/>
          <p:cNvSpPr/>
          <p:nvPr/>
        </p:nvSpPr>
        <p:spPr>
          <a:xfrm rot="21351562">
            <a:off x="939018" y="50210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000" dirty="0" err="1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Which</a:t>
            </a:r>
            <a:r>
              <a:rPr lang="es-ES_tradnl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 </a:t>
            </a:r>
            <a:r>
              <a:rPr lang="es-ES_tradnl" sz="4000" dirty="0" err="1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table</a:t>
            </a:r>
            <a:r>
              <a:rPr lang="es-ES_tradnl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 has no </a:t>
            </a:r>
            <a:r>
              <a:rPr lang="es-ES_tradnl" sz="4000" dirty="0" err="1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legs</a:t>
            </a:r>
            <a:r>
              <a:rPr lang="es-ES_tradnl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?</a:t>
            </a:r>
            <a:endParaRPr lang="es-E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08" y="867617"/>
            <a:ext cx="1072441" cy="1036693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 rot="763770">
            <a:off x="7359148" y="579585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v</a:t>
            </a:r>
            <a:endParaRPr lang="en-US" sz="2400" dirty="0"/>
          </a:p>
        </p:txBody>
      </p:sp>
      <p:sp>
        <p:nvSpPr>
          <p:cNvPr id="23" name="Freeform 3"/>
          <p:cNvSpPr/>
          <p:nvPr/>
        </p:nvSpPr>
        <p:spPr>
          <a:xfrm>
            <a:off x="5290826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  <a:endParaRPr lang="en-US" sz="2400" dirty="0"/>
          </a:p>
        </p:txBody>
      </p:sp>
      <p:sp>
        <p:nvSpPr>
          <p:cNvPr id="24" name="Freeform 3"/>
          <p:cNvSpPr/>
          <p:nvPr/>
        </p:nvSpPr>
        <p:spPr>
          <a:xfrm>
            <a:off x="5872255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g</a:t>
            </a:r>
            <a:endParaRPr lang="en-US" sz="2400" dirty="0"/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  <a:endParaRPr lang="en-US" sz="2400" dirty="0"/>
          </a:p>
        </p:txBody>
      </p:sp>
      <p:sp>
        <p:nvSpPr>
          <p:cNvPr id="29" name="Freeform 3"/>
          <p:cNvSpPr/>
          <p:nvPr/>
        </p:nvSpPr>
        <p:spPr>
          <a:xfrm>
            <a:off x="41633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  <a:endParaRPr lang="en-US" sz="2400" dirty="0"/>
          </a:p>
        </p:txBody>
      </p:sp>
      <p:sp>
        <p:nvSpPr>
          <p:cNvPr id="30" name="Freeform 3"/>
          <p:cNvSpPr/>
          <p:nvPr/>
        </p:nvSpPr>
        <p:spPr>
          <a:xfrm>
            <a:off x="4720972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b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485">
            <a:off x="1264169" y="2649370"/>
            <a:ext cx="3807739" cy="20307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65" y="1340426"/>
            <a:ext cx="1886691" cy="1496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43885" y="79561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Which kind of dog never bites?</a:t>
            </a:r>
            <a:endParaRPr lang="en-U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  <a:p>
            <a:endParaRPr lang="es-E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  <a:endParaRPr lang="en-US" sz="2400" dirty="0"/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d</a:t>
            </a:r>
            <a:endParaRPr lang="en-US" sz="2400" dirty="0"/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29" name="Freeform 3"/>
          <p:cNvSpPr/>
          <p:nvPr/>
        </p:nvSpPr>
        <p:spPr>
          <a:xfrm>
            <a:off x="41633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g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00" y="3049699"/>
            <a:ext cx="2686393" cy="1758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1" y="2325558"/>
            <a:ext cx="2965111" cy="1828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97183" y="1130519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It is black, but you say it is clean. It is white, but you say it is dirty. What is it?</a:t>
            </a:r>
            <a:endParaRPr lang="es-E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52797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b</a:t>
            </a:r>
            <a:endParaRPr lang="en-US" sz="2400" dirty="0"/>
          </a:p>
        </p:txBody>
      </p:sp>
      <p:sp>
        <p:nvSpPr>
          <p:cNvPr id="23" name="Freeform 3"/>
          <p:cNvSpPr/>
          <p:nvPr/>
        </p:nvSpPr>
        <p:spPr>
          <a:xfrm>
            <a:off x="466595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  <a:endParaRPr lang="en-US" sz="2400" dirty="0"/>
          </a:p>
        </p:txBody>
      </p:sp>
      <p:sp>
        <p:nvSpPr>
          <p:cNvPr id="24" name="Freeform 3"/>
          <p:cNvSpPr/>
          <p:nvPr/>
        </p:nvSpPr>
        <p:spPr>
          <a:xfrm>
            <a:off x="5659785" y="5318361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d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712645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221839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  <a:endParaRPr lang="en-US" sz="2400" dirty="0"/>
          </a:p>
        </p:txBody>
      </p:sp>
      <p:sp>
        <p:nvSpPr>
          <p:cNvPr id="27" name="Freeform 3"/>
          <p:cNvSpPr/>
          <p:nvPr/>
        </p:nvSpPr>
        <p:spPr>
          <a:xfrm>
            <a:off x="2729264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</a:t>
            </a:r>
            <a:endParaRPr lang="en-US" sz="2400" dirty="0"/>
          </a:p>
        </p:txBody>
      </p:sp>
      <p:sp>
        <p:nvSpPr>
          <p:cNvPr id="28" name="Freeform 3"/>
          <p:cNvSpPr/>
          <p:nvPr/>
        </p:nvSpPr>
        <p:spPr>
          <a:xfrm>
            <a:off x="321852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k</a:t>
            </a:r>
            <a:endParaRPr lang="en-US" sz="2400" dirty="0"/>
          </a:p>
        </p:txBody>
      </p:sp>
      <p:sp>
        <p:nvSpPr>
          <p:cNvPr id="29" name="Freeform 3"/>
          <p:cNvSpPr/>
          <p:nvPr/>
        </p:nvSpPr>
        <p:spPr>
          <a:xfrm>
            <a:off x="3707778" y="5309204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b</a:t>
            </a:r>
            <a:endParaRPr lang="en-US" sz="2400" dirty="0"/>
          </a:p>
        </p:txBody>
      </p:sp>
      <p:sp>
        <p:nvSpPr>
          <p:cNvPr id="30" name="Freeform 3"/>
          <p:cNvSpPr/>
          <p:nvPr/>
        </p:nvSpPr>
        <p:spPr>
          <a:xfrm>
            <a:off x="4186443" y="5318361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31" name="Freeform 3"/>
          <p:cNvSpPr/>
          <p:nvPr/>
        </p:nvSpPr>
        <p:spPr>
          <a:xfrm>
            <a:off x="5155208" y="5309204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30" y="2111975"/>
            <a:ext cx="3157659" cy="2670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82094" y="942013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What is the largest ant in the world?</a:t>
            </a:r>
            <a:endParaRPr lang="en-U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  <a:p>
            <a:endParaRPr lang="es-E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23" name="Freeform 3"/>
          <p:cNvSpPr/>
          <p:nvPr/>
        </p:nvSpPr>
        <p:spPr>
          <a:xfrm>
            <a:off x="473263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  <a:endParaRPr lang="en-US" sz="2400" dirty="0"/>
          </a:p>
        </p:txBody>
      </p:sp>
      <p:sp>
        <p:nvSpPr>
          <p:cNvPr id="24" name="Freeform 3"/>
          <p:cNvSpPr/>
          <p:nvPr/>
        </p:nvSpPr>
        <p:spPr>
          <a:xfrm>
            <a:off x="532614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28" name="Freeform 3"/>
          <p:cNvSpPr/>
          <p:nvPr/>
        </p:nvSpPr>
        <p:spPr>
          <a:xfrm>
            <a:off x="302498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p</a:t>
            </a:r>
            <a:endParaRPr lang="en-US" sz="2400" dirty="0"/>
          </a:p>
        </p:txBody>
      </p:sp>
      <p:sp>
        <p:nvSpPr>
          <p:cNvPr id="29" name="Freeform 3"/>
          <p:cNvSpPr/>
          <p:nvPr/>
        </p:nvSpPr>
        <p:spPr>
          <a:xfrm>
            <a:off x="3574585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</a:t>
            </a:r>
            <a:endParaRPr lang="en-US" sz="2400" dirty="0"/>
          </a:p>
        </p:txBody>
      </p:sp>
      <p:sp>
        <p:nvSpPr>
          <p:cNvPr id="30" name="Freeform 3"/>
          <p:cNvSpPr/>
          <p:nvPr/>
        </p:nvSpPr>
        <p:spPr>
          <a:xfrm>
            <a:off x="416808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15" y="2284591"/>
            <a:ext cx="2441015" cy="2993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1" t="44424" b="10065"/>
          <a:stretch>
            <a:fillRect/>
          </a:stretch>
        </p:blipFill>
        <p:spPr>
          <a:xfrm>
            <a:off x="1697766" y="2432508"/>
            <a:ext cx="2914591" cy="195072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9018" y="50210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From what number can you take half and leave nothing?</a:t>
            </a:r>
            <a:endParaRPr lang="en-U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i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g</a:t>
            </a:r>
            <a:endParaRPr lang="en-US" sz="2400" dirty="0"/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</a:t>
            </a:r>
            <a:endParaRPr lang="en-US" sz="2400" dirty="0"/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  <a:endParaRPr lang="en-US" sz="2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0" t="49655" r="22416" b="17193"/>
          <a:stretch>
            <a:fillRect/>
          </a:stretch>
        </p:blipFill>
        <p:spPr>
          <a:xfrm>
            <a:off x="5950171" y="3416692"/>
            <a:ext cx="2260951" cy="11149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0" t="16033" r="22416" b="50099"/>
          <a:stretch>
            <a:fillRect/>
          </a:stretch>
        </p:blipFill>
        <p:spPr>
          <a:xfrm>
            <a:off x="5954246" y="2294693"/>
            <a:ext cx="2260951" cy="1138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1047786" y="1532145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What has hands but no feet, a face but no eyes, no body, tells but does not talk?</a:t>
            </a:r>
            <a:endParaRPr lang="en-U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</a:t>
            </a:r>
            <a:endParaRPr lang="en-US" sz="2400" dirty="0"/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k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11233" r="23191" b="29718"/>
          <a:stretch>
            <a:fillRect/>
          </a:stretch>
        </p:blipFill>
        <p:spPr>
          <a:xfrm>
            <a:off x="6399431" y="2566938"/>
            <a:ext cx="1508760" cy="1522085"/>
          </a:xfrm>
          <a:prstGeom prst="roundRect">
            <a:avLst>
              <a:gd name="adj" fmla="val 50000"/>
            </a:avLst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89" y="2342806"/>
            <a:ext cx="2465579" cy="2465579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9018" y="50210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How many months have 28 days?</a:t>
            </a:r>
            <a:endParaRPr lang="en-U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w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  <a:endParaRPr lang="en-US" sz="2400" dirty="0"/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v</a:t>
            </a:r>
            <a:endParaRPr lang="en-US" sz="2400" dirty="0"/>
          </a:p>
        </p:txBody>
      </p:sp>
      <p:sp>
        <p:nvSpPr>
          <p:cNvPr id="29" name="Freeform 3"/>
          <p:cNvSpPr/>
          <p:nvPr/>
        </p:nvSpPr>
        <p:spPr>
          <a:xfrm>
            <a:off x="41633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99" y="2415889"/>
            <a:ext cx="2096923" cy="1999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342">
            <a:off x="3404135" y="2205861"/>
            <a:ext cx="1649072" cy="2061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24" descr="Hoj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1001554" y="762535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What 5-letter word has six left when you take 2 letters away?</a:t>
            </a:r>
            <a:endParaRPr lang="en-U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>
              <a:fillRect/>
            </a:stretch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s</a:t>
            </a:r>
            <a:endParaRPr lang="en-US" sz="2400" dirty="0"/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i</a:t>
            </a:r>
            <a:endParaRPr lang="en-US" sz="2400" dirty="0"/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x</a:t>
            </a:r>
            <a:endParaRPr lang="en-US" sz="2400" dirty="0"/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  <a:endParaRPr lang="en-US" sz="2400" dirty="0"/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225">
            <a:off x="3249671" y="2683618"/>
            <a:ext cx="2159711" cy="1776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1119</Words>
  <Application>WPS Presentation</Application>
  <PresentationFormat>On-screen Show (4:3)</PresentationFormat>
  <Paragraphs>304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PassingNotes</vt:lpstr>
      <vt:lpstr>Trebuchet MS</vt:lpstr>
      <vt:lpstr>Chaparral Pro Light</vt:lpstr>
      <vt:lpstr>Segoe Print</vt:lpstr>
      <vt:lpstr>Calibri</vt:lpstr>
      <vt:lpstr>Microsoft YaHei</vt:lpstr>
      <vt:lpstr>Arial Unicode MS</vt:lpstr>
      <vt:lpstr>1_Tema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Rossana Ruggiero</cp:lastModifiedBy>
  <cp:revision>19</cp:revision>
  <dcterms:created xsi:type="dcterms:W3CDTF">2016-01-14T06:29:00Z</dcterms:created>
  <dcterms:modified xsi:type="dcterms:W3CDTF">2022-04-08T15:54:24Z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5F53E03C2A18477CAAD6169C41BF4B86</vt:lpwstr>
  </property>
  <property fmtid="{D5CDD505-2E9C-101B-9397-08002B2CF9AE}" pid="3" name="KSOProductBuildVer">
    <vt:lpwstr>1033-11.2.0.11042</vt:lpwstr>
  </property>
</Properties>
</file>