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g/LyBFNFQeI4vTlxyZUNJnA9CE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customschemas.google.com/relationships/presentationmetadata" Target="metadata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0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6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4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4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4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4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10" Type="http://schemas.openxmlformats.org/officeDocument/2006/relationships/image" Target="../media/image10.png"/><Relationship Id="rId9" Type="http://schemas.openxmlformats.org/officeDocument/2006/relationships/slide" Target="/ppt/slides/slide36.xml"/><Relationship Id="rId5" Type="http://schemas.openxmlformats.org/officeDocument/2006/relationships/slide" Target="/ppt/slides/slide1.xml"/><Relationship Id="rId6" Type="http://schemas.openxmlformats.org/officeDocument/2006/relationships/image" Target="../media/image14.png"/><Relationship Id="rId7" Type="http://schemas.openxmlformats.org/officeDocument/2006/relationships/slide" Target="/ppt/slides/slide2.xml"/><Relationship Id="rId8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5.xml"/><Relationship Id="rId8" Type="http://schemas.openxmlformats.org/officeDocument/2006/relationships/slide" Target="/ppt/slides/slide36.xml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5.xml"/><Relationship Id="rId8" Type="http://schemas.openxmlformats.org/officeDocument/2006/relationships/slide" Target="/ppt/slides/slide36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2.xml"/><Relationship Id="rId4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20" Type="http://schemas.openxmlformats.org/officeDocument/2006/relationships/image" Target="../media/image10.png"/><Relationship Id="rId11" Type="http://schemas.openxmlformats.org/officeDocument/2006/relationships/slide" Target="/ppt/slides/slide16.xml"/><Relationship Id="rId22" Type="http://schemas.openxmlformats.org/officeDocument/2006/relationships/image" Target="../media/image2.png"/><Relationship Id="rId10" Type="http://schemas.openxmlformats.org/officeDocument/2006/relationships/image" Target="../media/image17.png"/><Relationship Id="rId21" Type="http://schemas.openxmlformats.org/officeDocument/2006/relationships/slide" Target="/ppt/slides/slide3.xml"/><Relationship Id="rId13" Type="http://schemas.openxmlformats.org/officeDocument/2006/relationships/slide" Target="/ppt/slides/slide17.xml"/><Relationship Id="rId1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slide" Target="/ppt/slides/slide14.xml"/><Relationship Id="rId15" Type="http://schemas.openxmlformats.org/officeDocument/2006/relationships/slide" Target="/ppt/slides/slide18.xml"/><Relationship Id="rId14" Type="http://schemas.openxmlformats.org/officeDocument/2006/relationships/image" Target="../media/image18.png"/><Relationship Id="rId17" Type="http://schemas.openxmlformats.org/officeDocument/2006/relationships/slide" Target="/ppt/slides/slide19.xml"/><Relationship Id="rId16" Type="http://schemas.openxmlformats.org/officeDocument/2006/relationships/image" Target="../media/image21.png"/><Relationship Id="rId5" Type="http://schemas.openxmlformats.org/officeDocument/2006/relationships/slide" Target="/ppt/slides/slide1.xml"/><Relationship Id="rId19" Type="http://schemas.openxmlformats.org/officeDocument/2006/relationships/slide" Target="/ppt/slides/slide36.xml"/><Relationship Id="rId6" Type="http://schemas.openxmlformats.org/officeDocument/2006/relationships/image" Target="../media/image8.png"/><Relationship Id="rId18" Type="http://schemas.openxmlformats.org/officeDocument/2006/relationships/image" Target="../media/image28.png"/><Relationship Id="rId7" Type="http://schemas.openxmlformats.org/officeDocument/2006/relationships/slide" Target="/ppt/slides/slide15.xml"/><Relationship Id="rId8" Type="http://schemas.openxmlformats.org/officeDocument/2006/relationships/image" Target="../media/image24.png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13.xml"/><Relationship Id="rId8" Type="http://schemas.openxmlformats.org/officeDocument/2006/relationships/slide" Target="/ppt/slides/slide36.xml"/></Relationships>
</file>

<file path=ppt/slides/_rels/slide15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13.xml"/><Relationship Id="rId8" Type="http://schemas.openxmlformats.org/officeDocument/2006/relationships/slide" Target="/ppt/slides/slide36.xml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13.xml"/><Relationship Id="rId8" Type="http://schemas.openxmlformats.org/officeDocument/2006/relationships/slide" Target="/ppt/slides/slide36.xml"/></Relationships>
</file>

<file path=ppt/slides/_rels/slide17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13.xml"/><Relationship Id="rId8" Type="http://schemas.openxmlformats.org/officeDocument/2006/relationships/slide" Target="/ppt/slides/slide36.xml"/></Relationships>
</file>

<file path=ppt/slides/_rels/slide18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13.xml"/><Relationship Id="rId8" Type="http://schemas.openxmlformats.org/officeDocument/2006/relationships/slide" Target="/ppt/slides/slide36.xml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13.xml"/><Relationship Id="rId8" Type="http://schemas.openxmlformats.org/officeDocument/2006/relationships/slide" Target="/ppt/slides/slide36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2.xml"/><Relationship Id="rId10" Type="http://schemas.openxmlformats.org/officeDocument/2006/relationships/image" Target="../media/image6.png"/><Relationship Id="rId13" Type="http://schemas.openxmlformats.org/officeDocument/2006/relationships/slide" Target="/ppt/slides/slide1.xml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4.xml"/><Relationship Id="rId4" Type="http://schemas.openxmlformats.org/officeDocument/2006/relationships/slide" Target="/ppt/slides/slide12.xml"/><Relationship Id="rId9" Type="http://schemas.openxmlformats.org/officeDocument/2006/relationships/image" Target="../media/image15.png"/><Relationship Id="rId15" Type="http://schemas.openxmlformats.org/officeDocument/2006/relationships/slide" Target="/ppt/slides/slide36.xml"/><Relationship Id="rId14" Type="http://schemas.openxmlformats.org/officeDocument/2006/relationships/image" Target="../media/image8.png"/><Relationship Id="rId17" Type="http://schemas.openxmlformats.org/officeDocument/2006/relationships/slide" Target="/ppt/slides/slide3.xml"/><Relationship Id="rId16" Type="http://schemas.openxmlformats.org/officeDocument/2006/relationships/image" Target="../media/image10.png"/><Relationship Id="rId5" Type="http://schemas.openxmlformats.org/officeDocument/2006/relationships/slide" Target="/ppt/slides/slide20.xml"/><Relationship Id="rId6" Type="http://schemas.openxmlformats.org/officeDocument/2006/relationships/slide" Target="/ppt/slides/slide28.xml"/><Relationship Id="rId18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2.xml"/><Relationship Id="rId4" Type="http://schemas.openxmlformats.org/officeDocument/2006/relationships/image" Target="../media/image15.png"/></Relationships>
</file>

<file path=ppt/slides/_rels/slide2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0.png"/><Relationship Id="rId11" Type="http://schemas.openxmlformats.org/officeDocument/2006/relationships/slide" Target="/ppt/slides/slide24.xml"/><Relationship Id="rId22" Type="http://schemas.openxmlformats.org/officeDocument/2006/relationships/image" Target="../media/image2.png"/><Relationship Id="rId10" Type="http://schemas.openxmlformats.org/officeDocument/2006/relationships/image" Target="../media/image30.png"/><Relationship Id="rId21" Type="http://schemas.openxmlformats.org/officeDocument/2006/relationships/slide" Target="/ppt/slides/slide3.xml"/><Relationship Id="rId13" Type="http://schemas.openxmlformats.org/officeDocument/2006/relationships/slide" Target="/ppt/slides/slide25.xml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slide" Target="/ppt/slides/slide23.xml"/><Relationship Id="rId15" Type="http://schemas.openxmlformats.org/officeDocument/2006/relationships/slide" Target="/ppt/slides/slide26.xml"/><Relationship Id="rId14" Type="http://schemas.openxmlformats.org/officeDocument/2006/relationships/image" Target="../media/image22.png"/><Relationship Id="rId17" Type="http://schemas.openxmlformats.org/officeDocument/2006/relationships/slide" Target="/ppt/slides/slide27.xml"/><Relationship Id="rId16" Type="http://schemas.openxmlformats.org/officeDocument/2006/relationships/image" Target="../media/image32.png"/><Relationship Id="rId5" Type="http://schemas.openxmlformats.org/officeDocument/2006/relationships/slide" Target="/ppt/slides/slide1.xml"/><Relationship Id="rId19" Type="http://schemas.openxmlformats.org/officeDocument/2006/relationships/slide" Target="/ppt/slides/slide36.xml"/><Relationship Id="rId6" Type="http://schemas.openxmlformats.org/officeDocument/2006/relationships/image" Target="../media/image8.png"/><Relationship Id="rId18" Type="http://schemas.openxmlformats.org/officeDocument/2006/relationships/image" Target="../media/image31.png"/><Relationship Id="rId7" Type="http://schemas.openxmlformats.org/officeDocument/2006/relationships/slide" Target="/ppt/slides/slide22.xml"/><Relationship Id="rId8" Type="http://schemas.openxmlformats.org/officeDocument/2006/relationships/image" Target="../media/image20.png"/></Relationships>
</file>

<file path=ppt/slides/_rels/slide2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1.xml"/><Relationship Id="rId8" Type="http://schemas.openxmlformats.org/officeDocument/2006/relationships/slide" Target="/ppt/slides/slide36.xml"/></Relationships>
</file>

<file path=ppt/slides/_rels/slide2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1.xml"/><Relationship Id="rId8" Type="http://schemas.openxmlformats.org/officeDocument/2006/relationships/slide" Target="/ppt/slides/slide36.xml"/></Relationships>
</file>

<file path=ppt/slides/_rels/slide24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1.xml"/><Relationship Id="rId8" Type="http://schemas.openxmlformats.org/officeDocument/2006/relationships/slide" Target="/ppt/slides/slide36.xml"/></Relationships>
</file>

<file path=ppt/slides/_rels/slide25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1.xml"/><Relationship Id="rId8" Type="http://schemas.openxmlformats.org/officeDocument/2006/relationships/slide" Target="/ppt/slides/slide36.xml"/></Relationships>
</file>

<file path=ppt/slides/_rels/slide26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1.xml"/><Relationship Id="rId8" Type="http://schemas.openxmlformats.org/officeDocument/2006/relationships/slide" Target="/ppt/slides/slide36.xml"/></Relationships>
</file>

<file path=ppt/slides/_rels/slide27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1.xml"/><Relationship Id="rId8" Type="http://schemas.openxmlformats.org/officeDocument/2006/relationships/slide" Target="/ppt/slides/slide36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2.xml"/><Relationship Id="rId4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20" Type="http://schemas.openxmlformats.org/officeDocument/2006/relationships/image" Target="../media/image10.png"/><Relationship Id="rId11" Type="http://schemas.openxmlformats.org/officeDocument/2006/relationships/slide" Target="/ppt/slides/slide32.xml"/><Relationship Id="rId22" Type="http://schemas.openxmlformats.org/officeDocument/2006/relationships/image" Target="../media/image2.png"/><Relationship Id="rId10" Type="http://schemas.openxmlformats.org/officeDocument/2006/relationships/image" Target="../media/image33.png"/><Relationship Id="rId21" Type="http://schemas.openxmlformats.org/officeDocument/2006/relationships/slide" Target="/ppt/slides/slide3.xml"/><Relationship Id="rId13" Type="http://schemas.openxmlformats.org/officeDocument/2006/relationships/slide" Target="/ppt/slides/slide33.xml"/><Relationship Id="rId1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slide" Target="/ppt/slides/slide31.xml"/><Relationship Id="rId15" Type="http://schemas.openxmlformats.org/officeDocument/2006/relationships/slide" Target="/ppt/slides/slide34.xml"/><Relationship Id="rId14" Type="http://schemas.openxmlformats.org/officeDocument/2006/relationships/image" Target="../media/image38.png"/><Relationship Id="rId17" Type="http://schemas.openxmlformats.org/officeDocument/2006/relationships/slide" Target="/ppt/slides/slide35.xml"/><Relationship Id="rId16" Type="http://schemas.openxmlformats.org/officeDocument/2006/relationships/image" Target="../media/image34.png"/><Relationship Id="rId5" Type="http://schemas.openxmlformats.org/officeDocument/2006/relationships/slide" Target="/ppt/slides/slide1.xml"/><Relationship Id="rId19" Type="http://schemas.openxmlformats.org/officeDocument/2006/relationships/slide" Target="/ppt/slides/slide36.xml"/><Relationship Id="rId6" Type="http://schemas.openxmlformats.org/officeDocument/2006/relationships/image" Target="../media/image8.png"/><Relationship Id="rId18" Type="http://schemas.openxmlformats.org/officeDocument/2006/relationships/image" Target="../media/image36.png"/><Relationship Id="rId7" Type="http://schemas.openxmlformats.org/officeDocument/2006/relationships/slide" Target="/ppt/slides/slide30.xml"/><Relationship Id="rId8" Type="http://schemas.openxmlformats.org/officeDocument/2006/relationships/image" Target="../media/image37.png"/></Relationships>
</file>

<file path=ppt/slides/_rels/slide3.xml.rels><?xml version="1.0" encoding="UTF-8" standalone="yes"?><Relationships xmlns="http://schemas.openxmlformats.org/package/2006/relationships"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1.xml"/><Relationship Id="rId4" Type="http://schemas.openxmlformats.org/officeDocument/2006/relationships/image" Target="../media/image8.png"/><Relationship Id="rId9" Type="http://schemas.openxmlformats.org/officeDocument/2006/relationships/slide" Target="/ppt/slides/slide3.xml"/><Relationship Id="rId5" Type="http://schemas.openxmlformats.org/officeDocument/2006/relationships/slide" Target="/ppt/slides/slide2.xml"/><Relationship Id="rId6" Type="http://schemas.openxmlformats.org/officeDocument/2006/relationships/image" Target="../media/image3.png"/><Relationship Id="rId7" Type="http://schemas.openxmlformats.org/officeDocument/2006/relationships/slide" Target="/ppt/slides/slide36.xml"/><Relationship Id="rId8" Type="http://schemas.openxmlformats.org/officeDocument/2006/relationships/image" Target="../media/image10.png"/></Relationships>
</file>

<file path=ppt/slides/_rels/slide30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9.xml"/><Relationship Id="rId8" Type="http://schemas.openxmlformats.org/officeDocument/2006/relationships/slide" Target="/ppt/slides/slide36.xml"/></Relationships>
</file>

<file path=ppt/slides/_rels/slide3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9.xml"/><Relationship Id="rId8" Type="http://schemas.openxmlformats.org/officeDocument/2006/relationships/slide" Target="/ppt/slides/slide36.xml"/></Relationships>
</file>

<file path=ppt/slides/_rels/slide3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9.xml"/><Relationship Id="rId8" Type="http://schemas.openxmlformats.org/officeDocument/2006/relationships/slide" Target="/ppt/slides/slide36.xml"/></Relationships>
</file>

<file path=ppt/slides/_rels/slide3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9.xml"/><Relationship Id="rId8" Type="http://schemas.openxmlformats.org/officeDocument/2006/relationships/slide" Target="/ppt/slides/slide36.xml"/></Relationships>
</file>

<file path=ppt/slides/_rels/slide34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9.xml"/><Relationship Id="rId8" Type="http://schemas.openxmlformats.org/officeDocument/2006/relationships/slide" Target="/ppt/slides/slide36.xml"/></Relationships>
</file>

<file path=ppt/slides/_rels/slide35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29.xml"/><Relationship Id="rId8" Type="http://schemas.openxmlformats.org/officeDocument/2006/relationships/slide" Target="/ppt/slides/slide36.xml"/></Relationships>
</file>

<file path=ppt/slides/_rels/slide36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3" Type="http://schemas.openxmlformats.org/officeDocument/2006/relationships/image" Target="../media/image3.png"/><Relationship Id="rId12" Type="http://schemas.openxmlformats.org/officeDocument/2006/relationships/slide" Target="/ppt/slides/slide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/ppt/slides/slide2.xml"/><Relationship Id="rId4" Type="http://schemas.openxmlformats.org/officeDocument/2006/relationships/image" Target="../media/image35.jpg"/><Relationship Id="rId9" Type="http://schemas.openxmlformats.org/officeDocument/2006/relationships/image" Target="../media/image39.png"/><Relationship Id="rId5" Type="http://schemas.openxmlformats.org/officeDocument/2006/relationships/slide" Target="/ppt/slides/slide37.xml"/><Relationship Id="rId6" Type="http://schemas.openxmlformats.org/officeDocument/2006/relationships/slide" Target="/ppt/slides/slide1.xml"/><Relationship Id="rId7" Type="http://schemas.openxmlformats.org/officeDocument/2006/relationships/image" Target="../media/image8.png"/><Relationship Id="rId8" Type="http://schemas.openxmlformats.org/officeDocument/2006/relationships/slide" Target="/ppt/slides/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slide" Target="/ppt/slides/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3.xml"/><Relationship Id="rId11" Type="http://schemas.openxmlformats.org/officeDocument/2006/relationships/slide" Target="/ppt/slides/slide10.xml"/><Relationship Id="rId10" Type="http://schemas.openxmlformats.org/officeDocument/2006/relationships/image" Target="../media/image23.png"/><Relationship Id="rId13" Type="http://schemas.openxmlformats.org/officeDocument/2006/relationships/slide" Target="/ppt/slides/slide11.xml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6.xml"/><Relationship Id="rId4" Type="http://schemas.openxmlformats.org/officeDocument/2006/relationships/image" Target="../media/image11.png"/><Relationship Id="rId9" Type="http://schemas.openxmlformats.org/officeDocument/2006/relationships/slide" Target="/ppt/slides/slide9.xml"/><Relationship Id="rId15" Type="http://schemas.openxmlformats.org/officeDocument/2006/relationships/slide" Target="/ppt/slides/slide2.xml"/><Relationship Id="rId14" Type="http://schemas.openxmlformats.org/officeDocument/2006/relationships/image" Target="../media/image25.png"/><Relationship Id="rId17" Type="http://schemas.openxmlformats.org/officeDocument/2006/relationships/slide" Target="/ppt/slides/slide1.xml"/><Relationship Id="rId16" Type="http://schemas.openxmlformats.org/officeDocument/2006/relationships/image" Target="../media/image13.png"/><Relationship Id="rId5" Type="http://schemas.openxmlformats.org/officeDocument/2006/relationships/slide" Target="/ppt/slides/slide7.xml"/><Relationship Id="rId19" Type="http://schemas.openxmlformats.org/officeDocument/2006/relationships/image" Target="../media/image10.png"/><Relationship Id="rId6" Type="http://schemas.openxmlformats.org/officeDocument/2006/relationships/image" Target="../media/image12.png"/><Relationship Id="rId18" Type="http://schemas.openxmlformats.org/officeDocument/2006/relationships/slide" Target="/ppt/slides/slide36.xml"/><Relationship Id="rId7" Type="http://schemas.openxmlformats.org/officeDocument/2006/relationships/slide" Target="/ppt/slides/slide8.xml"/><Relationship Id="rId8" Type="http://schemas.openxmlformats.org/officeDocument/2006/relationships/image" Target="../media/image16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5.xml"/><Relationship Id="rId8" Type="http://schemas.openxmlformats.org/officeDocument/2006/relationships/slide" Target="/ppt/slides/slide36.xml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5.xml"/><Relationship Id="rId8" Type="http://schemas.openxmlformats.org/officeDocument/2006/relationships/slide" Target="/ppt/slides/slide36.xml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5.xml"/><Relationship Id="rId8" Type="http://schemas.openxmlformats.org/officeDocument/2006/relationships/slide" Target="/ppt/slides/slide36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slide" Target="/ppt/slides/slide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2.xm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slide" Target="/ppt/slides/slide1.xml"/><Relationship Id="rId6" Type="http://schemas.openxmlformats.org/officeDocument/2006/relationships/image" Target="../media/image8.png"/><Relationship Id="rId7" Type="http://schemas.openxmlformats.org/officeDocument/2006/relationships/slide" Target="/ppt/slides/slide5.xml"/><Relationship Id="rId8" Type="http://schemas.openxmlformats.org/officeDocument/2006/relationships/slide" Target="/ppt/slides/slide3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4336634" y="246437"/>
            <a:ext cx="158094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274422" y="246437"/>
            <a:ext cx="126701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You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5916355" y="323381"/>
            <a:ext cx="3592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|</a:t>
            </a:r>
            <a:endParaRPr/>
          </a:p>
        </p:txBody>
      </p:sp>
      <p:grpSp>
        <p:nvGrpSpPr>
          <p:cNvPr id="92" name="Google Shape;92;p1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93" name="Google Shape;93;p1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3987653" y="6094139"/>
            <a:ext cx="1092820" cy="738664"/>
            <a:chOff x="3273940" y="2064645"/>
            <a:chExt cx="1092820" cy="738664"/>
          </a:xfrm>
        </p:grpSpPr>
        <p:grpSp>
          <p:nvGrpSpPr>
            <p:cNvPr id="98" name="Google Shape;98;p1"/>
            <p:cNvGrpSpPr/>
            <p:nvPr/>
          </p:nvGrpSpPr>
          <p:grpSpPr>
            <a:xfrm>
              <a:off x="3490665" y="2064645"/>
              <a:ext cx="530740" cy="369332"/>
              <a:chOff x="3490665" y="2064645"/>
              <a:chExt cx="530740" cy="369332"/>
            </a:xfrm>
          </p:grpSpPr>
          <p:sp>
            <p:nvSpPr>
              <p:cNvPr id="99" name="Google Shape;99;p1"/>
              <p:cNvSpPr/>
              <p:nvPr/>
            </p:nvSpPr>
            <p:spPr>
              <a:xfrm>
                <a:off x="3490665" y="2064645"/>
                <a:ext cx="530740" cy="369332"/>
              </a:xfrm>
              <a:prstGeom prst="ellipse">
                <a:avLst/>
              </a:prstGeom>
              <a:noFill/>
              <a:ln cap="flat" cmpd="sng" w="38100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00" name="Google Shape;100;p1"/>
              <p:cNvCxnSpPr>
                <a:stCxn id="99" idx="5"/>
              </p:cNvCxnSpPr>
              <p:nvPr/>
            </p:nvCxnSpPr>
            <p:spPr>
              <a:xfrm>
                <a:off x="3943680" y="2379890"/>
                <a:ext cx="77700" cy="540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A5A5A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01" name="Google Shape;101;p1"/>
            <p:cNvSpPr txBox="1"/>
            <p:nvPr/>
          </p:nvSpPr>
          <p:spPr>
            <a:xfrm>
              <a:off x="3273940" y="2433977"/>
              <a:ext cx="10928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A5A5A5"/>
                  </a:solidFill>
                  <a:latin typeface="Calibri"/>
                  <a:ea typeface="Calibri"/>
                  <a:cs typeface="Calibri"/>
                  <a:sym typeface="Calibri"/>
                </a:rPr>
                <a:t>Discover</a:t>
              </a:r>
              <a:endParaRPr/>
            </a:p>
          </p:txBody>
        </p:sp>
      </p:grpSp>
      <p:sp>
        <p:nvSpPr>
          <p:cNvPr id="102" name="Google Shape;102;p1"/>
          <p:cNvSpPr txBox="1"/>
          <p:nvPr/>
        </p:nvSpPr>
        <p:spPr>
          <a:xfrm>
            <a:off x="295674" y="4127253"/>
            <a:ext cx="440058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 Enter Your Topic Here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276326" y="4542751"/>
            <a:ext cx="970156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elit, sed do eiusmod tempor incididunt ut labore et dolore magna aliqua. Risus pretium quam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1093856" y="1205455"/>
            <a:ext cx="747132" cy="780585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1105811" y="2453269"/>
            <a:ext cx="735177" cy="608753"/>
          </a:xfrm>
          <a:prstGeom prst="hear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1105811" y="3453534"/>
            <a:ext cx="747132" cy="780585"/>
          </a:xfrm>
          <a:custGeom>
            <a:rect b="b" l="l" r="r" t="t"/>
            <a:pathLst>
              <a:path extrusionOk="0" h="3456930" w="4400582">
                <a:moveTo>
                  <a:pt x="2200291" y="0"/>
                </a:moveTo>
                <a:cubicBezTo>
                  <a:pt x="3415478" y="0"/>
                  <a:pt x="4400582" y="670129"/>
                  <a:pt x="4400582" y="1496776"/>
                </a:cubicBezTo>
                <a:cubicBezTo>
                  <a:pt x="4400582" y="1858434"/>
                  <a:pt x="4212027" y="2190134"/>
                  <a:pt x="3898142" y="2448865"/>
                </a:cubicBezTo>
                <a:lnTo>
                  <a:pt x="3796101" y="2525240"/>
                </a:lnTo>
                <a:lnTo>
                  <a:pt x="3812386" y="2533518"/>
                </a:lnTo>
                <a:lnTo>
                  <a:pt x="2795586" y="3456930"/>
                </a:lnTo>
                <a:lnTo>
                  <a:pt x="2603395" y="2967330"/>
                </a:lnTo>
                <a:lnTo>
                  <a:pt x="2425258" y="2985825"/>
                </a:lnTo>
                <a:cubicBezTo>
                  <a:pt x="2351291" y="2990935"/>
                  <a:pt x="2276240" y="2993552"/>
                  <a:pt x="2200291" y="2993552"/>
                </a:cubicBezTo>
                <a:cubicBezTo>
                  <a:pt x="985104" y="2993552"/>
                  <a:pt x="0" y="2323423"/>
                  <a:pt x="0" y="1496776"/>
                </a:cubicBezTo>
                <a:cubicBezTo>
                  <a:pt x="0" y="670129"/>
                  <a:pt x="985104" y="0"/>
                  <a:pt x="2200291" y="0"/>
                </a:cubicBezTo>
                <a:close/>
                <a:moveTo>
                  <a:pt x="3249884" y="1382952"/>
                </a:moveTo>
                <a:cubicBezTo>
                  <a:pt x="3065124" y="1382952"/>
                  <a:pt x="2915347" y="1500079"/>
                  <a:pt x="2915347" y="1644562"/>
                </a:cubicBezTo>
                <a:cubicBezTo>
                  <a:pt x="2915347" y="1789045"/>
                  <a:pt x="3065124" y="1906172"/>
                  <a:pt x="3249884" y="1906172"/>
                </a:cubicBezTo>
                <a:cubicBezTo>
                  <a:pt x="3434644" y="1906172"/>
                  <a:pt x="3584421" y="1789045"/>
                  <a:pt x="3584421" y="1644562"/>
                </a:cubicBezTo>
                <a:cubicBezTo>
                  <a:pt x="3584421" y="1500079"/>
                  <a:pt x="3434644" y="1382952"/>
                  <a:pt x="3249884" y="1382952"/>
                </a:cubicBezTo>
                <a:close/>
                <a:moveTo>
                  <a:pt x="2234628" y="1386589"/>
                </a:moveTo>
                <a:cubicBezTo>
                  <a:pt x="2049868" y="1386589"/>
                  <a:pt x="1900091" y="1503716"/>
                  <a:pt x="1900091" y="1648199"/>
                </a:cubicBezTo>
                <a:cubicBezTo>
                  <a:pt x="1900091" y="1792682"/>
                  <a:pt x="2049868" y="1909809"/>
                  <a:pt x="2234628" y="1909809"/>
                </a:cubicBezTo>
                <a:cubicBezTo>
                  <a:pt x="2419388" y="1909809"/>
                  <a:pt x="2569165" y="1792682"/>
                  <a:pt x="2569165" y="1648199"/>
                </a:cubicBezTo>
                <a:cubicBezTo>
                  <a:pt x="2569165" y="1503716"/>
                  <a:pt x="2419388" y="1386589"/>
                  <a:pt x="2234628" y="1386589"/>
                </a:cubicBezTo>
                <a:close/>
                <a:moveTo>
                  <a:pt x="1219372" y="1390226"/>
                </a:moveTo>
                <a:cubicBezTo>
                  <a:pt x="1034612" y="1390226"/>
                  <a:pt x="884835" y="1507353"/>
                  <a:pt x="884835" y="1651836"/>
                </a:cubicBezTo>
                <a:cubicBezTo>
                  <a:pt x="884835" y="1796319"/>
                  <a:pt x="1034612" y="1913446"/>
                  <a:pt x="1219372" y="1913446"/>
                </a:cubicBezTo>
                <a:cubicBezTo>
                  <a:pt x="1404132" y="1913446"/>
                  <a:pt x="1553909" y="1796319"/>
                  <a:pt x="1553909" y="1651836"/>
                </a:cubicBezTo>
                <a:cubicBezTo>
                  <a:pt x="1553909" y="1507353"/>
                  <a:pt x="1404132" y="1390226"/>
                  <a:pt x="1219372" y="1390226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117766" y="4573725"/>
            <a:ext cx="735177" cy="596471"/>
          </a:xfrm>
          <a:custGeom>
            <a:rect b="b" l="l" r="r" t="t"/>
            <a:pathLst>
              <a:path extrusionOk="0" h="1671989" w="2327021">
                <a:moveTo>
                  <a:pt x="1491027" y="0"/>
                </a:moveTo>
                <a:lnTo>
                  <a:pt x="1930052" y="439026"/>
                </a:lnTo>
                <a:lnTo>
                  <a:pt x="2327021" y="835995"/>
                </a:lnTo>
                <a:lnTo>
                  <a:pt x="1491027" y="1671989"/>
                </a:lnTo>
                <a:lnTo>
                  <a:pt x="1491027" y="1253992"/>
                </a:lnTo>
                <a:lnTo>
                  <a:pt x="0" y="1253992"/>
                </a:lnTo>
                <a:lnTo>
                  <a:pt x="6017" y="1225220"/>
                </a:lnTo>
                <a:cubicBezTo>
                  <a:pt x="112927" y="843970"/>
                  <a:pt x="499046" y="536937"/>
                  <a:pt x="1001664" y="422858"/>
                </a:cubicBezTo>
                <a:lnTo>
                  <a:pt x="1027571" y="417997"/>
                </a:lnTo>
                <a:lnTo>
                  <a:pt x="1491027" y="417997"/>
                </a:lnTo>
                <a:lnTo>
                  <a:pt x="1491027" y="37702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30274" y="5956080"/>
            <a:ext cx="841321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>
            <a:hlinkClick action="ppaction://hlinksldjump"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477413" y="5906029"/>
            <a:ext cx="835224" cy="106079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1117766" y="3040362"/>
            <a:ext cx="747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400K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11168542" y="4264476"/>
            <a:ext cx="747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900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11170291" y="5250312"/>
            <a:ext cx="747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590</a:t>
            </a:r>
            <a:endParaRPr/>
          </a:p>
        </p:txBody>
      </p:sp>
      <p:sp>
        <p:nvSpPr>
          <p:cNvPr id="113" name="Google Shape;113;p1"/>
          <p:cNvSpPr/>
          <p:nvPr/>
        </p:nvSpPr>
        <p:spPr>
          <a:xfrm>
            <a:off x="0" y="5819821"/>
            <a:ext cx="12192000" cy="45719"/>
          </a:xfrm>
          <a:prstGeom prst="rect">
            <a:avLst/>
          </a:prstGeom>
          <a:solidFill>
            <a:schemeClr val="accent3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-1" y="5815637"/>
            <a:ext cx="4204379" cy="45719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 rot="-1811676">
            <a:off x="340160" y="5465495"/>
            <a:ext cx="196611" cy="229943"/>
          </a:xfrm>
          <a:custGeom>
            <a:rect b="b" l="l" r="r" t="t"/>
            <a:pathLst>
              <a:path extrusionOk="0" h="2150726" w="2018984">
                <a:moveTo>
                  <a:pt x="1707347" y="0"/>
                </a:moveTo>
                <a:lnTo>
                  <a:pt x="2018984" y="181338"/>
                </a:lnTo>
                <a:lnTo>
                  <a:pt x="1963584" y="276545"/>
                </a:lnTo>
                <a:lnTo>
                  <a:pt x="1963584" y="1316322"/>
                </a:lnTo>
                <a:lnTo>
                  <a:pt x="1620317" y="1316322"/>
                </a:lnTo>
                <a:lnTo>
                  <a:pt x="1620317" y="866465"/>
                </a:lnTo>
                <a:lnTo>
                  <a:pt x="1255705" y="1493066"/>
                </a:lnTo>
                <a:lnTo>
                  <a:pt x="974588" y="1976178"/>
                </a:lnTo>
                <a:lnTo>
                  <a:pt x="973156" y="1977628"/>
                </a:lnTo>
                <a:cubicBezTo>
                  <a:pt x="938181" y="2007442"/>
                  <a:pt x="901346" y="2033680"/>
                  <a:pt x="863246" y="2056124"/>
                </a:cubicBezTo>
                <a:lnTo>
                  <a:pt x="844178" y="2065169"/>
                </a:lnTo>
                <a:lnTo>
                  <a:pt x="745741" y="2111860"/>
                </a:lnTo>
                <a:cubicBezTo>
                  <a:pt x="585586" y="2170427"/>
                  <a:pt x="414666" y="2164836"/>
                  <a:pt x="270943" y="2081205"/>
                </a:cubicBezTo>
                <a:cubicBezTo>
                  <a:pt x="-16502" y="1913944"/>
                  <a:pt x="-86310" y="1497865"/>
                  <a:pt x="115023" y="1151866"/>
                </a:cubicBezTo>
                <a:cubicBezTo>
                  <a:pt x="266022" y="892366"/>
                  <a:pt x="526653" y="745988"/>
                  <a:pt x="768797" y="759580"/>
                </a:cubicBezTo>
                <a:lnTo>
                  <a:pt x="822329" y="768737"/>
                </a:lnTo>
                <a:lnTo>
                  <a:pt x="626544" y="1105202"/>
                </a:lnTo>
                <a:lnTo>
                  <a:pt x="567219" y="1118500"/>
                </a:lnTo>
                <a:cubicBezTo>
                  <a:pt x="483777" y="1145825"/>
                  <a:pt x="407000" y="1205976"/>
                  <a:pt x="356667" y="1292476"/>
                </a:cubicBezTo>
                <a:cubicBezTo>
                  <a:pt x="256001" y="1465475"/>
                  <a:pt x="299228" y="1678358"/>
                  <a:pt x="453216" y="1767962"/>
                </a:cubicBezTo>
                <a:cubicBezTo>
                  <a:pt x="510961" y="1801563"/>
                  <a:pt x="576083" y="1813058"/>
                  <a:pt x="640237" y="1805176"/>
                </a:cubicBezTo>
                <a:lnTo>
                  <a:pt x="659443" y="180087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27890" y="5388473"/>
            <a:ext cx="2806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ENTER TEXT HERE…</a:t>
            </a:r>
            <a:endParaRPr/>
          </a:p>
        </p:txBody>
      </p:sp>
      <p:pic>
        <p:nvPicPr>
          <p:cNvPr id="117" name="Google Shape;117;p1">
            <a:hlinkClick action="ppaction://hlinksldjump" r:id="rId9"/>
          </p:cNvPr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0"/>
          <p:cNvSpPr/>
          <p:nvPr/>
        </p:nvSpPr>
        <p:spPr>
          <a:xfrm>
            <a:off x="5227012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0" sz="239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0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0" name="Google Shape;320;p10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321" name="Google Shape;321;p10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0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0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25" name="Google Shape;325;p10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10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10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328" name="Google Shape;328;p10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10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"/>
          <p:cNvSpPr/>
          <p:nvPr/>
        </p:nvSpPr>
        <p:spPr>
          <a:xfrm>
            <a:off x="5227012" y="1290935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0" sz="239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1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6" name="Google Shape;336;p11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337" name="Google Shape;337;p11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41" name="Google Shape;341;p1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1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1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344" name="Google Shape;344;p11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11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"/>
          <p:cNvSpPr/>
          <p:nvPr/>
        </p:nvSpPr>
        <p:spPr>
          <a:xfrm>
            <a:off x="0" y="6099718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2"/>
          <p:cNvSpPr txBox="1"/>
          <p:nvPr/>
        </p:nvSpPr>
        <p:spPr>
          <a:xfrm>
            <a:off x="4371279" y="312234"/>
            <a:ext cx="66907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352" name="Google Shape;352;p12">
            <a:hlinkClick action="ppaction://hlinksldjump" r:id="rId3"/>
          </p:cNvPr>
          <p:cNvSpPr txBox="1"/>
          <p:nvPr/>
        </p:nvSpPr>
        <p:spPr>
          <a:xfrm>
            <a:off x="602167" y="312234"/>
            <a:ext cx="17172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grpSp>
        <p:nvGrpSpPr>
          <p:cNvPr id="353" name="Google Shape;353;p12"/>
          <p:cNvGrpSpPr/>
          <p:nvPr/>
        </p:nvGrpSpPr>
        <p:grpSpPr>
          <a:xfrm>
            <a:off x="11534076" y="478615"/>
            <a:ext cx="111513" cy="356839"/>
            <a:chOff x="7716644" y="1007747"/>
            <a:chExt cx="1025912" cy="3279456"/>
          </a:xfrm>
        </p:grpSpPr>
        <p:sp>
          <p:nvSpPr>
            <p:cNvPr id="354" name="Google Shape;354;p12"/>
            <p:cNvSpPr/>
            <p:nvPr/>
          </p:nvSpPr>
          <p:spPr>
            <a:xfrm flipH="1">
              <a:off x="7716644" y="10077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2"/>
            <p:cNvSpPr/>
            <p:nvPr/>
          </p:nvSpPr>
          <p:spPr>
            <a:xfrm flipH="1">
              <a:off x="7716644" y="22614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2"/>
            <p:cNvSpPr/>
            <p:nvPr/>
          </p:nvSpPr>
          <p:spPr>
            <a:xfrm flipH="1">
              <a:off x="7716644" y="35151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57" name="Google Shape;357;p12"/>
          <p:cNvCxnSpPr/>
          <p:nvPr/>
        </p:nvCxnSpPr>
        <p:spPr>
          <a:xfrm>
            <a:off x="0" y="113742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8" name="Google Shape;358;p12"/>
          <p:cNvSpPr/>
          <p:nvPr/>
        </p:nvSpPr>
        <p:spPr>
          <a:xfrm>
            <a:off x="5257800" y="1410255"/>
            <a:ext cx="1676400" cy="1625581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2"/>
          <p:cNvSpPr txBox="1"/>
          <p:nvPr/>
        </p:nvSpPr>
        <p:spPr>
          <a:xfrm>
            <a:off x="4371279" y="3167390"/>
            <a:ext cx="41928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REPORTER’S TOPIC HERE</a:t>
            </a:r>
            <a:endParaRPr/>
          </a:p>
        </p:txBody>
      </p:sp>
      <p:sp>
        <p:nvSpPr>
          <p:cNvPr id="360" name="Google Shape;360;p12"/>
          <p:cNvSpPr txBox="1"/>
          <p:nvPr/>
        </p:nvSpPr>
        <p:spPr>
          <a:xfrm>
            <a:off x="3713356" y="3683923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2114</a:t>
            </a:r>
            <a:endParaRPr/>
          </a:p>
        </p:txBody>
      </p:sp>
      <p:sp>
        <p:nvSpPr>
          <p:cNvPr id="361" name="Google Shape;361;p12"/>
          <p:cNvSpPr txBox="1"/>
          <p:nvPr/>
        </p:nvSpPr>
        <p:spPr>
          <a:xfrm>
            <a:off x="5659243" y="3690610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650K</a:t>
            </a:r>
            <a:endParaRPr/>
          </a:p>
        </p:txBody>
      </p:sp>
      <p:sp>
        <p:nvSpPr>
          <p:cNvPr id="362" name="Google Shape;362;p12"/>
          <p:cNvSpPr txBox="1"/>
          <p:nvPr/>
        </p:nvSpPr>
        <p:spPr>
          <a:xfrm>
            <a:off x="7605130" y="3697297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3M</a:t>
            </a:r>
            <a:endParaRPr/>
          </a:p>
        </p:txBody>
      </p:sp>
      <p:sp>
        <p:nvSpPr>
          <p:cNvPr id="363" name="Google Shape;363;p12"/>
          <p:cNvSpPr txBox="1"/>
          <p:nvPr/>
        </p:nvSpPr>
        <p:spPr>
          <a:xfrm>
            <a:off x="352936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endParaRPr/>
          </a:p>
        </p:txBody>
      </p:sp>
      <p:sp>
        <p:nvSpPr>
          <p:cNvPr id="364" name="Google Shape;364;p12"/>
          <p:cNvSpPr txBox="1"/>
          <p:nvPr/>
        </p:nvSpPr>
        <p:spPr>
          <a:xfrm>
            <a:off x="5567245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Followers</a:t>
            </a:r>
            <a:endParaRPr/>
          </a:p>
        </p:txBody>
      </p:sp>
      <p:sp>
        <p:nvSpPr>
          <p:cNvPr id="365" name="Google Shape;365;p12"/>
          <p:cNvSpPr txBox="1"/>
          <p:nvPr/>
        </p:nvSpPr>
        <p:spPr>
          <a:xfrm>
            <a:off x="760513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Likes</a:t>
            </a:r>
            <a:endParaRPr/>
          </a:p>
        </p:txBody>
      </p:sp>
      <p:sp>
        <p:nvSpPr>
          <p:cNvPr id="366" name="Google Shape;366;p12"/>
          <p:cNvSpPr txBox="1"/>
          <p:nvPr/>
        </p:nvSpPr>
        <p:spPr>
          <a:xfrm>
            <a:off x="3136279" y="4497516"/>
            <a:ext cx="618892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elit, sed do eiusmod tempor incididunt ut labore.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7" name="Google Shape;367;p12"/>
          <p:cNvGrpSpPr/>
          <p:nvPr/>
        </p:nvGrpSpPr>
        <p:grpSpPr>
          <a:xfrm>
            <a:off x="3027070" y="6317912"/>
            <a:ext cx="334536" cy="434668"/>
            <a:chOff x="802888" y="1929391"/>
            <a:chExt cx="449764" cy="1367117"/>
          </a:xfrm>
        </p:grpSpPr>
        <p:sp>
          <p:nvSpPr>
            <p:cNvPr id="368" name="Google Shape;368;p12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2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2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2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2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2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4" name="Google Shape;374;p12"/>
          <p:cNvGrpSpPr/>
          <p:nvPr/>
        </p:nvGrpSpPr>
        <p:grpSpPr>
          <a:xfrm>
            <a:off x="9537079" y="6317911"/>
            <a:ext cx="461233" cy="434661"/>
            <a:chOff x="1352084" y="1890797"/>
            <a:chExt cx="754101" cy="469681"/>
          </a:xfrm>
        </p:grpSpPr>
        <p:sp>
          <p:nvSpPr>
            <p:cNvPr id="375" name="Google Shape;375;p12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6" name="Google Shape;376;p12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377" name="Google Shape;377;p12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378;p12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79" name="Google Shape;379;p12"/>
          <p:cNvSpPr/>
          <p:nvPr/>
        </p:nvSpPr>
        <p:spPr>
          <a:xfrm>
            <a:off x="4672361" y="5344563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endParaRPr/>
          </a:p>
        </p:txBody>
      </p:sp>
      <p:grpSp>
        <p:nvGrpSpPr>
          <p:cNvPr id="380" name="Google Shape;380;p12"/>
          <p:cNvGrpSpPr/>
          <p:nvPr/>
        </p:nvGrpSpPr>
        <p:grpSpPr>
          <a:xfrm>
            <a:off x="7047573" y="5344563"/>
            <a:ext cx="670930" cy="521343"/>
            <a:chOff x="6934200" y="5276395"/>
            <a:chExt cx="670930" cy="521343"/>
          </a:xfrm>
        </p:grpSpPr>
        <p:sp>
          <p:nvSpPr>
            <p:cNvPr id="381" name="Google Shape;381;p12"/>
            <p:cNvSpPr/>
            <p:nvPr/>
          </p:nvSpPr>
          <p:spPr>
            <a:xfrm>
              <a:off x="6934200" y="5276395"/>
              <a:ext cx="670930" cy="52134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12"/>
            <p:cNvSpPr/>
            <p:nvPr/>
          </p:nvSpPr>
          <p:spPr>
            <a:xfrm rot="10800000">
              <a:off x="7167446" y="5495083"/>
              <a:ext cx="204437" cy="97745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83" name="Google Shape;383;p12"/>
          <p:cNvCxnSpPr/>
          <p:nvPr/>
        </p:nvCxnSpPr>
        <p:spPr>
          <a:xfrm>
            <a:off x="66906" y="6099718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3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3"/>
          <p:cNvSpPr/>
          <p:nvPr/>
        </p:nvSpPr>
        <p:spPr>
          <a:xfrm>
            <a:off x="0" y="0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0" name="Google Shape;390;p13"/>
          <p:cNvGrpSpPr/>
          <p:nvPr/>
        </p:nvGrpSpPr>
        <p:grpSpPr>
          <a:xfrm>
            <a:off x="3027070" y="218194"/>
            <a:ext cx="334536" cy="434668"/>
            <a:chOff x="802888" y="1929391"/>
            <a:chExt cx="449764" cy="1367117"/>
          </a:xfrm>
        </p:grpSpPr>
        <p:sp>
          <p:nvSpPr>
            <p:cNvPr id="391" name="Google Shape;391;p13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13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3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3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7" name="Google Shape;397;p13"/>
          <p:cNvGrpSpPr/>
          <p:nvPr/>
        </p:nvGrpSpPr>
        <p:grpSpPr>
          <a:xfrm>
            <a:off x="9537079" y="218193"/>
            <a:ext cx="461233" cy="434661"/>
            <a:chOff x="1352084" y="1890797"/>
            <a:chExt cx="754101" cy="469681"/>
          </a:xfrm>
        </p:grpSpPr>
        <p:sp>
          <p:nvSpPr>
            <p:cNvPr id="398" name="Google Shape;398;p13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9" name="Google Shape;399;p13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400" name="Google Shape;400;p13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401;p13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402" name="Google Shape;402;p13"/>
          <p:cNvCxnSpPr/>
          <p:nvPr/>
        </p:nvCxnSpPr>
        <p:spPr>
          <a:xfrm>
            <a:off x="0" y="78058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403" name="Google Shape;403;p13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404" name="Google Shape;404;p13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13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13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13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08" name="Google Shape;408;p1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3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3">
            <a:hlinkClick action="ppaction://hlinksldjump"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037512" y="1051698"/>
            <a:ext cx="4035334" cy="2368203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1" name="Google Shape;411;p13">
            <a:hlinkClick action="ppaction://hlinksldjump" r:id="rId9"/>
          </p:cNvPr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4770" y="1051698"/>
            <a:ext cx="3888923" cy="2355446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2" name="Google Shape;412;p13">
            <a:hlinkClick action="ppaction://hlinksldjump" r:id="rId11"/>
          </p:cNvPr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149590" y="1006846"/>
            <a:ext cx="3977640" cy="2440121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3" name="Google Shape;413;p13">
            <a:hlinkClick action="ppaction://hlinksldjump"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4770" y="3610715"/>
            <a:ext cx="3888923" cy="2037392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4" name="Google Shape;414;p13">
            <a:hlinkClick action="ppaction://hlinksldjump"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037512" y="3610716"/>
            <a:ext cx="4035334" cy="2037391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5" name="Google Shape;415;p13">
            <a:hlinkClick action="ppaction://hlinksldjump"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8152343" y="3610715"/>
            <a:ext cx="3888923" cy="2028561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6" name="Google Shape;416;p13">
            <a:hlinkClick action="ppaction://hlinksldjump" r:id="rId19"/>
          </p:cNvPr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13">
            <a:hlinkClick action="ppaction://hlinksldjump" r:id="rId21"/>
          </p:cNvPr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4"/>
          <p:cNvSpPr/>
          <p:nvPr/>
        </p:nvSpPr>
        <p:spPr>
          <a:xfrm>
            <a:off x="5157844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423" name="Google Shape;423;p14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4" name="Google Shape;424;p14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425" name="Google Shape;425;p14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14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4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29" name="Google Shape;429;p14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4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14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432" name="Google Shape;432;p14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14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5"/>
          <p:cNvSpPr/>
          <p:nvPr/>
        </p:nvSpPr>
        <p:spPr>
          <a:xfrm>
            <a:off x="5227012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0" sz="239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15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0" name="Google Shape;440;p15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441" name="Google Shape;441;p15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5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5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45" name="Google Shape;445;p1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5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p15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448" name="Google Shape;448;p15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5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6"/>
          <p:cNvSpPr/>
          <p:nvPr/>
        </p:nvSpPr>
        <p:spPr>
          <a:xfrm>
            <a:off x="5157844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455" name="Google Shape;455;p16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6" name="Google Shape;456;p16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457" name="Google Shape;457;p16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16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6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16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61" name="Google Shape;461;p1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16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16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464" name="Google Shape;464;p16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16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7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471" name="Google Shape;471;p17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2" name="Google Shape;472;p17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473" name="Google Shape;473;p17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77" name="Google Shape;477;p1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17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Google Shape;479;p17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480" name="Google Shape;480;p17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17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8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  <p:sp>
        <p:nvSpPr>
          <p:cNvPr id="487" name="Google Shape;487;p18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8" name="Google Shape;488;p18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489" name="Google Shape;489;p18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93" name="Google Shape;493;p18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18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18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496" name="Google Shape;496;p18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18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19"/>
          <p:cNvSpPr/>
          <p:nvPr/>
        </p:nvSpPr>
        <p:spPr>
          <a:xfrm>
            <a:off x="4450357" y="1290935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503" name="Google Shape;503;p19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19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505" name="Google Shape;505;p19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19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19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19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09" name="Google Shape;509;p1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19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Google Shape;511;p19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512" name="Google Shape;512;p19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19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/>
          <p:nvPr/>
        </p:nvSpPr>
        <p:spPr>
          <a:xfrm>
            <a:off x="5215054" y="0"/>
            <a:ext cx="194031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Activity</a:t>
            </a:r>
            <a:endParaRPr/>
          </a:p>
        </p:txBody>
      </p:sp>
      <p:grpSp>
        <p:nvGrpSpPr>
          <p:cNvPr id="123" name="Google Shape;123;p2"/>
          <p:cNvGrpSpPr/>
          <p:nvPr/>
        </p:nvGrpSpPr>
        <p:grpSpPr>
          <a:xfrm>
            <a:off x="1159726" y="523220"/>
            <a:ext cx="512958" cy="521352"/>
            <a:chOff x="3724506" y="2720897"/>
            <a:chExt cx="2416098" cy="2408663"/>
          </a:xfrm>
        </p:grpSpPr>
        <p:sp>
          <p:nvSpPr>
            <p:cNvPr id="124" name="Google Shape;124;p2"/>
            <p:cNvSpPr/>
            <p:nvPr/>
          </p:nvSpPr>
          <p:spPr>
            <a:xfrm rot="-1811676">
              <a:off x="4469523" y="3394056"/>
              <a:ext cx="926065" cy="1062344"/>
            </a:xfrm>
            <a:custGeom>
              <a:rect b="b" l="l" r="r" t="t"/>
              <a:pathLst>
                <a:path extrusionOk="0" h="2150726" w="2018984">
                  <a:moveTo>
                    <a:pt x="1707347" y="0"/>
                  </a:moveTo>
                  <a:lnTo>
                    <a:pt x="2018984" y="181338"/>
                  </a:lnTo>
                  <a:lnTo>
                    <a:pt x="1963584" y="276545"/>
                  </a:lnTo>
                  <a:lnTo>
                    <a:pt x="1963584" y="1316322"/>
                  </a:lnTo>
                  <a:lnTo>
                    <a:pt x="1620317" y="1316322"/>
                  </a:lnTo>
                  <a:lnTo>
                    <a:pt x="1620317" y="866465"/>
                  </a:lnTo>
                  <a:lnTo>
                    <a:pt x="1255705" y="1493066"/>
                  </a:lnTo>
                  <a:lnTo>
                    <a:pt x="974588" y="1976178"/>
                  </a:lnTo>
                  <a:lnTo>
                    <a:pt x="973156" y="1977628"/>
                  </a:lnTo>
                  <a:cubicBezTo>
                    <a:pt x="938181" y="2007442"/>
                    <a:pt x="901346" y="2033680"/>
                    <a:pt x="863246" y="2056124"/>
                  </a:cubicBezTo>
                  <a:lnTo>
                    <a:pt x="844178" y="2065169"/>
                  </a:lnTo>
                  <a:lnTo>
                    <a:pt x="745741" y="2111860"/>
                  </a:lnTo>
                  <a:cubicBezTo>
                    <a:pt x="585586" y="2170427"/>
                    <a:pt x="414666" y="2164836"/>
                    <a:pt x="270943" y="2081205"/>
                  </a:cubicBezTo>
                  <a:cubicBezTo>
                    <a:pt x="-16502" y="1913944"/>
                    <a:pt x="-86310" y="1497865"/>
                    <a:pt x="115023" y="1151866"/>
                  </a:cubicBezTo>
                  <a:cubicBezTo>
                    <a:pt x="266022" y="892366"/>
                    <a:pt x="526653" y="745988"/>
                    <a:pt x="768797" y="759580"/>
                  </a:cubicBezTo>
                  <a:lnTo>
                    <a:pt x="822329" y="768737"/>
                  </a:lnTo>
                  <a:lnTo>
                    <a:pt x="626544" y="1105202"/>
                  </a:lnTo>
                  <a:lnTo>
                    <a:pt x="567219" y="1118500"/>
                  </a:lnTo>
                  <a:cubicBezTo>
                    <a:pt x="483777" y="1145825"/>
                    <a:pt x="407000" y="1205976"/>
                    <a:pt x="356667" y="1292476"/>
                  </a:cubicBezTo>
                  <a:cubicBezTo>
                    <a:pt x="256001" y="1465475"/>
                    <a:pt x="299228" y="1678358"/>
                    <a:pt x="453216" y="1767962"/>
                  </a:cubicBezTo>
                  <a:cubicBezTo>
                    <a:pt x="510961" y="1801563"/>
                    <a:pt x="576083" y="1813058"/>
                    <a:pt x="640237" y="1805176"/>
                  </a:cubicBezTo>
                  <a:lnTo>
                    <a:pt x="659443" y="180087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724506" y="2720897"/>
              <a:ext cx="2416098" cy="2408663"/>
            </a:xfrm>
            <a:prstGeom prst="ellipse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2"/>
          <p:cNvSpPr txBox="1"/>
          <p:nvPr/>
        </p:nvSpPr>
        <p:spPr>
          <a:xfrm>
            <a:off x="1786371" y="599229"/>
            <a:ext cx="37022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TikTok: #Reporting </a:t>
            </a: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1d</a:t>
            </a:r>
            <a:endParaRPr/>
          </a:p>
        </p:txBody>
      </p:sp>
      <p:sp>
        <p:nvSpPr>
          <p:cNvPr id="127" name="Google Shape;127;p2">
            <a:hlinkClick action="ppaction://hlinksldjump" r:id="rId3"/>
          </p:cNvPr>
          <p:cNvSpPr/>
          <p:nvPr/>
        </p:nvSpPr>
        <p:spPr>
          <a:xfrm>
            <a:off x="9357729" y="1929726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 Now</a:t>
            </a:r>
            <a:endParaRPr/>
          </a:p>
        </p:txBody>
      </p:sp>
      <p:sp>
        <p:nvSpPr>
          <p:cNvPr id="128" name="Google Shape;128;p2">
            <a:hlinkClick action="ppaction://hlinksldjump" r:id="rId4"/>
          </p:cNvPr>
          <p:cNvSpPr/>
          <p:nvPr/>
        </p:nvSpPr>
        <p:spPr>
          <a:xfrm>
            <a:off x="9357730" y="2872974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 Now</a:t>
            </a:r>
            <a:endParaRPr/>
          </a:p>
        </p:txBody>
      </p:sp>
      <p:sp>
        <p:nvSpPr>
          <p:cNvPr id="129" name="Google Shape;129;p2">
            <a:hlinkClick action="ppaction://hlinksldjump" r:id="rId5"/>
          </p:cNvPr>
          <p:cNvSpPr/>
          <p:nvPr/>
        </p:nvSpPr>
        <p:spPr>
          <a:xfrm>
            <a:off x="9357731" y="3841295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 Now</a:t>
            </a:r>
            <a:endParaRPr/>
          </a:p>
        </p:txBody>
      </p:sp>
      <p:sp>
        <p:nvSpPr>
          <p:cNvPr id="130" name="Google Shape;130;p2">
            <a:hlinkClick action="ppaction://hlinksldjump" r:id="rId6"/>
          </p:cNvPr>
          <p:cNvSpPr/>
          <p:nvPr/>
        </p:nvSpPr>
        <p:spPr>
          <a:xfrm>
            <a:off x="9357728" y="4746489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 Now</a:t>
            </a:r>
            <a:endParaRPr/>
          </a:p>
        </p:txBody>
      </p:sp>
      <p:sp>
        <p:nvSpPr>
          <p:cNvPr id="131" name="Google Shape;131;p2"/>
          <p:cNvSpPr txBox="1"/>
          <p:nvPr/>
        </p:nvSpPr>
        <p:spPr>
          <a:xfrm>
            <a:off x="1159726" y="1201317"/>
            <a:ext cx="37022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REPORTER THIS DAY</a:t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1089102" y="1803405"/>
            <a:ext cx="747132" cy="780585"/>
          </a:xfrm>
          <a:prstGeom prst="ellipse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1089102" y="2757542"/>
            <a:ext cx="747132" cy="780585"/>
          </a:xfrm>
          <a:prstGeom prst="ellipse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1089102" y="3711679"/>
            <a:ext cx="747132" cy="780585"/>
          </a:xfrm>
          <a:prstGeom prst="ellipse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1089102" y="4665816"/>
            <a:ext cx="747132" cy="780585"/>
          </a:xfrm>
          <a:prstGeom prst="ellipse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 txBox="1"/>
          <p:nvPr/>
        </p:nvSpPr>
        <p:spPr>
          <a:xfrm>
            <a:off x="2020229" y="1880826"/>
            <a:ext cx="470581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137" name="Google Shape;137;p2"/>
          <p:cNvSpPr txBox="1"/>
          <p:nvPr/>
        </p:nvSpPr>
        <p:spPr>
          <a:xfrm>
            <a:off x="2020229" y="2214658"/>
            <a:ext cx="263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Started following you</a:t>
            </a:r>
            <a:endParaRPr/>
          </a:p>
        </p:txBody>
      </p:sp>
      <p:sp>
        <p:nvSpPr>
          <p:cNvPr id="138" name="Google Shape;138;p2"/>
          <p:cNvSpPr txBox="1"/>
          <p:nvPr/>
        </p:nvSpPr>
        <p:spPr>
          <a:xfrm>
            <a:off x="2020229" y="2795830"/>
            <a:ext cx="470581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139" name="Google Shape;139;p2"/>
          <p:cNvSpPr txBox="1"/>
          <p:nvPr/>
        </p:nvSpPr>
        <p:spPr>
          <a:xfrm>
            <a:off x="2020229" y="3129662"/>
            <a:ext cx="263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Started following you</a:t>
            </a:r>
            <a:endParaRPr/>
          </a:p>
        </p:txBody>
      </p:sp>
      <p:sp>
        <p:nvSpPr>
          <p:cNvPr id="140" name="Google Shape;140;p2"/>
          <p:cNvSpPr txBox="1"/>
          <p:nvPr/>
        </p:nvSpPr>
        <p:spPr>
          <a:xfrm>
            <a:off x="2020229" y="3827250"/>
            <a:ext cx="470581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>
            <a:off x="2020229" y="4161082"/>
            <a:ext cx="263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Started following you</a:t>
            </a:r>
            <a:endParaRPr/>
          </a:p>
        </p:txBody>
      </p:sp>
      <p:sp>
        <p:nvSpPr>
          <p:cNvPr id="142" name="Google Shape;142;p2"/>
          <p:cNvSpPr txBox="1"/>
          <p:nvPr/>
        </p:nvSpPr>
        <p:spPr>
          <a:xfrm>
            <a:off x="2020229" y="4737661"/>
            <a:ext cx="470581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143" name="Google Shape;143;p2"/>
          <p:cNvSpPr txBox="1"/>
          <p:nvPr/>
        </p:nvSpPr>
        <p:spPr>
          <a:xfrm>
            <a:off x="2020229" y="5071493"/>
            <a:ext cx="263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Started following you</a:t>
            </a: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Google Shape;145;p2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146" name="Google Shape;146;p2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0" name="Google Shape;150;p2">
            <a:hlinkClick action="ppaction://hlinksldjump" r:id="rId11"/>
          </p:cNvPr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">
            <a:hlinkClick action="ppaction://hlinksldjump"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">
            <a:hlinkClick action="ppaction://hlinksldjump"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">
            <a:hlinkClick action="ppaction://hlinksldjump"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0"/>
          <p:cNvSpPr/>
          <p:nvPr/>
        </p:nvSpPr>
        <p:spPr>
          <a:xfrm>
            <a:off x="0" y="6099718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20"/>
          <p:cNvSpPr txBox="1"/>
          <p:nvPr/>
        </p:nvSpPr>
        <p:spPr>
          <a:xfrm>
            <a:off x="4371279" y="312234"/>
            <a:ext cx="66907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520" name="Google Shape;520;p20">
            <a:hlinkClick action="ppaction://hlinksldjump" r:id="rId3"/>
          </p:cNvPr>
          <p:cNvSpPr txBox="1"/>
          <p:nvPr/>
        </p:nvSpPr>
        <p:spPr>
          <a:xfrm>
            <a:off x="602167" y="312234"/>
            <a:ext cx="17172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grpSp>
        <p:nvGrpSpPr>
          <p:cNvPr id="521" name="Google Shape;521;p20"/>
          <p:cNvGrpSpPr/>
          <p:nvPr/>
        </p:nvGrpSpPr>
        <p:grpSpPr>
          <a:xfrm>
            <a:off x="11534076" y="478615"/>
            <a:ext cx="111513" cy="356839"/>
            <a:chOff x="7716644" y="1007747"/>
            <a:chExt cx="1025912" cy="3279456"/>
          </a:xfrm>
        </p:grpSpPr>
        <p:sp>
          <p:nvSpPr>
            <p:cNvPr id="522" name="Google Shape;522;p20"/>
            <p:cNvSpPr/>
            <p:nvPr/>
          </p:nvSpPr>
          <p:spPr>
            <a:xfrm flipH="1">
              <a:off x="7716644" y="10077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0"/>
            <p:cNvSpPr/>
            <p:nvPr/>
          </p:nvSpPr>
          <p:spPr>
            <a:xfrm flipH="1">
              <a:off x="7716644" y="22614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0"/>
            <p:cNvSpPr/>
            <p:nvPr/>
          </p:nvSpPr>
          <p:spPr>
            <a:xfrm flipH="1">
              <a:off x="7716644" y="35151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25" name="Google Shape;525;p20"/>
          <p:cNvCxnSpPr/>
          <p:nvPr/>
        </p:nvCxnSpPr>
        <p:spPr>
          <a:xfrm>
            <a:off x="0" y="113742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6" name="Google Shape;526;p20"/>
          <p:cNvSpPr/>
          <p:nvPr/>
        </p:nvSpPr>
        <p:spPr>
          <a:xfrm>
            <a:off x="5257800" y="1410255"/>
            <a:ext cx="1676400" cy="1625581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20"/>
          <p:cNvSpPr txBox="1"/>
          <p:nvPr/>
        </p:nvSpPr>
        <p:spPr>
          <a:xfrm>
            <a:off x="4371279" y="3167390"/>
            <a:ext cx="41928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REPORTER’S TOPIC HERE</a:t>
            </a:r>
            <a:endParaRPr/>
          </a:p>
        </p:txBody>
      </p:sp>
      <p:sp>
        <p:nvSpPr>
          <p:cNvPr id="528" name="Google Shape;528;p20"/>
          <p:cNvSpPr txBox="1"/>
          <p:nvPr/>
        </p:nvSpPr>
        <p:spPr>
          <a:xfrm>
            <a:off x="3713356" y="3683923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2234</a:t>
            </a:r>
            <a:endParaRPr/>
          </a:p>
        </p:txBody>
      </p:sp>
      <p:sp>
        <p:nvSpPr>
          <p:cNvPr id="529" name="Google Shape;529;p20"/>
          <p:cNvSpPr txBox="1"/>
          <p:nvPr/>
        </p:nvSpPr>
        <p:spPr>
          <a:xfrm>
            <a:off x="5659243" y="3690610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3.4M</a:t>
            </a:r>
            <a:endParaRPr/>
          </a:p>
        </p:txBody>
      </p:sp>
      <p:sp>
        <p:nvSpPr>
          <p:cNvPr id="530" name="Google Shape;530;p20"/>
          <p:cNvSpPr txBox="1"/>
          <p:nvPr/>
        </p:nvSpPr>
        <p:spPr>
          <a:xfrm>
            <a:off x="7605130" y="3697297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56M</a:t>
            </a:r>
            <a:endParaRPr/>
          </a:p>
        </p:txBody>
      </p:sp>
      <p:sp>
        <p:nvSpPr>
          <p:cNvPr id="531" name="Google Shape;531;p20"/>
          <p:cNvSpPr txBox="1"/>
          <p:nvPr/>
        </p:nvSpPr>
        <p:spPr>
          <a:xfrm>
            <a:off x="352936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endParaRPr/>
          </a:p>
        </p:txBody>
      </p:sp>
      <p:sp>
        <p:nvSpPr>
          <p:cNvPr id="532" name="Google Shape;532;p20"/>
          <p:cNvSpPr txBox="1"/>
          <p:nvPr/>
        </p:nvSpPr>
        <p:spPr>
          <a:xfrm>
            <a:off x="5567245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Followers</a:t>
            </a:r>
            <a:endParaRPr/>
          </a:p>
        </p:txBody>
      </p:sp>
      <p:sp>
        <p:nvSpPr>
          <p:cNvPr id="533" name="Google Shape;533;p20"/>
          <p:cNvSpPr txBox="1"/>
          <p:nvPr/>
        </p:nvSpPr>
        <p:spPr>
          <a:xfrm>
            <a:off x="760513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Likes</a:t>
            </a:r>
            <a:endParaRPr/>
          </a:p>
        </p:txBody>
      </p:sp>
      <p:sp>
        <p:nvSpPr>
          <p:cNvPr id="534" name="Google Shape;534;p20"/>
          <p:cNvSpPr txBox="1"/>
          <p:nvPr/>
        </p:nvSpPr>
        <p:spPr>
          <a:xfrm>
            <a:off x="3136279" y="4497516"/>
            <a:ext cx="618892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elit, sed do eiusmod tempor incididunt ut labore.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5" name="Google Shape;535;p20"/>
          <p:cNvGrpSpPr/>
          <p:nvPr/>
        </p:nvGrpSpPr>
        <p:grpSpPr>
          <a:xfrm>
            <a:off x="3027070" y="6317912"/>
            <a:ext cx="334536" cy="434668"/>
            <a:chOff x="802888" y="1929391"/>
            <a:chExt cx="449764" cy="1367117"/>
          </a:xfrm>
        </p:grpSpPr>
        <p:sp>
          <p:nvSpPr>
            <p:cNvPr id="536" name="Google Shape;536;p20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20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2" name="Google Shape;542;p20"/>
          <p:cNvGrpSpPr/>
          <p:nvPr/>
        </p:nvGrpSpPr>
        <p:grpSpPr>
          <a:xfrm>
            <a:off x="9537079" y="6317911"/>
            <a:ext cx="461233" cy="434661"/>
            <a:chOff x="1352084" y="1890797"/>
            <a:chExt cx="754101" cy="469681"/>
          </a:xfrm>
        </p:grpSpPr>
        <p:sp>
          <p:nvSpPr>
            <p:cNvPr id="543" name="Google Shape;543;p20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44" name="Google Shape;544;p20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545" name="Google Shape;545;p20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6" name="Google Shape;546;p20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47" name="Google Shape;547;p20"/>
          <p:cNvSpPr/>
          <p:nvPr/>
        </p:nvSpPr>
        <p:spPr>
          <a:xfrm>
            <a:off x="4672361" y="5344563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endParaRPr/>
          </a:p>
        </p:txBody>
      </p:sp>
      <p:grpSp>
        <p:nvGrpSpPr>
          <p:cNvPr id="548" name="Google Shape;548;p20"/>
          <p:cNvGrpSpPr/>
          <p:nvPr/>
        </p:nvGrpSpPr>
        <p:grpSpPr>
          <a:xfrm>
            <a:off x="7047573" y="5344563"/>
            <a:ext cx="670930" cy="521343"/>
            <a:chOff x="6934200" y="5276395"/>
            <a:chExt cx="670930" cy="521343"/>
          </a:xfrm>
        </p:grpSpPr>
        <p:sp>
          <p:nvSpPr>
            <p:cNvPr id="549" name="Google Shape;549;p20"/>
            <p:cNvSpPr/>
            <p:nvPr/>
          </p:nvSpPr>
          <p:spPr>
            <a:xfrm>
              <a:off x="6934200" y="5276395"/>
              <a:ext cx="670930" cy="52134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20"/>
            <p:cNvSpPr/>
            <p:nvPr/>
          </p:nvSpPr>
          <p:spPr>
            <a:xfrm rot="10800000">
              <a:off x="7167446" y="5495083"/>
              <a:ext cx="204437" cy="97745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551" name="Google Shape;551;p20"/>
          <p:cNvCxnSpPr/>
          <p:nvPr/>
        </p:nvCxnSpPr>
        <p:spPr>
          <a:xfrm>
            <a:off x="66906" y="6099718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21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21"/>
          <p:cNvSpPr/>
          <p:nvPr/>
        </p:nvSpPr>
        <p:spPr>
          <a:xfrm>
            <a:off x="0" y="0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8" name="Google Shape;558;p21"/>
          <p:cNvGrpSpPr/>
          <p:nvPr/>
        </p:nvGrpSpPr>
        <p:grpSpPr>
          <a:xfrm>
            <a:off x="3027070" y="218194"/>
            <a:ext cx="334536" cy="434668"/>
            <a:chOff x="802888" y="1929391"/>
            <a:chExt cx="449764" cy="1367117"/>
          </a:xfrm>
        </p:grpSpPr>
        <p:sp>
          <p:nvSpPr>
            <p:cNvPr id="559" name="Google Shape;559;p21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21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21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21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21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21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5" name="Google Shape;565;p21"/>
          <p:cNvGrpSpPr/>
          <p:nvPr/>
        </p:nvGrpSpPr>
        <p:grpSpPr>
          <a:xfrm>
            <a:off x="9537079" y="218193"/>
            <a:ext cx="461233" cy="434661"/>
            <a:chOff x="1352084" y="1890797"/>
            <a:chExt cx="754101" cy="469681"/>
          </a:xfrm>
        </p:grpSpPr>
        <p:sp>
          <p:nvSpPr>
            <p:cNvPr id="566" name="Google Shape;566;p21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7" name="Google Shape;567;p21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568" name="Google Shape;568;p21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21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570" name="Google Shape;570;p21"/>
          <p:cNvCxnSpPr/>
          <p:nvPr/>
        </p:nvCxnSpPr>
        <p:spPr>
          <a:xfrm>
            <a:off x="0" y="78058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571" name="Google Shape;571;p21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572" name="Google Shape;572;p21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21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21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21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76" name="Google Shape;576;p2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21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21">
            <a:hlinkClick action="ppaction://hlinksldjump"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9603" y="1051699"/>
            <a:ext cx="3918119" cy="2355445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79" name="Google Shape;579;p21">
            <a:hlinkClick action="ppaction://hlinksldjump" r:id="rId9"/>
          </p:cNvPr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064003" y="1051699"/>
            <a:ext cx="4035334" cy="2355445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0" name="Google Shape;580;p21">
            <a:hlinkClick action="ppaction://hlinksldjump" r:id="rId11"/>
          </p:cNvPr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149590" y="1051698"/>
            <a:ext cx="3977640" cy="2355445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1" name="Google Shape;581;p21">
            <a:hlinkClick action="ppaction://hlinksldjump"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9533" y="3473992"/>
            <a:ext cx="3918119" cy="2192221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2" name="Google Shape;582;p21">
            <a:hlinkClick action="ppaction://hlinksldjump"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042411" y="3450857"/>
            <a:ext cx="4035334" cy="2186082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3" name="Google Shape;583;p21">
            <a:hlinkClick action="ppaction://hlinksldjump"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8149590" y="3509598"/>
            <a:ext cx="3977640" cy="2128959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4" name="Google Shape;584;p21">
            <a:hlinkClick action="ppaction://hlinksldjump" r:id="rId19"/>
          </p:cNvPr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21">
            <a:hlinkClick action="ppaction://hlinksldjump" r:id="rId21"/>
          </p:cNvPr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22"/>
          <p:cNvSpPr/>
          <p:nvPr/>
        </p:nvSpPr>
        <p:spPr>
          <a:xfrm>
            <a:off x="4381189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/>
          </a:p>
        </p:txBody>
      </p:sp>
      <p:sp>
        <p:nvSpPr>
          <p:cNvPr id="591" name="Google Shape;591;p22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2" name="Google Shape;592;p22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593" name="Google Shape;593;p22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22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97" name="Google Shape;597;p22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22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599" name="Google Shape;599;p22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600" name="Google Shape;600;p22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22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23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 b="0" sz="239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p23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8" name="Google Shape;608;p23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609" name="Google Shape;609;p23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13" name="Google Shape;613;p2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23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615" name="Google Shape;615;p23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616" name="Google Shape;616;p23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23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24"/>
          <p:cNvSpPr/>
          <p:nvPr/>
        </p:nvSpPr>
        <p:spPr>
          <a:xfrm>
            <a:off x="4381189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/>
          </a:p>
        </p:txBody>
      </p:sp>
      <p:sp>
        <p:nvSpPr>
          <p:cNvPr id="623" name="Google Shape;623;p24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4" name="Google Shape;624;p24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625" name="Google Shape;625;p24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29" name="Google Shape;629;p24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24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631" name="Google Shape;631;p24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632" name="Google Shape;632;p24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24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5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/>
          </a:p>
        </p:txBody>
      </p:sp>
      <p:sp>
        <p:nvSpPr>
          <p:cNvPr id="639" name="Google Shape;639;p25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0" name="Google Shape;640;p25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641" name="Google Shape;641;p25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25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25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25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45" name="Google Shape;645;p2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p25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647" name="Google Shape;647;p25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648" name="Google Shape;648;p25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25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6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/>
          </a:p>
        </p:txBody>
      </p:sp>
      <p:sp>
        <p:nvSpPr>
          <p:cNvPr id="655" name="Google Shape;655;p26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6" name="Google Shape;656;p26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657" name="Google Shape;657;p26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61" name="Google Shape;661;p2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26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663" name="Google Shape;663;p26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664" name="Google Shape;664;p26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p26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27"/>
          <p:cNvSpPr/>
          <p:nvPr/>
        </p:nvSpPr>
        <p:spPr>
          <a:xfrm>
            <a:off x="4450357" y="1290935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/>
          </a:p>
        </p:txBody>
      </p:sp>
      <p:sp>
        <p:nvSpPr>
          <p:cNvPr id="671" name="Google Shape;671;p27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72" name="Google Shape;672;p27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673" name="Google Shape;673;p27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4" name="Google Shape;674;p27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27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6" name="Google Shape;676;p27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77" name="Google Shape;677;p2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27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679" name="Google Shape;679;p27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680" name="Google Shape;680;p27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p27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28"/>
          <p:cNvSpPr/>
          <p:nvPr/>
        </p:nvSpPr>
        <p:spPr>
          <a:xfrm>
            <a:off x="0" y="6099718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p28"/>
          <p:cNvSpPr txBox="1"/>
          <p:nvPr/>
        </p:nvSpPr>
        <p:spPr>
          <a:xfrm>
            <a:off x="4371279" y="312234"/>
            <a:ext cx="66907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688" name="Google Shape;688;p28">
            <a:hlinkClick action="ppaction://hlinksldjump" r:id="rId3"/>
          </p:cNvPr>
          <p:cNvSpPr txBox="1"/>
          <p:nvPr/>
        </p:nvSpPr>
        <p:spPr>
          <a:xfrm>
            <a:off x="602167" y="312234"/>
            <a:ext cx="17172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grpSp>
        <p:nvGrpSpPr>
          <p:cNvPr id="689" name="Google Shape;689;p28"/>
          <p:cNvGrpSpPr/>
          <p:nvPr/>
        </p:nvGrpSpPr>
        <p:grpSpPr>
          <a:xfrm>
            <a:off x="11534076" y="478615"/>
            <a:ext cx="111513" cy="356839"/>
            <a:chOff x="7716644" y="1007747"/>
            <a:chExt cx="1025912" cy="3279456"/>
          </a:xfrm>
        </p:grpSpPr>
        <p:sp>
          <p:nvSpPr>
            <p:cNvPr id="690" name="Google Shape;690;p28"/>
            <p:cNvSpPr/>
            <p:nvPr/>
          </p:nvSpPr>
          <p:spPr>
            <a:xfrm flipH="1">
              <a:off x="7716644" y="10077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28"/>
            <p:cNvSpPr/>
            <p:nvPr/>
          </p:nvSpPr>
          <p:spPr>
            <a:xfrm flipH="1">
              <a:off x="7716644" y="22614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28"/>
            <p:cNvSpPr/>
            <p:nvPr/>
          </p:nvSpPr>
          <p:spPr>
            <a:xfrm flipH="1">
              <a:off x="7716644" y="35151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693" name="Google Shape;693;p28"/>
          <p:cNvCxnSpPr/>
          <p:nvPr/>
        </p:nvCxnSpPr>
        <p:spPr>
          <a:xfrm>
            <a:off x="0" y="113742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94" name="Google Shape;694;p28"/>
          <p:cNvSpPr/>
          <p:nvPr/>
        </p:nvSpPr>
        <p:spPr>
          <a:xfrm>
            <a:off x="5257800" y="1410255"/>
            <a:ext cx="1676400" cy="1625581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p28"/>
          <p:cNvSpPr txBox="1"/>
          <p:nvPr/>
        </p:nvSpPr>
        <p:spPr>
          <a:xfrm>
            <a:off x="4371279" y="3167390"/>
            <a:ext cx="41928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REPORTER’S TOPIC HERE</a:t>
            </a:r>
            <a:endParaRPr/>
          </a:p>
        </p:txBody>
      </p:sp>
      <p:sp>
        <p:nvSpPr>
          <p:cNvPr id="696" name="Google Shape;696;p28"/>
          <p:cNvSpPr txBox="1"/>
          <p:nvPr/>
        </p:nvSpPr>
        <p:spPr>
          <a:xfrm>
            <a:off x="3713356" y="3683923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5234</a:t>
            </a:r>
            <a:endParaRPr/>
          </a:p>
        </p:txBody>
      </p:sp>
      <p:sp>
        <p:nvSpPr>
          <p:cNvPr id="697" name="Google Shape;697;p28"/>
          <p:cNvSpPr txBox="1"/>
          <p:nvPr/>
        </p:nvSpPr>
        <p:spPr>
          <a:xfrm>
            <a:off x="5659243" y="3690610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2.6M</a:t>
            </a:r>
            <a:endParaRPr/>
          </a:p>
        </p:txBody>
      </p:sp>
      <p:sp>
        <p:nvSpPr>
          <p:cNvPr id="698" name="Google Shape;698;p28"/>
          <p:cNvSpPr txBox="1"/>
          <p:nvPr/>
        </p:nvSpPr>
        <p:spPr>
          <a:xfrm>
            <a:off x="7605130" y="3697297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15M</a:t>
            </a:r>
            <a:endParaRPr/>
          </a:p>
        </p:txBody>
      </p:sp>
      <p:sp>
        <p:nvSpPr>
          <p:cNvPr id="699" name="Google Shape;699;p28"/>
          <p:cNvSpPr txBox="1"/>
          <p:nvPr/>
        </p:nvSpPr>
        <p:spPr>
          <a:xfrm>
            <a:off x="352936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endParaRPr/>
          </a:p>
        </p:txBody>
      </p:sp>
      <p:sp>
        <p:nvSpPr>
          <p:cNvPr id="700" name="Google Shape;700;p28"/>
          <p:cNvSpPr txBox="1"/>
          <p:nvPr/>
        </p:nvSpPr>
        <p:spPr>
          <a:xfrm>
            <a:off x="5567245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Followers</a:t>
            </a:r>
            <a:endParaRPr/>
          </a:p>
        </p:txBody>
      </p:sp>
      <p:sp>
        <p:nvSpPr>
          <p:cNvPr id="701" name="Google Shape;701;p28"/>
          <p:cNvSpPr txBox="1"/>
          <p:nvPr/>
        </p:nvSpPr>
        <p:spPr>
          <a:xfrm>
            <a:off x="760513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Likes</a:t>
            </a:r>
            <a:endParaRPr/>
          </a:p>
        </p:txBody>
      </p:sp>
      <p:sp>
        <p:nvSpPr>
          <p:cNvPr id="702" name="Google Shape;702;p28"/>
          <p:cNvSpPr txBox="1"/>
          <p:nvPr/>
        </p:nvSpPr>
        <p:spPr>
          <a:xfrm>
            <a:off x="3136279" y="4497516"/>
            <a:ext cx="618892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elit, sed do eiusmod tempor incididunt ut labore.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03" name="Google Shape;703;p28"/>
          <p:cNvGrpSpPr/>
          <p:nvPr/>
        </p:nvGrpSpPr>
        <p:grpSpPr>
          <a:xfrm>
            <a:off x="3027070" y="6317912"/>
            <a:ext cx="334536" cy="434668"/>
            <a:chOff x="802888" y="1929391"/>
            <a:chExt cx="449764" cy="1367117"/>
          </a:xfrm>
        </p:grpSpPr>
        <p:sp>
          <p:nvSpPr>
            <p:cNvPr id="704" name="Google Shape;704;p28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28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7" name="Google Shape;707;p28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28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0" name="Google Shape;710;p28"/>
          <p:cNvGrpSpPr/>
          <p:nvPr/>
        </p:nvGrpSpPr>
        <p:grpSpPr>
          <a:xfrm>
            <a:off x="9537079" y="6317911"/>
            <a:ext cx="461233" cy="434661"/>
            <a:chOff x="1352084" y="1890797"/>
            <a:chExt cx="754101" cy="469681"/>
          </a:xfrm>
        </p:grpSpPr>
        <p:sp>
          <p:nvSpPr>
            <p:cNvPr id="711" name="Google Shape;711;p28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12" name="Google Shape;712;p28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713" name="Google Shape;713;p28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4" name="Google Shape;714;p28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715" name="Google Shape;715;p28"/>
          <p:cNvSpPr/>
          <p:nvPr/>
        </p:nvSpPr>
        <p:spPr>
          <a:xfrm>
            <a:off x="4672361" y="5344563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endParaRPr/>
          </a:p>
        </p:txBody>
      </p:sp>
      <p:grpSp>
        <p:nvGrpSpPr>
          <p:cNvPr id="716" name="Google Shape;716;p28"/>
          <p:cNvGrpSpPr/>
          <p:nvPr/>
        </p:nvGrpSpPr>
        <p:grpSpPr>
          <a:xfrm>
            <a:off x="7047573" y="5344563"/>
            <a:ext cx="670930" cy="521343"/>
            <a:chOff x="6934200" y="5276395"/>
            <a:chExt cx="670930" cy="521343"/>
          </a:xfrm>
        </p:grpSpPr>
        <p:sp>
          <p:nvSpPr>
            <p:cNvPr id="717" name="Google Shape;717;p28"/>
            <p:cNvSpPr/>
            <p:nvPr/>
          </p:nvSpPr>
          <p:spPr>
            <a:xfrm>
              <a:off x="6934200" y="5276395"/>
              <a:ext cx="670930" cy="52134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p28"/>
            <p:cNvSpPr/>
            <p:nvPr/>
          </p:nvSpPr>
          <p:spPr>
            <a:xfrm rot="10800000">
              <a:off x="7167446" y="5495083"/>
              <a:ext cx="204437" cy="97745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19" name="Google Shape;719;p28"/>
          <p:cNvCxnSpPr/>
          <p:nvPr/>
        </p:nvCxnSpPr>
        <p:spPr>
          <a:xfrm>
            <a:off x="66906" y="6099718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3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29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5" name="Google Shape;725;p29"/>
          <p:cNvSpPr/>
          <p:nvPr/>
        </p:nvSpPr>
        <p:spPr>
          <a:xfrm>
            <a:off x="0" y="0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6" name="Google Shape;726;p29"/>
          <p:cNvGrpSpPr/>
          <p:nvPr/>
        </p:nvGrpSpPr>
        <p:grpSpPr>
          <a:xfrm>
            <a:off x="3027070" y="218194"/>
            <a:ext cx="334536" cy="434668"/>
            <a:chOff x="802888" y="1929391"/>
            <a:chExt cx="449764" cy="1367117"/>
          </a:xfrm>
        </p:grpSpPr>
        <p:sp>
          <p:nvSpPr>
            <p:cNvPr id="727" name="Google Shape;727;p29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29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29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29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1" name="Google Shape;731;p29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29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3" name="Google Shape;733;p29"/>
          <p:cNvGrpSpPr/>
          <p:nvPr/>
        </p:nvGrpSpPr>
        <p:grpSpPr>
          <a:xfrm>
            <a:off x="9537079" y="218193"/>
            <a:ext cx="461233" cy="434661"/>
            <a:chOff x="1352084" y="1890797"/>
            <a:chExt cx="754101" cy="469681"/>
          </a:xfrm>
        </p:grpSpPr>
        <p:sp>
          <p:nvSpPr>
            <p:cNvPr id="734" name="Google Shape;734;p29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35" name="Google Shape;735;p29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736" name="Google Shape;736;p29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7" name="Google Shape;737;p29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738" name="Google Shape;738;p29"/>
          <p:cNvCxnSpPr/>
          <p:nvPr/>
        </p:nvCxnSpPr>
        <p:spPr>
          <a:xfrm>
            <a:off x="0" y="78058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739" name="Google Shape;739;p29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740" name="Google Shape;740;p29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1" name="Google Shape;741;p29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29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29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44" name="Google Shape;744;p2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29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p29">
            <a:hlinkClick action="ppaction://hlinksldjump"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0" y="983641"/>
            <a:ext cx="3977640" cy="2413052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7" name="Google Shape;747;p29">
            <a:hlinkClick action="ppaction://hlinksldjump" r:id="rId9"/>
          </p:cNvPr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111082" y="1006851"/>
            <a:ext cx="3977640" cy="2413054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8" name="Google Shape;748;p29">
            <a:hlinkClick action="ppaction://hlinksldjump" r:id="rId11"/>
          </p:cNvPr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149590" y="983641"/>
            <a:ext cx="3977640" cy="2436264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9" name="Google Shape;749;p29">
            <a:hlinkClick action="ppaction://hlinksldjump"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0960" y="3510314"/>
            <a:ext cx="3977640" cy="2128955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0" name="Google Shape;750;p29">
            <a:hlinkClick action="ppaction://hlinksldjump"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111082" y="3510314"/>
            <a:ext cx="3954236" cy="2138952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1" name="Google Shape;751;p29">
            <a:hlinkClick action="ppaction://hlinksldjump"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8149590" y="3510315"/>
            <a:ext cx="3977640" cy="2128959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52" name="Google Shape;752;p29">
            <a:hlinkClick action="ppaction://hlinksldjump" r:id="rId19"/>
          </p:cNvPr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29">
            <a:hlinkClick action="ppaction://hlinksldjump" r:id="rId21"/>
          </p:cNvPr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/>
          <p:nvPr/>
        </p:nvSpPr>
        <p:spPr>
          <a:xfrm>
            <a:off x="745742" y="457200"/>
            <a:ext cx="762000" cy="4572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3"/>
          <p:cNvGrpSpPr/>
          <p:nvPr/>
        </p:nvGrpSpPr>
        <p:grpSpPr>
          <a:xfrm>
            <a:off x="972447" y="551793"/>
            <a:ext cx="288794" cy="268014"/>
            <a:chOff x="3490665" y="2064645"/>
            <a:chExt cx="530740" cy="369332"/>
          </a:xfrm>
        </p:grpSpPr>
        <p:sp>
          <p:nvSpPr>
            <p:cNvPr id="160" name="Google Shape;160;p3"/>
            <p:cNvSpPr/>
            <p:nvPr/>
          </p:nvSpPr>
          <p:spPr>
            <a:xfrm>
              <a:off x="3490665" y="2064645"/>
              <a:ext cx="530740" cy="369332"/>
            </a:xfrm>
            <a:prstGeom prst="ellipse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1" name="Google Shape;161;p3"/>
            <p:cNvCxnSpPr>
              <a:stCxn id="160" idx="5"/>
            </p:cNvCxnSpPr>
            <p:nvPr/>
          </p:nvCxnSpPr>
          <p:spPr>
            <a:xfrm>
              <a:off x="3943680" y="2379890"/>
              <a:ext cx="77700" cy="54000"/>
            </a:xfrm>
            <a:prstGeom prst="straightConnector1">
              <a:avLst/>
            </a:prstGeom>
            <a:noFill/>
            <a:ln cap="flat" cmpd="sng" w="38100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62" name="Google Shape;162;p3"/>
          <p:cNvSpPr/>
          <p:nvPr/>
        </p:nvSpPr>
        <p:spPr>
          <a:xfrm>
            <a:off x="1487946" y="457200"/>
            <a:ext cx="5990896" cy="4572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</a:t>
            </a:r>
            <a:endParaRPr/>
          </a:p>
        </p:txBody>
      </p:sp>
      <p:sp>
        <p:nvSpPr>
          <p:cNvPr id="163" name="Google Shape;163;p3"/>
          <p:cNvSpPr/>
          <p:nvPr/>
        </p:nvSpPr>
        <p:spPr>
          <a:xfrm>
            <a:off x="745742" y="1182414"/>
            <a:ext cx="10763086" cy="2297427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5" name="Google Shape;165;p3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166" name="Google Shape;166;p3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70" name="Google Shape;170;p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477413" y="5906029"/>
            <a:ext cx="835224" cy="1060796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"/>
          <p:cNvSpPr/>
          <p:nvPr/>
        </p:nvSpPr>
        <p:spPr>
          <a:xfrm>
            <a:off x="9010571" y="2775852"/>
            <a:ext cx="2100601" cy="552521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3"/>
          <p:cNvSpPr/>
          <p:nvPr/>
        </p:nvSpPr>
        <p:spPr>
          <a:xfrm>
            <a:off x="944981" y="1283732"/>
            <a:ext cx="9656872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text here </a:t>
            </a:r>
            <a:r>
              <a:rPr b="0" i="0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ipsum dolor sit amet,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consectetur adipiscing elit, sed do eiusmod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tempor incididunt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ut labore et dolore magna aliqua. </a:t>
            </a:r>
            <a:endParaRPr b="0" sz="32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9081709" y="2821741"/>
            <a:ext cx="1958326" cy="460745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End reporting</a:t>
            </a:r>
            <a:endParaRPr/>
          </a:p>
        </p:txBody>
      </p:sp>
      <p:pic>
        <p:nvPicPr>
          <p:cNvPr id="175" name="Google Shape;175;p3">
            <a:hlinkClick action="ppaction://hlinksldjump"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">
            <a:hlinkClick action="ppaction://hlinksldjump" r:id="rId9"/>
          </p:cNvPr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941013" y="6065552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30"/>
          <p:cNvSpPr/>
          <p:nvPr/>
        </p:nvSpPr>
        <p:spPr>
          <a:xfrm>
            <a:off x="4381189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/>
          </a:p>
        </p:txBody>
      </p:sp>
      <p:sp>
        <p:nvSpPr>
          <p:cNvPr id="759" name="Google Shape;759;p30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60" name="Google Shape;760;p30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761" name="Google Shape;761;p30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2" name="Google Shape;762;p30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3" name="Google Shape;763;p30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30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65" name="Google Shape;765;p30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30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767" name="Google Shape;767;p30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768" name="Google Shape;768;p30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30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773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p31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775" name="Google Shape;775;p31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76" name="Google Shape;776;p31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777" name="Google Shape;777;p31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8" name="Google Shape;778;p31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31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31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81" name="Google Shape;781;p3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p31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783" name="Google Shape;783;p31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784" name="Google Shape;784;p31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p31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789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32"/>
          <p:cNvSpPr/>
          <p:nvPr/>
        </p:nvSpPr>
        <p:spPr>
          <a:xfrm>
            <a:off x="4381189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/>
          </a:p>
        </p:txBody>
      </p:sp>
      <p:sp>
        <p:nvSpPr>
          <p:cNvPr id="791" name="Google Shape;791;p32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92" name="Google Shape;792;p32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793" name="Google Shape;793;p32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97" name="Google Shape;797;p32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Google Shape;798;p32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32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800" name="Google Shape;800;p32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p32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3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/>
          </a:p>
        </p:txBody>
      </p:sp>
      <p:sp>
        <p:nvSpPr>
          <p:cNvPr id="807" name="Google Shape;807;p33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08" name="Google Shape;808;p33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809" name="Google Shape;809;p33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33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33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13" name="Google Shape;813;p3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p33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815" name="Google Shape;815;p33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816" name="Google Shape;816;p33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33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34"/>
          <p:cNvSpPr/>
          <p:nvPr/>
        </p:nvSpPr>
        <p:spPr>
          <a:xfrm>
            <a:off x="4450357" y="1543868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  <a:endParaRPr/>
          </a:p>
        </p:txBody>
      </p:sp>
      <p:sp>
        <p:nvSpPr>
          <p:cNvPr id="823" name="Google Shape;823;p34"/>
          <p:cNvSpPr/>
          <p:nvPr/>
        </p:nvSpPr>
        <p:spPr>
          <a:xfrm>
            <a:off x="0" y="5877867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24" name="Google Shape;824;p34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825" name="Google Shape;825;p34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34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34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34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29" name="Google Shape;829;p34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p34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831" name="Google Shape;831;p34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832" name="Google Shape;832;p34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p34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837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35"/>
          <p:cNvSpPr/>
          <p:nvPr/>
        </p:nvSpPr>
        <p:spPr>
          <a:xfrm>
            <a:off x="4450357" y="1290935"/>
            <a:ext cx="3291287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endParaRPr/>
          </a:p>
        </p:txBody>
      </p:sp>
      <p:sp>
        <p:nvSpPr>
          <p:cNvPr id="839" name="Google Shape;839;p35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40" name="Google Shape;840;p35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841" name="Google Shape;841;p35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35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35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35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45" name="Google Shape;845;p3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p35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847" name="Google Shape;847;p35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848" name="Google Shape;848;p35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9" name="Google Shape;849;p35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36"/>
          <p:cNvSpPr txBox="1"/>
          <p:nvPr/>
        </p:nvSpPr>
        <p:spPr>
          <a:xfrm>
            <a:off x="5257800" y="219546"/>
            <a:ext cx="66907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tipsahacks</a:t>
            </a:r>
            <a:endParaRPr/>
          </a:p>
        </p:txBody>
      </p:sp>
      <p:sp>
        <p:nvSpPr>
          <p:cNvPr id="855" name="Google Shape;855;p36">
            <a:hlinkClick action="ppaction://hlinksldjump" r:id="rId3"/>
          </p:cNvPr>
          <p:cNvSpPr txBox="1"/>
          <p:nvPr/>
        </p:nvSpPr>
        <p:spPr>
          <a:xfrm>
            <a:off x="602167" y="312234"/>
            <a:ext cx="17172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grpSp>
        <p:nvGrpSpPr>
          <p:cNvPr id="856" name="Google Shape;856;p36"/>
          <p:cNvGrpSpPr/>
          <p:nvPr/>
        </p:nvGrpSpPr>
        <p:grpSpPr>
          <a:xfrm>
            <a:off x="11534076" y="478615"/>
            <a:ext cx="111513" cy="356839"/>
            <a:chOff x="7716644" y="1007747"/>
            <a:chExt cx="1025912" cy="3279456"/>
          </a:xfrm>
        </p:grpSpPr>
        <p:sp>
          <p:nvSpPr>
            <p:cNvPr id="857" name="Google Shape;857;p36"/>
            <p:cNvSpPr/>
            <p:nvPr/>
          </p:nvSpPr>
          <p:spPr>
            <a:xfrm flipH="1">
              <a:off x="7716644" y="10077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36"/>
            <p:cNvSpPr/>
            <p:nvPr/>
          </p:nvSpPr>
          <p:spPr>
            <a:xfrm flipH="1">
              <a:off x="7716644" y="22614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36"/>
            <p:cNvSpPr/>
            <p:nvPr/>
          </p:nvSpPr>
          <p:spPr>
            <a:xfrm flipH="1">
              <a:off x="7716644" y="35151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60" name="Google Shape;860;p36"/>
          <p:cNvCxnSpPr/>
          <p:nvPr/>
        </p:nvCxnSpPr>
        <p:spPr>
          <a:xfrm>
            <a:off x="0" y="113742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1" name="Google Shape;861;p36"/>
          <p:cNvSpPr/>
          <p:nvPr/>
        </p:nvSpPr>
        <p:spPr>
          <a:xfrm>
            <a:off x="5362373" y="1205736"/>
            <a:ext cx="1498744" cy="1374330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2" name="Google Shape;862;p36"/>
          <p:cNvSpPr txBox="1"/>
          <p:nvPr/>
        </p:nvSpPr>
        <p:spPr>
          <a:xfrm>
            <a:off x="3314690" y="2641960"/>
            <a:ext cx="542428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@tipsahacks</a:t>
            </a:r>
            <a:endParaRPr/>
          </a:p>
        </p:txBody>
      </p:sp>
      <p:sp>
        <p:nvSpPr>
          <p:cNvPr id="863" name="Google Shape;863;p36"/>
          <p:cNvSpPr txBox="1"/>
          <p:nvPr/>
        </p:nvSpPr>
        <p:spPr>
          <a:xfrm>
            <a:off x="3746846" y="3012383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864" name="Google Shape;864;p36"/>
          <p:cNvSpPr txBox="1"/>
          <p:nvPr/>
        </p:nvSpPr>
        <p:spPr>
          <a:xfrm>
            <a:off x="5692733" y="3019070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/>
          </a:p>
        </p:txBody>
      </p:sp>
      <p:sp>
        <p:nvSpPr>
          <p:cNvPr id="865" name="Google Shape;865;p36"/>
          <p:cNvSpPr txBox="1"/>
          <p:nvPr/>
        </p:nvSpPr>
        <p:spPr>
          <a:xfrm>
            <a:off x="7435109" y="3010761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66" name="Google Shape;866;p36"/>
          <p:cNvSpPr txBox="1"/>
          <p:nvPr/>
        </p:nvSpPr>
        <p:spPr>
          <a:xfrm>
            <a:off x="3562850" y="335093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endParaRPr/>
          </a:p>
        </p:txBody>
      </p:sp>
      <p:sp>
        <p:nvSpPr>
          <p:cNvPr id="867" name="Google Shape;867;p36"/>
          <p:cNvSpPr txBox="1"/>
          <p:nvPr/>
        </p:nvSpPr>
        <p:spPr>
          <a:xfrm>
            <a:off x="5600735" y="335093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Followers</a:t>
            </a:r>
            <a:endParaRPr/>
          </a:p>
        </p:txBody>
      </p:sp>
      <p:sp>
        <p:nvSpPr>
          <p:cNvPr id="868" name="Google Shape;868;p36"/>
          <p:cNvSpPr txBox="1"/>
          <p:nvPr/>
        </p:nvSpPr>
        <p:spPr>
          <a:xfrm>
            <a:off x="7638620" y="335093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Likes</a:t>
            </a:r>
            <a:endParaRPr/>
          </a:p>
        </p:txBody>
      </p:sp>
      <p:sp>
        <p:nvSpPr>
          <p:cNvPr id="869" name="Google Shape;869;p36"/>
          <p:cNvSpPr txBox="1"/>
          <p:nvPr/>
        </p:nvSpPr>
        <p:spPr>
          <a:xfrm>
            <a:off x="3099767" y="3745320"/>
            <a:ext cx="618892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 group to get our free templates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FB pages&amp;PRVT Group: TipsAHacks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0" name="Google Shape;870;p36">
            <a:hlinkClick action="ppaction://hlinksldjump" r:id="rId5"/>
          </p:cNvPr>
          <p:cNvSpPr/>
          <p:nvPr/>
        </p:nvSpPr>
        <p:spPr>
          <a:xfrm>
            <a:off x="4735118" y="4842165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</a:t>
            </a:r>
            <a:endParaRPr/>
          </a:p>
        </p:txBody>
      </p:sp>
      <p:grpSp>
        <p:nvGrpSpPr>
          <p:cNvPr id="871" name="Google Shape;871;p36"/>
          <p:cNvGrpSpPr/>
          <p:nvPr/>
        </p:nvGrpSpPr>
        <p:grpSpPr>
          <a:xfrm>
            <a:off x="7033030" y="4842170"/>
            <a:ext cx="670930" cy="521343"/>
            <a:chOff x="6934200" y="5276395"/>
            <a:chExt cx="670930" cy="521343"/>
          </a:xfrm>
        </p:grpSpPr>
        <p:sp>
          <p:nvSpPr>
            <p:cNvPr id="872" name="Google Shape;872;p36"/>
            <p:cNvSpPr/>
            <p:nvPr/>
          </p:nvSpPr>
          <p:spPr>
            <a:xfrm>
              <a:off x="6934200" y="5276395"/>
              <a:ext cx="670930" cy="52134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36"/>
            <p:cNvSpPr/>
            <p:nvPr/>
          </p:nvSpPr>
          <p:spPr>
            <a:xfrm rot="10800000">
              <a:off x="7167446" y="5495083"/>
              <a:ext cx="204437" cy="97745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4" name="Google Shape;874;p36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5" name="Google Shape;875;p36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876" name="Google Shape;876;p36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80" name="Google Shape;880;p36">
            <a:hlinkClick action="ppaction://hlinksldjump"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1" name="Google Shape;881;p36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84854" y="5985739"/>
            <a:ext cx="786452" cy="8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2" name="Google Shape;882;p36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3" name="Google Shape;883;p36">
            <a:hlinkClick action="ppaction://hlinksldjump" r:id="rId12"/>
          </p:cNvPr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477413" y="5906029"/>
            <a:ext cx="835224" cy="10607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4" name="Google Shape;884;p36"/>
          <p:cNvCxnSpPr/>
          <p:nvPr/>
        </p:nvCxnSpPr>
        <p:spPr>
          <a:xfrm>
            <a:off x="0" y="5720576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37"/>
          <p:cNvSpPr/>
          <p:nvPr/>
        </p:nvSpPr>
        <p:spPr>
          <a:xfrm>
            <a:off x="2502568" y="3503784"/>
            <a:ext cx="4908884" cy="481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TIPS A HACKS</a:t>
            </a:r>
            <a:endParaRPr/>
          </a:p>
        </p:txBody>
      </p:sp>
      <p:sp>
        <p:nvSpPr>
          <p:cNvPr id="890" name="Google Shape;890;p37"/>
          <p:cNvSpPr/>
          <p:nvPr/>
        </p:nvSpPr>
        <p:spPr>
          <a:xfrm>
            <a:off x="2502568" y="4364464"/>
            <a:ext cx="4908884" cy="481899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TIPSAHACKS</a:t>
            </a:r>
            <a:endParaRPr/>
          </a:p>
        </p:txBody>
      </p:sp>
      <p:sp>
        <p:nvSpPr>
          <p:cNvPr id="891" name="Google Shape;891;p37"/>
          <p:cNvSpPr/>
          <p:nvPr/>
        </p:nvSpPr>
        <p:spPr>
          <a:xfrm>
            <a:off x="820968" y="620415"/>
            <a:ext cx="8581003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TIPSAHACKS FREE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TEMPLATES</a:t>
            </a:r>
            <a:endParaRPr/>
          </a:p>
        </p:txBody>
      </p:sp>
      <p:sp>
        <p:nvSpPr>
          <p:cNvPr id="892" name="Google Shape;892;p37"/>
          <p:cNvSpPr/>
          <p:nvPr/>
        </p:nvSpPr>
        <p:spPr>
          <a:xfrm>
            <a:off x="2502568" y="5270662"/>
            <a:ext cx="4908884" cy="4818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@TIPSAHACKS</a:t>
            </a:r>
            <a:endParaRPr/>
          </a:p>
        </p:txBody>
      </p:sp>
      <p:sp>
        <p:nvSpPr>
          <p:cNvPr id="893" name="Google Shape;893;p37"/>
          <p:cNvSpPr txBox="1"/>
          <p:nvPr/>
        </p:nvSpPr>
        <p:spPr>
          <a:xfrm>
            <a:off x="1010653" y="2374741"/>
            <a:ext cx="78927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HAVE MORE FREE TEMPLATES FROM US, FOLLOW US ON FACEBOOK, INSTAGRAM AND TIKTOK!</a:t>
            </a:r>
            <a:endParaRPr/>
          </a:p>
        </p:txBody>
      </p:sp>
      <p:sp>
        <p:nvSpPr>
          <p:cNvPr id="894" name="Google Shape;894;p37"/>
          <p:cNvSpPr/>
          <p:nvPr/>
        </p:nvSpPr>
        <p:spPr>
          <a:xfrm>
            <a:off x="1235242" y="3429000"/>
            <a:ext cx="1668379" cy="646331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FACEBOOK</a:t>
            </a:r>
            <a:endParaRPr/>
          </a:p>
        </p:txBody>
      </p:sp>
      <p:sp>
        <p:nvSpPr>
          <p:cNvPr id="895" name="Google Shape;895;p37"/>
          <p:cNvSpPr/>
          <p:nvPr/>
        </p:nvSpPr>
        <p:spPr>
          <a:xfrm>
            <a:off x="1235241" y="4312493"/>
            <a:ext cx="1668379" cy="646331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INSTAGRAM</a:t>
            </a:r>
            <a:endParaRPr/>
          </a:p>
        </p:txBody>
      </p:sp>
      <p:sp>
        <p:nvSpPr>
          <p:cNvPr id="896" name="Google Shape;896;p37"/>
          <p:cNvSpPr/>
          <p:nvPr/>
        </p:nvSpPr>
        <p:spPr>
          <a:xfrm>
            <a:off x="1235241" y="5195986"/>
            <a:ext cx="1668379" cy="646331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TIKTOK</a:t>
            </a:r>
            <a:endParaRPr/>
          </a:p>
        </p:txBody>
      </p:sp>
      <p:pic>
        <p:nvPicPr>
          <p:cNvPr id="897" name="Google Shape;89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45561" y="2896098"/>
            <a:ext cx="1756410" cy="1607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8" name="Google Shape;898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8261" y="4605413"/>
            <a:ext cx="1743710" cy="1593850"/>
          </a:xfrm>
          <a:prstGeom prst="rect">
            <a:avLst/>
          </a:prstGeom>
          <a:noFill/>
          <a:ln>
            <a:noFill/>
          </a:ln>
        </p:spPr>
      </p:pic>
      <p:sp>
        <p:nvSpPr>
          <p:cNvPr id="899" name="Google Shape;899;p37"/>
          <p:cNvSpPr txBox="1"/>
          <p:nvPr/>
        </p:nvSpPr>
        <p:spPr>
          <a:xfrm>
            <a:off x="7658261" y="4364464"/>
            <a:ext cx="188026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FACEBOOOK PAGE</a:t>
            </a:r>
            <a:endParaRPr/>
          </a:p>
        </p:txBody>
      </p:sp>
      <p:sp>
        <p:nvSpPr>
          <p:cNvPr id="900" name="Google Shape;900;p37"/>
          <p:cNvSpPr txBox="1"/>
          <p:nvPr/>
        </p:nvSpPr>
        <p:spPr>
          <a:xfrm>
            <a:off x="7583632" y="6077188"/>
            <a:ext cx="21378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FACEBOOOK GROUP</a:t>
            </a:r>
            <a:endParaRPr/>
          </a:p>
        </p:txBody>
      </p:sp>
      <p:sp>
        <p:nvSpPr>
          <p:cNvPr id="901" name="Google Shape;901;p37"/>
          <p:cNvSpPr txBox="1"/>
          <p:nvPr/>
        </p:nvSpPr>
        <p:spPr>
          <a:xfrm>
            <a:off x="1235240" y="3021072"/>
            <a:ext cx="486075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THESE ↓ </a:t>
            </a:r>
            <a:r>
              <a:rPr lang="en-US" sz="18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(CLICK AGAIN TO RETURN)</a:t>
            </a:r>
            <a:endParaRPr/>
          </a:p>
        </p:txBody>
      </p:sp>
      <p:sp>
        <p:nvSpPr>
          <p:cNvPr id="902" name="Google Shape;902;p37"/>
          <p:cNvSpPr/>
          <p:nvPr/>
        </p:nvSpPr>
        <p:spPr>
          <a:xfrm>
            <a:off x="2470484" y="6123033"/>
            <a:ext cx="4908884" cy="4818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@TIPSAHACKS</a:t>
            </a:r>
            <a:endParaRPr/>
          </a:p>
        </p:txBody>
      </p:sp>
      <p:sp>
        <p:nvSpPr>
          <p:cNvPr id="903" name="Google Shape;903;p37"/>
          <p:cNvSpPr/>
          <p:nvPr/>
        </p:nvSpPr>
        <p:spPr>
          <a:xfrm>
            <a:off x="1203157" y="6048357"/>
            <a:ext cx="1668379" cy="646331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INSTAGRAM</a:t>
            </a:r>
            <a:endParaRPr/>
          </a:p>
        </p:txBody>
      </p:sp>
      <p:sp>
        <p:nvSpPr>
          <p:cNvPr id="904" name="Google Shape;904;p37"/>
          <p:cNvSpPr txBox="1"/>
          <p:nvPr/>
        </p:nvSpPr>
        <p:spPr>
          <a:xfrm>
            <a:off x="9538528" y="6488668"/>
            <a:ext cx="26133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NOT FOR SALE TEMPLATE</a:t>
            </a:r>
            <a:endParaRPr/>
          </a:p>
        </p:txBody>
      </p:sp>
      <p:sp>
        <p:nvSpPr>
          <p:cNvPr id="905" name="Google Shape;905;p37">
            <a:hlinkClick action="ppaction://hlinksldjump" r:id="rId5"/>
          </p:cNvPr>
          <p:cNvSpPr txBox="1"/>
          <p:nvPr/>
        </p:nvSpPr>
        <p:spPr>
          <a:xfrm>
            <a:off x="602167" y="312234"/>
            <a:ext cx="17172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/>
          <p:nvPr/>
        </p:nvSpPr>
        <p:spPr>
          <a:xfrm>
            <a:off x="0" y="1137424"/>
            <a:ext cx="12192000" cy="49622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4"/>
          <p:cNvSpPr/>
          <p:nvPr/>
        </p:nvSpPr>
        <p:spPr>
          <a:xfrm>
            <a:off x="0" y="6099718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4"/>
          <p:cNvSpPr txBox="1"/>
          <p:nvPr/>
        </p:nvSpPr>
        <p:spPr>
          <a:xfrm>
            <a:off x="4371279" y="312234"/>
            <a:ext cx="66907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reporter</a:t>
            </a:r>
            <a:endParaRPr/>
          </a:p>
        </p:txBody>
      </p:sp>
      <p:sp>
        <p:nvSpPr>
          <p:cNvPr id="184" name="Google Shape;184;p4">
            <a:hlinkClick action="ppaction://hlinksldjump" r:id="rId3"/>
          </p:cNvPr>
          <p:cNvSpPr txBox="1"/>
          <p:nvPr/>
        </p:nvSpPr>
        <p:spPr>
          <a:xfrm>
            <a:off x="602167" y="312234"/>
            <a:ext cx="17172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grpSp>
        <p:nvGrpSpPr>
          <p:cNvPr id="185" name="Google Shape;185;p4"/>
          <p:cNvGrpSpPr/>
          <p:nvPr/>
        </p:nvGrpSpPr>
        <p:grpSpPr>
          <a:xfrm>
            <a:off x="11534076" y="478615"/>
            <a:ext cx="111513" cy="356839"/>
            <a:chOff x="7716644" y="1007747"/>
            <a:chExt cx="1025912" cy="3279456"/>
          </a:xfrm>
        </p:grpSpPr>
        <p:sp>
          <p:nvSpPr>
            <p:cNvPr id="186" name="Google Shape;186;p4"/>
            <p:cNvSpPr/>
            <p:nvPr/>
          </p:nvSpPr>
          <p:spPr>
            <a:xfrm flipH="1">
              <a:off x="7716644" y="10077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 flipH="1">
              <a:off x="7716644" y="22614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4"/>
            <p:cNvSpPr/>
            <p:nvPr/>
          </p:nvSpPr>
          <p:spPr>
            <a:xfrm flipH="1">
              <a:off x="7716644" y="3515147"/>
              <a:ext cx="1025912" cy="77205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9" name="Google Shape;189;p4"/>
          <p:cNvSpPr/>
          <p:nvPr/>
        </p:nvSpPr>
        <p:spPr>
          <a:xfrm>
            <a:off x="5257800" y="1410255"/>
            <a:ext cx="1676400" cy="1625581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4"/>
          <p:cNvSpPr txBox="1"/>
          <p:nvPr/>
        </p:nvSpPr>
        <p:spPr>
          <a:xfrm>
            <a:off x="4371279" y="3167390"/>
            <a:ext cx="419285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REPORTER’S TOPIC HERE</a:t>
            </a:r>
            <a:endParaRPr/>
          </a:p>
        </p:txBody>
      </p:sp>
      <p:sp>
        <p:nvSpPr>
          <p:cNvPr id="191" name="Google Shape;191;p4"/>
          <p:cNvSpPr txBox="1"/>
          <p:nvPr/>
        </p:nvSpPr>
        <p:spPr>
          <a:xfrm>
            <a:off x="3713356" y="3683923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234</a:t>
            </a:r>
            <a:endParaRPr/>
          </a:p>
        </p:txBody>
      </p:sp>
      <p:sp>
        <p:nvSpPr>
          <p:cNvPr id="192" name="Google Shape;192;p4"/>
          <p:cNvSpPr txBox="1"/>
          <p:nvPr/>
        </p:nvSpPr>
        <p:spPr>
          <a:xfrm>
            <a:off x="5659243" y="3690610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500K</a:t>
            </a:r>
            <a:endParaRPr/>
          </a:p>
        </p:txBody>
      </p:sp>
      <p:sp>
        <p:nvSpPr>
          <p:cNvPr id="193" name="Google Shape;193;p4"/>
          <p:cNvSpPr txBox="1"/>
          <p:nvPr/>
        </p:nvSpPr>
        <p:spPr>
          <a:xfrm>
            <a:off x="7605130" y="3697297"/>
            <a:ext cx="95900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2M</a:t>
            </a:r>
            <a:endParaRPr/>
          </a:p>
        </p:txBody>
      </p:sp>
      <p:sp>
        <p:nvSpPr>
          <p:cNvPr id="194" name="Google Shape;194;p4"/>
          <p:cNvSpPr txBox="1"/>
          <p:nvPr/>
        </p:nvSpPr>
        <p:spPr>
          <a:xfrm>
            <a:off x="352936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endParaRPr/>
          </a:p>
        </p:txBody>
      </p:sp>
      <p:sp>
        <p:nvSpPr>
          <p:cNvPr id="195" name="Google Shape;195;p4"/>
          <p:cNvSpPr txBox="1"/>
          <p:nvPr/>
        </p:nvSpPr>
        <p:spPr>
          <a:xfrm>
            <a:off x="5567245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Followers</a:t>
            </a:r>
            <a:endParaRPr/>
          </a:p>
        </p:txBody>
      </p:sp>
      <p:sp>
        <p:nvSpPr>
          <p:cNvPr id="196" name="Google Shape;196;p4"/>
          <p:cNvSpPr txBox="1"/>
          <p:nvPr/>
        </p:nvSpPr>
        <p:spPr>
          <a:xfrm>
            <a:off x="7605130" y="4022477"/>
            <a:ext cx="13269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Likes</a:t>
            </a:r>
            <a:endParaRPr/>
          </a:p>
        </p:txBody>
      </p:sp>
      <p:sp>
        <p:nvSpPr>
          <p:cNvPr id="197" name="Google Shape;197;p4"/>
          <p:cNvSpPr txBox="1"/>
          <p:nvPr/>
        </p:nvSpPr>
        <p:spPr>
          <a:xfrm>
            <a:off x="3136279" y="4497516"/>
            <a:ext cx="618892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Lorem ipsum dolor sit amet, consectetur adipiscing elit, sed do eiusmod tempor incididunt ut labore.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8" name="Google Shape;198;p4"/>
          <p:cNvGrpSpPr/>
          <p:nvPr/>
        </p:nvGrpSpPr>
        <p:grpSpPr>
          <a:xfrm>
            <a:off x="3027070" y="6317912"/>
            <a:ext cx="334536" cy="434668"/>
            <a:chOff x="802888" y="1929391"/>
            <a:chExt cx="449764" cy="1367117"/>
          </a:xfrm>
        </p:grpSpPr>
        <p:sp>
          <p:nvSpPr>
            <p:cNvPr id="199" name="Google Shape;199;p4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5" name="Google Shape;205;p4"/>
          <p:cNvGrpSpPr/>
          <p:nvPr/>
        </p:nvGrpSpPr>
        <p:grpSpPr>
          <a:xfrm>
            <a:off x="9537079" y="6317911"/>
            <a:ext cx="461233" cy="434661"/>
            <a:chOff x="1352084" y="1890797"/>
            <a:chExt cx="754101" cy="469681"/>
          </a:xfrm>
        </p:grpSpPr>
        <p:sp>
          <p:nvSpPr>
            <p:cNvPr id="206" name="Google Shape;206;p4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07" name="Google Shape;207;p4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208" name="Google Shape;208;p4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10" name="Google Shape;210;p4"/>
          <p:cNvSpPr/>
          <p:nvPr/>
        </p:nvSpPr>
        <p:spPr>
          <a:xfrm>
            <a:off x="4672361" y="5344563"/>
            <a:ext cx="2200509" cy="521352"/>
          </a:xfrm>
          <a:prstGeom prst="rect">
            <a:avLst/>
          </a:prstGeom>
          <a:solidFill>
            <a:srgbClr val="FF25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endParaRPr/>
          </a:p>
        </p:txBody>
      </p:sp>
      <p:grpSp>
        <p:nvGrpSpPr>
          <p:cNvPr id="211" name="Google Shape;211;p4"/>
          <p:cNvGrpSpPr/>
          <p:nvPr/>
        </p:nvGrpSpPr>
        <p:grpSpPr>
          <a:xfrm>
            <a:off x="7047573" y="5344563"/>
            <a:ext cx="670930" cy="521343"/>
            <a:chOff x="6934200" y="5276395"/>
            <a:chExt cx="670930" cy="521343"/>
          </a:xfrm>
        </p:grpSpPr>
        <p:sp>
          <p:nvSpPr>
            <p:cNvPr id="212" name="Google Shape;212;p4"/>
            <p:cNvSpPr/>
            <p:nvPr/>
          </p:nvSpPr>
          <p:spPr>
            <a:xfrm>
              <a:off x="6934200" y="5276395"/>
              <a:ext cx="670930" cy="52134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 rot="10800000">
              <a:off x="7167446" y="5495083"/>
              <a:ext cx="204437" cy="97745"/>
            </a:xfrm>
            <a:prstGeom prst="triangle">
              <a:avLst>
                <a:gd fmla="val 50000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4" name="Google Shape;214;p4"/>
          <p:cNvCxnSpPr/>
          <p:nvPr/>
        </p:nvCxnSpPr>
        <p:spPr>
          <a:xfrm>
            <a:off x="66906" y="6099718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5" name="Google Shape;215;p4"/>
          <p:cNvCxnSpPr/>
          <p:nvPr/>
        </p:nvCxnSpPr>
        <p:spPr>
          <a:xfrm>
            <a:off x="0" y="113742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0" y="0"/>
            <a:ext cx="12192000" cy="7582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p5"/>
          <p:cNvGrpSpPr/>
          <p:nvPr/>
        </p:nvGrpSpPr>
        <p:grpSpPr>
          <a:xfrm>
            <a:off x="3027070" y="218194"/>
            <a:ext cx="334536" cy="434668"/>
            <a:chOff x="802888" y="1929391"/>
            <a:chExt cx="449764" cy="1367117"/>
          </a:xfrm>
        </p:grpSpPr>
        <p:sp>
          <p:nvSpPr>
            <p:cNvPr id="223" name="Google Shape;223;p5"/>
            <p:cNvSpPr/>
            <p:nvPr/>
          </p:nvSpPr>
          <p:spPr>
            <a:xfrm>
              <a:off x="802888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988741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1174594" y="1929391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814039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999892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1185745" y="2716648"/>
              <a:ext cx="66907" cy="579860"/>
            </a:xfrm>
            <a:prstGeom prst="roundRect">
              <a:avLst>
                <a:gd fmla="val 16667" name="adj"/>
              </a:avLst>
            </a:prstGeom>
            <a:solidFill>
              <a:srgbClr val="595959"/>
            </a:solidFill>
            <a:ln cap="flat" cmpd="sng" w="12700">
              <a:solidFill>
                <a:srgbClr val="59595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5"/>
          <p:cNvGrpSpPr/>
          <p:nvPr/>
        </p:nvGrpSpPr>
        <p:grpSpPr>
          <a:xfrm>
            <a:off x="9537079" y="218193"/>
            <a:ext cx="461233" cy="434661"/>
            <a:chOff x="1352084" y="1890797"/>
            <a:chExt cx="754101" cy="469681"/>
          </a:xfrm>
        </p:grpSpPr>
        <p:sp>
          <p:nvSpPr>
            <p:cNvPr id="230" name="Google Shape;230;p5"/>
            <p:cNvSpPr/>
            <p:nvPr/>
          </p:nvSpPr>
          <p:spPr>
            <a:xfrm>
              <a:off x="1352084" y="1890797"/>
              <a:ext cx="722044" cy="469681"/>
            </a:xfrm>
            <a:prstGeom prst="heart">
              <a:avLst/>
            </a:prstGeom>
            <a:noFill/>
            <a:ln cap="flat" cmpd="sng" w="381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1" name="Google Shape;231;p5"/>
            <p:cNvGrpSpPr/>
            <p:nvPr/>
          </p:nvGrpSpPr>
          <p:grpSpPr>
            <a:xfrm>
              <a:off x="1713106" y="1992587"/>
              <a:ext cx="393079" cy="319641"/>
              <a:chOff x="8932126" y="2246136"/>
              <a:chExt cx="440238" cy="591373"/>
            </a:xfrm>
          </p:grpSpPr>
          <p:sp>
            <p:nvSpPr>
              <p:cNvPr id="232" name="Google Shape;232;p5"/>
              <p:cNvSpPr/>
              <p:nvPr/>
            </p:nvSpPr>
            <p:spPr>
              <a:xfrm>
                <a:off x="8932126" y="2360462"/>
                <a:ext cx="440238" cy="369332"/>
              </a:xfrm>
              <a:prstGeom prst="ellipse">
                <a:avLst/>
              </a:prstGeom>
              <a:noFill/>
              <a:ln cap="flat" cmpd="sng" w="28575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p5"/>
              <p:cNvSpPr/>
              <p:nvPr/>
            </p:nvSpPr>
            <p:spPr>
              <a:xfrm rot="-2110504">
                <a:off x="9123738" y="2200171"/>
                <a:ext cx="57014" cy="683302"/>
              </a:xfrm>
              <a:prstGeom prst="rect">
                <a:avLst/>
              </a:prstGeom>
              <a:solidFill>
                <a:srgbClr val="A5A5A5"/>
              </a:solidFill>
              <a:ln cap="flat" cmpd="sng" w="12700">
                <a:solidFill>
                  <a:srgbClr val="7F7F7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234" name="Google Shape;234;p5"/>
          <p:cNvCxnSpPr/>
          <p:nvPr/>
        </p:nvCxnSpPr>
        <p:spPr>
          <a:xfrm>
            <a:off x="0" y="780584"/>
            <a:ext cx="12192000" cy="0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35" name="Google Shape;235;p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" y="1051699"/>
            <a:ext cx="3977640" cy="2368206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6" name="Google Shape;236;p5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07180" y="1051698"/>
            <a:ext cx="3977640" cy="2365689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7" name="Google Shape;237;p5">
            <a:hlinkClick action="ppaction://hlinksldjump"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149590" y="1028496"/>
            <a:ext cx="3977640" cy="2378648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8" name="Google Shape;238;p5">
            <a:hlinkClick action="ppaction://hlinksldjump" r:id="rId9"/>
          </p:cNvPr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5720" y="3510316"/>
            <a:ext cx="3977640" cy="2128963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39" name="Google Shape;239;p5">
            <a:hlinkClick action="ppaction://hlinksldjump" r:id="rId11"/>
          </p:cNvPr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095206" y="3510316"/>
            <a:ext cx="4035334" cy="2128959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40" name="Google Shape;240;p5">
            <a:hlinkClick action="ppaction://hlinksldjump"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214359" y="3510316"/>
            <a:ext cx="3958591" cy="2128959"/>
          </a:xfrm>
          <a:prstGeom prst="rect">
            <a:avLst/>
          </a:prstGeom>
          <a:noFill/>
          <a:ln cap="flat" cmpd="sng" w="9525">
            <a:solidFill>
              <a:srgbClr val="D3D3D3"/>
            </a:solidFill>
            <a:prstDash val="solid"/>
            <a:round/>
            <a:headEnd len="sm" w="sm" type="none"/>
            <a:tailEnd len="sm" w="sm" type="none"/>
          </a:ln>
        </p:spPr>
      </p:pic>
      <p:grpSp>
        <p:nvGrpSpPr>
          <p:cNvPr id="241" name="Google Shape;241;p5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242" name="Google Shape;242;p5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46" name="Google Shape;246;p5">
            <a:hlinkClick action="ppaction://hlinksldjump"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5">
            <a:hlinkClick action="ppaction://hlinksldjump" r:id="rId17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5">
            <a:hlinkClick action="ppaction://hlinksldjump" r:id="rId18"/>
          </p:cNvPr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5">
            <a:hlinkClick action="ppaction://hlinksldjump" r:id="rId20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"/>
          <p:cNvSpPr/>
          <p:nvPr/>
        </p:nvSpPr>
        <p:spPr>
          <a:xfrm>
            <a:off x="5157844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55" name="Google Shape;255;p6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6" name="Google Shape;256;p6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257" name="Google Shape;257;p6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6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61" name="Google Shape;261;p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6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264" name="Google Shape;264;p6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6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7"/>
          <p:cNvSpPr/>
          <p:nvPr/>
        </p:nvSpPr>
        <p:spPr>
          <a:xfrm>
            <a:off x="5227012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39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71" name="Google Shape;271;p7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2" name="Google Shape;272;p7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273" name="Google Shape;273;p7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77" name="Google Shape;277;p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7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7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280" name="Google Shape;280;p7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8"/>
          <p:cNvSpPr/>
          <p:nvPr/>
        </p:nvSpPr>
        <p:spPr>
          <a:xfrm>
            <a:off x="5157844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sz="239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8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8" name="Google Shape;288;p8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289" name="Google Shape;289;p8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8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8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8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93" name="Google Shape;293;p8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8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8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296" name="Google Shape;296;p8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8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EABAB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9"/>
          <p:cNvSpPr/>
          <p:nvPr/>
        </p:nvSpPr>
        <p:spPr>
          <a:xfrm>
            <a:off x="5227012" y="1543868"/>
            <a:ext cx="1737976" cy="377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sz="239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9"/>
          <p:cNvSpPr/>
          <p:nvPr/>
        </p:nvSpPr>
        <p:spPr>
          <a:xfrm>
            <a:off x="0" y="5865540"/>
            <a:ext cx="12192000" cy="9924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4" name="Google Shape;304;p9"/>
          <p:cNvGrpSpPr/>
          <p:nvPr/>
        </p:nvGrpSpPr>
        <p:grpSpPr>
          <a:xfrm>
            <a:off x="5635082" y="6094139"/>
            <a:ext cx="921835" cy="535259"/>
            <a:chOff x="2334321" y="936702"/>
            <a:chExt cx="5746597" cy="3189249"/>
          </a:xfrm>
        </p:grpSpPr>
        <p:sp>
          <p:nvSpPr>
            <p:cNvPr id="305" name="Google Shape;305;p9"/>
            <p:cNvSpPr/>
            <p:nvPr/>
          </p:nvSpPr>
          <p:spPr>
            <a:xfrm>
              <a:off x="3196683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FF000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2334321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rgbClr val="00B0F0">
                <a:alpha val="4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2765502" y="936702"/>
              <a:ext cx="4884235" cy="3189249"/>
            </a:xfrm>
            <a:prstGeom prst="roundRect">
              <a:avLst>
                <a:gd fmla="val 16667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4161262" y="1343721"/>
              <a:ext cx="2181923" cy="2375209"/>
            </a:xfrm>
            <a:prstGeom prst="mathPlus">
              <a:avLst>
                <a:gd fmla="val 11254" name="adj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09" name="Google Shape;309;p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6894" y="5877867"/>
            <a:ext cx="835224" cy="1066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9">
            <a:hlinkClick action="ppaction://hlinksldjump"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69288" y="5956080"/>
            <a:ext cx="91447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9">
            <a:hlinkClick action="ppaction://hlinksldjump" r:id="rId7"/>
          </p:cNvPr>
          <p:cNvSpPr txBox="1"/>
          <p:nvPr/>
        </p:nvSpPr>
        <p:spPr>
          <a:xfrm>
            <a:off x="304800" y="261257"/>
            <a:ext cx="132805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←</a:t>
            </a:r>
            <a:endParaRPr/>
          </a:p>
        </p:txBody>
      </p:sp>
      <p:pic>
        <p:nvPicPr>
          <p:cNvPr id="312" name="Google Shape;312;p9">
            <a:hlinkClick action="ppaction://hlinksldjump"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2287" y="6004852"/>
            <a:ext cx="780356" cy="89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9">
            <a:hlinkClick action="ppaction://hlinksldjump"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3944570" y="6047528"/>
            <a:ext cx="1140051" cy="84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2021-06-04T03:57:52Z</dcterms:created>
  <dc:creator>Jean Paul Tabanao</dc:creator>
</cp:coreProperties>
</file>