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</p:sldMasterIdLst>
  <p:sldIdLst>
    <p:sldId id="256" r:id="rId3"/>
    <p:sldId id="257" r:id="rId4"/>
    <p:sldId id="258" r:id="rId5"/>
    <p:sldId id="259" r:id="rId6"/>
    <p:sldId id="261" r:id="rId7"/>
    <p:sldId id="260" r:id="rId8"/>
    <p:sldId id="262" r:id="rId9"/>
    <p:sldId id="264" r:id="rId10"/>
    <p:sldId id="266" r:id="rId11"/>
    <p:sldId id="267" r:id="rId12"/>
    <p:sldId id="290" r:id="rId13"/>
    <p:sldId id="279" r:id="rId14"/>
    <p:sldId id="281" r:id="rId15"/>
    <p:sldId id="280" r:id="rId16"/>
    <p:sldId id="282" r:id="rId17"/>
    <p:sldId id="283" r:id="rId18"/>
    <p:sldId id="284" r:id="rId19"/>
    <p:sldId id="289" r:id="rId20"/>
    <p:sldId id="285" r:id="rId21"/>
    <p:sldId id="286" r:id="rId22"/>
    <p:sldId id="287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412A-DBFF-4E67-83BD-D0908F190657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D5C1-C886-4CEE-B0FC-FCA8DC7A6CF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412A-DBFF-4E67-83BD-D0908F190657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D5C1-C886-4CEE-B0FC-FCA8DC7A6C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412A-DBFF-4E67-83BD-D0908F190657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D5C1-C886-4CEE-B0FC-FCA8DC7A6C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412A-DBFF-4E67-83BD-D0908F190657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12/6/2012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D5C1-C886-4CEE-B0FC-FCA8DC7A6CF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689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412A-DBFF-4E67-83BD-D0908F19065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12/6/2012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D5C1-C886-4CEE-B0FC-FCA8DC7A6CF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55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412A-DBFF-4E67-83BD-D0908F190657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12/6/2012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D5C1-C886-4CEE-B0FC-FCA8DC7A6CF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412A-DBFF-4E67-83BD-D0908F19065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12/6/2012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D5C1-C886-4CEE-B0FC-FCA8DC7A6CF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182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412A-DBFF-4E67-83BD-D0908F19065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12/6/2012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D5C1-C886-4CEE-B0FC-FCA8DC7A6CF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40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412A-DBFF-4E67-83BD-D0908F19065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12/6/2012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D5C1-C886-4CEE-B0FC-FCA8DC7A6CF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44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412A-DBFF-4E67-83BD-D0908F19065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12/6/2012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D5C1-C886-4CEE-B0FC-FCA8DC7A6CF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047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412A-DBFF-4E67-83BD-D0908F19065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12/6/2012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D5C1-C886-4CEE-B0FC-FCA8DC7A6CF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5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412A-DBFF-4E67-83BD-D0908F190657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D5C1-C886-4CEE-B0FC-FCA8DC7A6C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412A-DBFF-4E67-83BD-D0908F19065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12/6/2012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7ABD5C1-C886-4CEE-B0FC-FCA8DC7A6CF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50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412A-DBFF-4E67-83BD-D0908F19065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12/6/2012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D5C1-C886-4CEE-B0FC-FCA8DC7A6CF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83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412A-DBFF-4E67-83BD-D0908F19065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12/6/2012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D5C1-C886-4CEE-B0FC-FCA8DC7A6CF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7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412A-DBFF-4E67-83BD-D0908F190657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D5C1-C886-4CEE-B0FC-FCA8DC7A6CF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412A-DBFF-4E67-83BD-D0908F190657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D5C1-C886-4CEE-B0FC-FCA8DC7A6C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412A-DBFF-4E67-83BD-D0908F190657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D5C1-C886-4CEE-B0FC-FCA8DC7A6C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412A-DBFF-4E67-83BD-D0908F190657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D5C1-C886-4CEE-B0FC-FCA8DC7A6C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412A-DBFF-4E67-83BD-D0908F190657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D5C1-C886-4CEE-B0FC-FCA8DC7A6C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412A-DBFF-4E67-83BD-D0908F190657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D5C1-C886-4CEE-B0FC-FCA8DC7A6C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412A-DBFF-4E67-83BD-D0908F190657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7ABD5C1-C886-4CEE-B0FC-FCA8DC7A6CF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2A412A-DBFF-4E67-83BD-D0908F190657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ABD5C1-C886-4CEE-B0FC-FCA8DC7A6CF5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2A412A-DBFF-4E67-83BD-D0908F19065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12/6/2012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ABD5C1-C886-4CEE-B0FC-FCA8DC7A6CF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628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19.jpe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2656"/>
            <a:ext cx="3820725" cy="3820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4575094" cy="3424172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2539067" y="4797152"/>
            <a:ext cx="3473093" cy="1595021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Toys</a:t>
            </a:r>
            <a:endParaRPr lang="en-US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992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1124743"/>
            <a:ext cx="5949872" cy="55362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34" y="1665645"/>
            <a:ext cx="1816996" cy="18169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366" y="194913"/>
            <a:ext cx="2690363" cy="2941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902504"/>
            <a:ext cx="2085950" cy="20655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68" y="3469730"/>
            <a:ext cx="1567557" cy="2304678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683568" y="14401"/>
            <a:ext cx="4705920" cy="1226939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</a:t>
            </a:r>
            <a:r>
              <a:rPr lang="en-US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has got …</a:t>
            </a:r>
            <a:endParaRPr lang="en-US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160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876336">
            <a:off x="921683" y="2628956"/>
            <a:ext cx="76125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2. “Let’s play”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507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764704"/>
            <a:ext cx="4845918" cy="34105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65" y="764704"/>
            <a:ext cx="3665679" cy="3108123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2385329" y="4149080"/>
            <a:ext cx="3060430" cy="1922205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Lego</a:t>
            </a:r>
            <a:endParaRPr lang="en-US" sz="8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809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" y="278998"/>
            <a:ext cx="4831184" cy="48311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31138"/>
            <a:ext cx="3889968" cy="3526904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2195736" y="4912274"/>
            <a:ext cx="4059048" cy="1922205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Puzzle</a:t>
            </a:r>
            <a:endParaRPr lang="en-US" sz="8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495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92696"/>
            <a:ext cx="3718444" cy="30243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2813298" cy="2914577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2039619" y="4149080"/>
            <a:ext cx="3751852" cy="1922205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Cubes</a:t>
            </a:r>
            <a:endParaRPr lang="en-US" sz="8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978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13" y="4149080"/>
            <a:ext cx="6264696" cy="25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93" y="0"/>
            <a:ext cx="6624736" cy="3971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8059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7486618" cy="4941168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2051720" y="4932851"/>
            <a:ext cx="4042982" cy="1922205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Friend</a:t>
            </a:r>
            <a:endParaRPr lang="en-US" sz="8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131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6912768" cy="39735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077072"/>
            <a:ext cx="5442080" cy="408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4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0"/>
            <a:ext cx="7725544" cy="89959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 the sentences.</a:t>
            </a:r>
            <a:endParaRPr lang="en-US" b="1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258" y="1196752"/>
            <a:ext cx="8075240" cy="541588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Garamond" pitchFamily="18" charset="0"/>
              </a:rPr>
              <a:t>I like to play </a:t>
            </a:r>
            <a:r>
              <a:rPr lang="en-US" sz="3600" b="1" dirty="0">
                <a:latin typeface="Garamond" pitchFamily="18" charset="0"/>
              </a:rPr>
              <a:t>L</a:t>
            </a:r>
            <a:r>
              <a:rPr lang="en-US" sz="3600" b="1" dirty="0" smtClean="0">
                <a:latin typeface="Garamond" pitchFamily="18" charset="0"/>
              </a:rPr>
              <a:t>ego.</a:t>
            </a:r>
          </a:p>
          <a:p>
            <a:r>
              <a:rPr lang="en-US" sz="3600" b="1" dirty="0" smtClean="0">
                <a:latin typeface="Garamond" pitchFamily="18" charset="0"/>
              </a:rPr>
              <a:t>He likes to play with cubes.</a:t>
            </a:r>
          </a:p>
          <a:p>
            <a:r>
              <a:rPr lang="en-US" sz="3600" b="1" dirty="0" smtClean="0">
                <a:latin typeface="Garamond" pitchFamily="18" charset="0"/>
              </a:rPr>
              <a:t>She likes to play with puzzles.</a:t>
            </a:r>
          </a:p>
          <a:p>
            <a:r>
              <a:rPr lang="en-US" sz="3600" b="1" dirty="0" smtClean="0">
                <a:latin typeface="Garamond" pitchFamily="18" charset="0"/>
              </a:rPr>
              <a:t>I learn English.</a:t>
            </a:r>
          </a:p>
          <a:p>
            <a:r>
              <a:rPr lang="en-US" sz="3600" b="1" dirty="0" smtClean="0">
                <a:latin typeface="Garamond" pitchFamily="18" charset="0"/>
              </a:rPr>
              <a:t>He has got many friends.</a:t>
            </a:r>
          </a:p>
          <a:p>
            <a:r>
              <a:rPr lang="en-US" sz="3600" b="1" dirty="0" smtClean="0">
                <a:latin typeface="Garamond" pitchFamily="18" charset="0"/>
              </a:rPr>
              <a:t>I like my friends.</a:t>
            </a:r>
            <a:endParaRPr lang="en-US" sz="36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45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8388424" cy="89959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  the dialogue.</a:t>
            </a:r>
            <a:endParaRPr lang="en-US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736" y="1052736"/>
            <a:ext cx="8291264" cy="512784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Garamond" pitchFamily="18" charset="0"/>
              </a:rPr>
              <a:t>-Have you got a friend?</a:t>
            </a:r>
          </a:p>
          <a:p>
            <a:r>
              <a:rPr lang="en-US" sz="2800" b="1" dirty="0" smtClean="0">
                <a:latin typeface="Garamond" pitchFamily="18" charset="0"/>
              </a:rPr>
              <a:t>-Yes, I have.</a:t>
            </a:r>
          </a:p>
          <a:p>
            <a:r>
              <a:rPr lang="en-US" sz="2800" b="1" dirty="0" smtClean="0">
                <a:latin typeface="Garamond" pitchFamily="18" charset="0"/>
              </a:rPr>
              <a:t>-What is his name?</a:t>
            </a:r>
          </a:p>
          <a:p>
            <a:r>
              <a:rPr lang="en-US" sz="2800" b="1" dirty="0" smtClean="0">
                <a:latin typeface="Garamond" pitchFamily="18" charset="0"/>
              </a:rPr>
              <a:t>-His name is </a:t>
            </a:r>
            <a:r>
              <a:rPr lang="en-US" sz="2800" b="1" dirty="0" err="1" smtClean="0">
                <a:latin typeface="Garamond" pitchFamily="18" charset="0"/>
              </a:rPr>
              <a:t>Anar</a:t>
            </a:r>
            <a:r>
              <a:rPr lang="en-US" sz="2800" b="1" dirty="0" smtClean="0">
                <a:latin typeface="Garamond" pitchFamily="18" charset="0"/>
              </a:rPr>
              <a:t>.</a:t>
            </a:r>
          </a:p>
          <a:p>
            <a:r>
              <a:rPr lang="en-US" sz="2800" b="1" dirty="0" smtClean="0">
                <a:latin typeface="Garamond" pitchFamily="18" charset="0"/>
              </a:rPr>
              <a:t>-Has he got toys?</a:t>
            </a:r>
          </a:p>
          <a:p>
            <a:r>
              <a:rPr lang="en-US" sz="2800" b="1" dirty="0" smtClean="0">
                <a:latin typeface="Garamond" pitchFamily="18" charset="0"/>
              </a:rPr>
              <a:t>-Yes, a lot.</a:t>
            </a:r>
          </a:p>
          <a:p>
            <a:r>
              <a:rPr lang="en-US" sz="2800" b="1" dirty="0" smtClean="0">
                <a:latin typeface="Garamond" pitchFamily="18" charset="0"/>
              </a:rPr>
              <a:t>-What toys has he got?</a:t>
            </a:r>
          </a:p>
          <a:p>
            <a:r>
              <a:rPr lang="en-US" sz="2800" b="1" dirty="0" smtClean="0">
                <a:latin typeface="Garamond" pitchFamily="18" charset="0"/>
              </a:rPr>
              <a:t>-He has got frogs, planes.</a:t>
            </a:r>
          </a:p>
          <a:p>
            <a:r>
              <a:rPr lang="en-US" sz="2800" b="1" dirty="0" smtClean="0">
                <a:latin typeface="Garamond" pitchFamily="18" charset="0"/>
              </a:rPr>
              <a:t>-Does he like to play with puzzles?</a:t>
            </a:r>
          </a:p>
          <a:p>
            <a:r>
              <a:rPr lang="en-US" sz="2800" b="1" dirty="0" smtClean="0">
                <a:latin typeface="Garamond" pitchFamily="18" charset="0"/>
              </a:rPr>
              <a:t>-Yes, he does.</a:t>
            </a:r>
            <a:endParaRPr lang="en-US" sz="28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24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69140"/>
            <a:ext cx="4535256" cy="28525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6631"/>
            <a:ext cx="4846353" cy="4381103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539552" y="1124744"/>
            <a:ext cx="3168352" cy="1758613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bus</a:t>
            </a:r>
            <a:endParaRPr lang="en-US" sz="8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053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0"/>
            <a:ext cx="7725544" cy="89959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US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omplete the dialogue.</a:t>
            </a:r>
            <a:endParaRPr lang="en-US" b="1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908720"/>
            <a:ext cx="8075240" cy="5415880"/>
          </a:xfrm>
        </p:spPr>
        <p:txBody>
          <a:bodyPr>
            <a:normAutofit/>
          </a:bodyPr>
          <a:lstStyle/>
          <a:p>
            <a:r>
              <a:rPr lang="en-US" dirty="0" smtClean="0"/>
              <a:t>-</a:t>
            </a:r>
            <a:r>
              <a:rPr lang="en-US" sz="2800" b="1" dirty="0" smtClean="0">
                <a:latin typeface="Garamond" pitchFamily="18" charset="0"/>
              </a:rPr>
              <a:t>Have you got a friend?</a:t>
            </a:r>
          </a:p>
          <a:p>
            <a:r>
              <a:rPr lang="en-US" sz="2800" b="1" dirty="0" smtClean="0">
                <a:latin typeface="Garamond" pitchFamily="18" charset="0"/>
              </a:rPr>
              <a:t>-Yes, I have.</a:t>
            </a:r>
          </a:p>
          <a:p>
            <a:r>
              <a:rPr lang="en-US" sz="2800" b="1" dirty="0" smtClean="0">
                <a:latin typeface="Garamond" pitchFamily="18" charset="0"/>
              </a:rPr>
              <a:t>-What is his name?</a:t>
            </a:r>
          </a:p>
          <a:p>
            <a:r>
              <a:rPr lang="en-US" sz="2800" b="1" dirty="0" smtClean="0">
                <a:latin typeface="Garamond" pitchFamily="18" charset="0"/>
              </a:rPr>
              <a:t>-His name is…</a:t>
            </a:r>
          </a:p>
          <a:p>
            <a:r>
              <a:rPr lang="en-US" sz="2800" b="1" dirty="0" smtClean="0">
                <a:latin typeface="Garamond" pitchFamily="18" charset="0"/>
              </a:rPr>
              <a:t>-Has he got toys?</a:t>
            </a:r>
          </a:p>
          <a:p>
            <a:r>
              <a:rPr lang="en-US" sz="2800" b="1" dirty="0" smtClean="0">
                <a:latin typeface="Garamond" pitchFamily="18" charset="0"/>
              </a:rPr>
              <a:t>-Yes, a lot.</a:t>
            </a:r>
          </a:p>
          <a:p>
            <a:r>
              <a:rPr lang="en-US" sz="2800" b="1" dirty="0" smtClean="0">
                <a:latin typeface="Garamond" pitchFamily="18" charset="0"/>
              </a:rPr>
              <a:t>-What toys has he got?</a:t>
            </a:r>
          </a:p>
          <a:p>
            <a:r>
              <a:rPr lang="en-US" sz="2800" b="1" dirty="0" smtClean="0">
                <a:latin typeface="Garamond" pitchFamily="18" charset="0"/>
              </a:rPr>
              <a:t>-He has got …</a:t>
            </a:r>
          </a:p>
          <a:p>
            <a:r>
              <a:rPr lang="en-US" sz="2800" b="1" dirty="0" smtClean="0">
                <a:latin typeface="Garamond" pitchFamily="18" charset="0"/>
              </a:rPr>
              <a:t>-Does he like to play with puzzles?</a:t>
            </a:r>
          </a:p>
          <a:p>
            <a:r>
              <a:rPr lang="en-US" sz="2800" b="1" dirty="0" smtClean="0">
                <a:latin typeface="Garamond" pitchFamily="18" charset="0"/>
              </a:rPr>
              <a:t>-Yes, he does.</a:t>
            </a:r>
            <a:endParaRPr lang="en-US" sz="28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40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C</a:t>
            </a:r>
            <a:r>
              <a:rPr lang="en-US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omplete the dialogue.</a:t>
            </a:r>
            <a:endParaRPr lang="en-US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196752"/>
            <a:ext cx="8003232" cy="518457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660066"/>
                </a:solidFill>
                <a:latin typeface="Garamond" pitchFamily="18" charset="0"/>
              </a:rPr>
              <a:t>-Have you got a friend?</a:t>
            </a:r>
          </a:p>
          <a:p>
            <a:r>
              <a:rPr lang="en-US" sz="2800" b="1" dirty="0" smtClean="0">
                <a:solidFill>
                  <a:srgbClr val="660066"/>
                </a:solidFill>
                <a:latin typeface="Garamond" pitchFamily="18" charset="0"/>
              </a:rPr>
              <a:t>-Yes, I have.</a:t>
            </a:r>
          </a:p>
          <a:p>
            <a:r>
              <a:rPr lang="en-US" sz="2800" b="1" dirty="0" smtClean="0">
                <a:solidFill>
                  <a:srgbClr val="660066"/>
                </a:solidFill>
                <a:latin typeface="Garamond" pitchFamily="18" charset="0"/>
              </a:rPr>
              <a:t>-What is her name?</a:t>
            </a:r>
          </a:p>
          <a:p>
            <a:r>
              <a:rPr lang="en-US" sz="2800" b="1" dirty="0" smtClean="0">
                <a:solidFill>
                  <a:srgbClr val="660066"/>
                </a:solidFill>
                <a:latin typeface="Garamond" pitchFamily="18" charset="0"/>
              </a:rPr>
              <a:t>-Her name is…</a:t>
            </a:r>
          </a:p>
          <a:p>
            <a:r>
              <a:rPr lang="en-US" sz="2800" b="1" dirty="0" smtClean="0">
                <a:solidFill>
                  <a:srgbClr val="660066"/>
                </a:solidFill>
                <a:latin typeface="Garamond" pitchFamily="18" charset="0"/>
              </a:rPr>
              <a:t>-Has she got toys?</a:t>
            </a:r>
          </a:p>
          <a:p>
            <a:r>
              <a:rPr lang="en-US" sz="2800" b="1" dirty="0" smtClean="0">
                <a:solidFill>
                  <a:srgbClr val="660066"/>
                </a:solidFill>
                <a:latin typeface="Garamond" pitchFamily="18" charset="0"/>
              </a:rPr>
              <a:t>-Yes, a lot.</a:t>
            </a:r>
          </a:p>
          <a:p>
            <a:r>
              <a:rPr lang="en-US" sz="2800" b="1" dirty="0" smtClean="0">
                <a:solidFill>
                  <a:srgbClr val="660066"/>
                </a:solidFill>
                <a:latin typeface="Garamond" pitchFamily="18" charset="0"/>
              </a:rPr>
              <a:t>-What toys has she got?</a:t>
            </a:r>
          </a:p>
          <a:p>
            <a:r>
              <a:rPr lang="en-US" sz="2800" b="1" dirty="0" smtClean="0">
                <a:solidFill>
                  <a:srgbClr val="660066"/>
                </a:solidFill>
                <a:latin typeface="Garamond" pitchFamily="18" charset="0"/>
              </a:rPr>
              <a:t>-She has got …</a:t>
            </a:r>
          </a:p>
          <a:p>
            <a:r>
              <a:rPr lang="en-US" sz="2800" b="1" dirty="0" smtClean="0">
                <a:solidFill>
                  <a:srgbClr val="660066"/>
                </a:solidFill>
                <a:latin typeface="Garamond" pitchFamily="18" charset="0"/>
              </a:rPr>
              <a:t>-Does she like to play with puzzles?</a:t>
            </a:r>
          </a:p>
          <a:p>
            <a:r>
              <a:rPr lang="en-US" sz="2800" b="1" dirty="0" smtClean="0">
                <a:solidFill>
                  <a:srgbClr val="660066"/>
                </a:solidFill>
                <a:latin typeface="Garamond" pitchFamily="18" charset="0"/>
              </a:rPr>
              <a:t>-Yes, she does.</a:t>
            </a:r>
            <a:endParaRPr lang="en-US" sz="2800" b="1" dirty="0">
              <a:solidFill>
                <a:srgbClr val="660066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57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908720"/>
            <a:ext cx="807524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  <a:latin typeface="Garamond" pitchFamily="18" charset="0"/>
              </a:rPr>
              <a:t>Poem</a:t>
            </a:r>
            <a:endParaRPr lang="en-US" sz="72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268760"/>
            <a:ext cx="5184576" cy="468052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A50021"/>
                </a:solidFill>
                <a:latin typeface="Garamond" pitchFamily="18" charset="0"/>
              </a:rPr>
              <a:t>Play with </a:t>
            </a:r>
            <a:r>
              <a:rPr lang="en-US" sz="3600" b="1" dirty="0" err="1" smtClean="0">
                <a:solidFill>
                  <a:srgbClr val="A50021"/>
                </a:solidFill>
                <a:latin typeface="Garamond" pitchFamily="18" charset="0"/>
              </a:rPr>
              <a:t>lego</a:t>
            </a:r>
            <a:r>
              <a:rPr lang="en-US" sz="3600" b="1" dirty="0" smtClean="0">
                <a:solidFill>
                  <a:srgbClr val="A50021"/>
                </a:solidFill>
                <a:latin typeface="Garamond" pitchFamily="18" charset="0"/>
              </a:rPr>
              <a:t> ,</a:t>
            </a:r>
            <a:endParaRPr lang="en-US" sz="3600" b="1" dirty="0" smtClean="0">
              <a:solidFill>
                <a:srgbClr val="A50021"/>
              </a:solidFill>
              <a:latin typeface="Garamond" pitchFamily="18" charset="0"/>
            </a:endParaRPr>
          </a:p>
          <a:p>
            <a:r>
              <a:rPr lang="en-US" sz="3600" b="1" dirty="0" smtClean="0">
                <a:solidFill>
                  <a:srgbClr val="A50021"/>
                </a:solidFill>
                <a:latin typeface="Garamond" pitchFamily="18" charset="0"/>
              </a:rPr>
              <a:t>Play with cubes,</a:t>
            </a:r>
          </a:p>
          <a:p>
            <a:r>
              <a:rPr lang="en-US" sz="3600" b="1" dirty="0" smtClean="0">
                <a:solidFill>
                  <a:srgbClr val="A50021"/>
                </a:solidFill>
                <a:latin typeface="Garamond" pitchFamily="18" charset="0"/>
              </a:rPr>
              <a:t>Do the puzzle,</a:t>
            </a:r>
          </a:p>
          <a:p>
            <a:r>
              <a:rPr lang="en-US" sz="3600" b="1" dirty="0" smtClean="0">
                <a:solidFill>
                  <a:srgbClr val="A50021"/>
                </a:solidFill>
                <a:latin typeface="Garamond" pitchFamily="18" charset="0"/>
              </a:rPr>
              <a:t>Study and learn.</a:t>
            </a:r>
            <a:endParaRPr lang="en-US" sz="3600" b="1" dirty="0">
              <a:solidFill>
                <a:srgbClr val="A5002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82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539552" y="1124744"/>
            <a:ext cx="3168352" cy="1758613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pony</a:t>
            </a:r>
            <a:endParaRPr lang="en-US" sz="8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35254"/>
            <a:ext cx="3300350" cy="3268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0968"/>
            <a:ext cx="4552032" cy="341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9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5292080" y="4238025"/>
            <a:ext cx="3168352" cy="1758613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ship</a:t>
            </a:r>
            <a:endParaRPr lang="en-US" sz="8000" b="1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0650"/>
            <a:ext cx="4346426" cy="4848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60" y="93361"/>
            <a:ext cx="4299040" cy="3224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679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5148064" y="4190996"/>
            <a:ext cx="3816424" cy="1758613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plane</a:t>
            </a:r>
            <a:endParaRPr lang="en-US" sz="8000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137" y="24990"/>
            <a:ext cx="545460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7" y="3284984"/>
            <a:ext cx="4923910" cy="3282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0679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0"/>
            <a:ext cx="9144000" cy="6721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90514"/>
            <a:ext cx="3240360" cy="2019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Horizontal Scroll 6"/>
          <p:cNvSpPr/>
          <p:nvPr/>
        </p:nvSpPr>
        <p:spPr>
          <a:xfrm>
            <a:off x="539552" y="1124744"/>
            <a:ext cx="3168352" cy="1922205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</a:t>
            </a:r>
            <a:endParaRPr lang="en-US" sz="8800" b="1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679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597237" y="4653136"/>
            <a:ext cx="3816424" cy="1922205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doll</a:t>
            </a:r>
            <a:endParaRPr lang="en-US" sz="8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969"/>
            <a:ext cx="5136232" cy="4278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13" y="52689"/>
            <a:ext cx="3810000" cy="4278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4173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76672"/>
            <a:ext cx="3252746" cy="3252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8484"/>
            <a:ext cx="4242048" cy="4242048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1475656" y="4797152"/>
            <a:ext cx="6480719" cy="1472327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Teddy bear</a:t>
            </a:r>
            <a:endParaRPr lang="en-US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416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10" y="797118"/>
            <a:ext cx="3229133" cy="5656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62" y="2420888"/>
            <a:ext cx="2705100" cy="1685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25" y="2403209"/>
            <a:ext cx="2695575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443" y="4509120"/>
            <a:ext cx="2062913" cy="2301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045" y="4509120"/>
            <a:ext cx="2747963" cy="2060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25" y="182017"/>
            <a:ext cx="2901702" cy="1934468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17687" y="0"/>
            <a:ext cx="4447726" cy="1226939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 has got …</a:t>
            </a:r>
            <a:endParaRPr lang="en-US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574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</TotalTime>
  <Words>289</Words>
  <Application>Microsoft Office PowerPoint</Application>
  <PresentationFormat>On-screen Show (4:3)</PresentationFormat>
  <Paragraphs>60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Flow</vt:lpstr>
      <vt:lpstr>1_Flow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 the sentences.</vt:lpstr>
      <vt:lpstr>Read  the dialogue.</vt:lpstr>
      <vt:lpstr>Complete the dialogue.</vt:lpstr>
      <vt:lpstr>Complete the dialogue.</vt:lpstr>
      <vt:lpstr>Poem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2012-04-15T17:04:55Z</dcterms:created>
  <dcterms:modified xsi:type="dcterms:W3CDTF">2012-12-06T10:04:31Z</dcterms:modified>
</cp:coreProperties>
</file>